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580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89A80"/>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9D27"/>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D34132"/>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64267"/>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4738D"/>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686868"/>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rgbClr val="58585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4C4F54"/>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D34132"/>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686868"/>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189A80"/>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5642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EA4C092F-24FF-4ACB-AC8B-8D38707958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4469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2018-11-26T00:31:44Z</dcterms:modified>
</cp:coreProperties>
</file>