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012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EA8E51BB-5C51-42F4-81DD-67DC1E8293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2018-11-26T00:30:50Z</dcterms:modified>
</cp:coreProperties>
</file>