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5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72188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9F6EB0F-8A99-4557-AF04-B361960947C7}"/>
              </a:ext>
            </a:extLst>
          </p:cNvPr>
          <p:cNvGrpSpPr>
            <a:grpSpLocks noChangeAspect="1"/>
          </p:cNvGrpSpPr>
          <p:nvPr/>
        </p:nvGrpSpPr>
        <p:grpSpPr>
          <a:xfrm rot="16687449">
            <a:off x="4669740" y="738739"/>
            <a:ext cx="2743204" cy="2402958"/>
            <a:chOff x="4437162" y="5884"/>
            <a:chExt cx="4417102" cy="3869226"/>
          </a:xfrm>
          <a:effectLst>
            <a:outerShdw blurRad="165100" dist="190500" dir="10200000" algn="tr" rotWithShape="0">
              <a:prstClr val="black">
                <a:alpha val="25000"/>
              </a:prstClr>
            </a:outerShdw>
          </a:effectLst>
          <a:scene3d>
            <a:camera prst="orthographicFront">
              <a:rot lat="0" lon="0" rev="0"/>
            </a:camera>
            <a:lightRig rig="brightRoom" dir="t">
              <a:rot lat="0" lon="0" rev="600000"/>
            </a:lightRig>
          </a:scene3d>
        </p:grpSpPr>
        <p:sp>
          <p:nvSpPr>
            <p:cNvPr id="14" name="Freeform: Shape 13">
              <a:extLst>
                <a:ext uri="{FF2B5EF4-FFF2-40B4-BE49-F238E27FC236}">
                  <a16:creationId xmlns:a16="http://schemas.microsoft.com/office/drawing/2014/main" id="{6BC423C8-1CF7-4029-B454-8CA9D8272DCE}"/>
                </a:ext>
              </a:extLst>
            </p:cNvPr>
            <p:cNvSpPr>
              <a:spLocks noChangeAspect="1"/>
            </p:cNvSpPr>
            <p:nvPr/>
          </p:nvSpPr>
          <p:spPr>
            <a:xfrm rot="13245352">
              <a:off x="4922343" y="5884"/>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2"/>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57920EBA-DB74-434F-B00E-D188F958378F}"/>
                </a:ext>
              </a:extLst>
            </p:cNvPr>
            <p:cNvSpPr>
              <a:spLocks noChangeAspect="1"/>
            </p:cNvSpPr>
            <p:nvPr/>
          </p:nvSpPr>
          <p:spPr>
            <a:xfrm rot="13245352">
              <a:off x="4437162" y="1298448"/>
              <a:ext cx="2398704"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3473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D186F6B1-24B4-4560-9566-F96EDE8976FA}"/>
              </a:ext>
            </a:extLst>
          </p:cNvPr>
          <p:cNvGrpSpPr>
            <a:grpSpLocks noChangeAspect="1"/>
          </p:cNvGrpSpPr>
          <p:nvPr/>
        </p:nvGrpSpPr>
        <p:grpSpPr>
          <a:xfrm rot="20286337">
            <a:off x="5962918" y="1608393"/>
            <a:ext cx="2743200" cy="2402958"/>
            <a:chOff x="4437163" y="5885"/>
            <a:chExt cx="4417102" cy="3869226"/>
          </a:xfrm>
          <a:effectLst>
            <a:outerShdw blurRad="165100" dist="190500" dir="6600000" algn="tr" rotWithShape="0">
              <a:prstClr val="black">
                <a:alpha val="25000"/>
              </a:prstClr>
            </a:outerShdw>
          </a:effectLst>
          <a:scene3d>
            <a:camera prst="orthographicFront">
              <a:rot lat="0" lon="0" rev="0"/>
            </a:camera>
            <a:lightRig rig="brightRoom" dir="t">
              <a:rot lat="0" lon="0" rev="600000"/>
            </a:lightRig>
          </a:scene3d>
        </p:grpSpPr>
        <p:sp>
          <p:nvSpPr>
            <p:cNvPr id="25" name="Freeform: Shape 24">
              <a:extLst>
                <a:ext uri="{FF2B5EF4-FFF2-40B4-BE49-F238E27FC236}">
                  <a16:creationId xmlns:a16="http://schemas.microsoft.com/office/drawing/2014/main" id="{0FEFF80E-FB02-42A0-9A1A-69E1EF0BC92F}"/>
                </a:ext>
              </a:extLst>
            </p:cNvPr>
            <p:cNvSpPr>
              <a:spLocks noChangeAspect="1"/>
            </p:cNvSpPr>
            <p:nvPr/>
          </p:nvSpPr>
          <p:spPr>
            <a:xfrm rot="13245352">
              <a:off x="4922344"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3"/>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DC58A3F-0342-42CC-ACC5-DDBF507DC4E0}"/>
                </a:ext>
              </a:extLst>
            </p:cNvPr>
            <p:cNvSpPr>
              <a:spLocks noChangeAspect="1"/>
            </p:cNvSpPr>
            <p:nvPr/>
          </p:nvSpPr>
          <p:spPr>
            <a:xfrm rot="13245352">
              <a:off x="4437163" y="1298448"/>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189A8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DE9EF225-F6DC-43F1-BE04-2E2D36738C2B}"/>
              </a:ext>
            </a:extLst>
          </p:cNvPr>
          <p:cNvGrpSpPr>
            <a:grpSpLocks noChangeAspect="1"/>
          </p:cNvGrpSpPr>
          <p:nvPr/>
        </p:nvGrpSpPr>
        <p:grpSpPr>
          <a:xfrm rot="2287449">
            <a:off x="5850150" y="3154345"/>
            <a:ext cx="2743200" cy="2402958"/>
            <a:chOff x="4437163" y="5885"/>
            <a:chExt cx="4417099" cy="3869225"/>
          </a:xfrm>
          <a:effectLst>
            <a:outerShdw blurRad="165100" dist="190500" dir="3000000" algn="tr" rotWithShape="0">
              <a:prstClr val="black">
                <a:alpha val="25000"/>
              </a:prstClr>
            </a:outerShdw>
          </a:effectLst>
          <a:scene3d>
            <a:camera prst="orthographicFront">
              <a:rot lat="0" lon="0" rev="0"/>
            </a:camera>
            <a:lightRig rig="brightRoom" dir="t">
              <a:rot lat="0" lon="0" rev="600000"/>
            </a:lightRig>
          </a:scene3d>
        </p:grpSpPr>
        <p:sp>
          <p:nvSpPr>
            <p:cNvPr id="28" name="Freeform: Shape 27">
              <a:extLst>
                <a:ext uri="{FF2B5EF4-FFF2-40B4-BE49-F238E27FC236}">
                  <a16:creationId xmlns:a16="http://schemas.microsoft.com/office/drawing/2014/main" id="{468F5A02-7826-43AB-96E0-83077DBEE345}"/>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4"/>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CF44EBCF-1E0E-463D-B03D-DD7D58856550}"/>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EF9D2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EE377DDC-219D-42E9-9D42-4141F64D3399}"/>
              </a:ext>
            </a:extLst>
          </p:cNvPr>
          <p:cNvGrpSpPr>
            <a:grpSpLocks noChangeAspect="1"/>
          </p:cNvGrpSpPr>
          <p:nvPr/>
        </p:nvGrpSpPr>
        <p:grpSpPr>
          <a:xfrm rot="5887449">
            <a:off x="4448373" y="3824094"/>
            <a:ext cx="2743200" cy="2402958"/>
            <a:chOff x="4437163" y="5885"/>
            <a:chExt cx="4417099" cy="3869225"/>
          </a:xfrm>
          <a:effectLst>
            <a:outerShdw blurRad="165100" dist="190500" dir="21000000" algn="tr" rotWithShape="0">
              <a:prstClr val="black">
                <a:alpha val="25000"/>
              </a:prstClr>
            </a:outerShdw>
          </a:effectLst>
          <a:scene3d>
            <a:camera prst="orthographicFront">
              <a:rot lat="0" lon="0" rev="0"/>
            </a:camera>
            <a:lightRig rig="brightRoom" dir="t">
              <a:rot lat="0" lon="0" rev="600000"/>
            </a:lightRig>
          </a:scene3d>
        </p:grpSpPr>
        <p:sp>
          <p:nvSpPr>
            <p:cNvPr id="31" name="Freeform: Shape 30">
              <a:extLst>
                <a:ext uri="{FF2B5EF4-FFF2-40B4-BE49-F238E27FC236}">
                  <a16:creationId xmlns:a16="http://schemas.microsoft.com/office/drawing/2014/main" id="{7412688F-E78A-4985-832A-4847247D8928}"/>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5"/>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5A6AA8C3-DB75-4518-96B6-FB3D0EF61D81}"/>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D34132"/>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A6CEBA35-6C61-4222-9EB1-9AD412C19D50}"/>
              </a:ext>
            </a:extLst>
          </p:cNvPr>
          <p:cNvGrpSpPr>
            <a:grpSpLocks noChangeAspect="1"/>
          </p:cNvGrpSpPr>
          <p:nvPr/>
        </p:nvGrpSpPr>
        <p:grpSpPr>
          <a:xfrm rot="9487449">
            <a:off x="3168303" y="2953637"/>
            <a:ext cx="2743200" cy="2402958"/>
            <a:chOff x="4437163" y="5885"/>
            <a:chExt cx="4417100" cy="3869226"/>
          </a:xfrm>
          <a:effectLst>
            <a:outerShdw blurRad="165100" dist="190500" dir="17400000" algn="tr" rotWithShape="0">
              <a:prstClr val="black">
                <a:alpha val="25000"/>
              </a:prstClr>
            </a:outerShdw>
          </a:effectLst>
          <a:scene3d>
            <a:camera prst="orthographicFront">
              <a:rot lat="0" lon="0" rev="0"/>
            </a:camera>
            <a:lightRig rig="brightRoom" dir="t">
              <a:rot lat="0" lon="0" rev="600000"/>
            </a:lightRig>
          </a:scene3d>
        </p:grpSpPr>
        <p:sp>
          <p:nvSpPr>
            <p:cNvPr id="34" name="Freeform: Shape 33">
              <a:extLst>
                <a:ext uri="{FF2B5EF4-FFF2-40B4-BE49-F238E27FC236}">
                  <a16:creationId xmlns:a16="http://schemas.microsoft.com/office/drawing/2014/main" id="{70DF5A3A-E79C-4733-96A8-D6A569286FF1}"/>
                </a:ext>
              </a:extLst>
            </p:cNvPr>
            <p:cNvSpPr>
              <a:spLocks noChangeAspect="1"/>
            </p:cNvSpPr>
            <p:nvPr/>
          </p:nvSpPr>
          <p:spPr>
            <a:xfrm rot="13245352">
              <a:off x="4922342"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6"/>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A204C5C-AFFF-4E93-BDB7-7031FF3D9D9C}"/>
                </a:ext>
              </a:extLst>
            </p:cNvPr>
            <p:cNvSpPr>
              <a:spLocks noChangeAspect="1"/>
            </p:cNvSpPr>
            <p:nvPr/>
          </p:nvSpPr>
          <p:spPr>
            <a:xfrm rot="13245352">
              <a:off x="4437163" y="1298447"/>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5642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TextBox 45">
            <a:extLst>
              <a:ext uri="{FF2B5EF4-FFF2-40B4-BE49-F238E27FC236}">
                <a16:creationId xmlns:a16="http://schemas.microsoft.com/office/drawing/2014/main" id="{B09DB41C-9CD4-4F35-A0B8-D3FDD3668D4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47" name="Oval 46">
            <a:extLst>
              <a:ext uri="{FF2B5EF4-FFF2-40B4-BE49-F238E27FC236}">
                <a16:creationId xmlns:a16="http://schemas.microsoft.com/office/drawing/2014/main" id="{70A3ADD1-D1B2-4765-85B9-B14A4C8687C4}"/>
              </a:ext>
            </a:extLst>
          </p:cNvPr>
          <p:cNvSpPr>
            <a:spLocks noChangeAspect="1"/>
          </p:cNvSpPr>
          <p:nvPr/>
        </p:nvSpPr>
        <p:spPr>
          <a:xfrm>
            <a:off x="5558111" y="3130593"/>
            <a:ext cx="731520" cy="731520"/>
          </a:xfrm>
          <a:prstGeom prst="ellipse">
            <a:avLst/>
          </a:prstGeom>
          <a:solidFill>
            <a:srgbClr val="58585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8">
            <a:extLst>
              <a:ext uri="{FF2B5EF4-FFF2-40B4-BE49-F238E27FC236}">
                <a16:creationId xmlns:a16="http://schemas.microsoft.com/office/drawing/2014/main" id="{E010F677-CEBA-4BC4-88B6-65D0E9D8B742}"/>
              </a:ext>
            </a:extLst>
          </p:cNvPr>
          <p:cNvSpPr>
            <a:spLocks noChangeAspect="1" noChangeArrowheads="1"/>
          </p:cNvSpPr>
          <p:nvPr/>
        </p:nvSpPr>
        <p:spPr bwMode="auto">
          <a:xfrm rot="21480000">
            <a:off x="6379868" y="2935306"/>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49" name="Freeform 17">
            <a:extLst>
              <a:ext uri="{FF2B5EF4-FFF2-40B4-BE49-F238E27FC236}">
                <a16:creationId xmlns:a16="http://schemas.microsoft.com/office/drawing/2014/main" id="{7BEF2AF6-2EB2-4113-AB76-DA621DD4C639}"/>
              </a:ext>
            </a:extLst>
          </p:cNvPr>
          <p:cNvSpPr>
            <a:spLocks noChangeAspect="1" noChangeArrowheads="1"/>
          </p:cNvSpPr>
          <p:nvPr/>
        </p:nvSpPr>
        <p:spPr bwMode="auto">
          <a:xfrm rot="21480000">
            <a:off x="6403750" y="3683441"/>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solidFill>
                <a:schemeClr val="bg1"/>
              </a:solidFill>
            </a:endParaRPr>
          </a:p>
        </p:txBody>
      </p:sp>
      <p:sp>
        <p:nvSpPr>
          <p:cNvPr id="50" name="Freeform 13">
            <a:extLst>
              <a:ext uri="{FF2B5EF4-FFF2-40B4-BE49-F238E27FC236}">
                <a16:creationId xmlns:a16="http://schemas.microsoft.com/office/drawing/2014/main" id="{87506172-02B5-4E25-ABCF-1AA7202A0D98}"/>
              </a:ext>
            </a:extLst>
          </p:cNvPr>
          <p:cNvSpPr>
            <a:spLocks noChangeAspect="1" noChangeArrowheads="1"/>
          </p:cNvSpPr>
          <p:nvPr/>
        </p:nvSpPr>
        <p:spPr bwMode="auto">
          <a:xfrm rot="21480000">
            <a:off x="5754630" y="4004786"/>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51" name="Freeform 6">
            <a:extLst>
              <a:ext uri="{FF2B5EF4-FFF2-40B4-BE49-F238E27FC236}">
                <a16:creationId xmlns:a16="http://schemas.microsoft.com/office/drawing/2014/main" id="{FDCCDF38-189A-48B1-9C05-D2C7F04B197D}"/>
              </a:ext>
            </a:extLst>
          </p:cNvPr>
          <p:cNvSpPr>
            <a:spLocks noChangeAspect="1" noChangeArrowheads="1"/>
          </p:cNvSpPr>
          <p:nvPr/>
        </p:nvSpPr>
        <p:spPr bwMode="auto">
          <a:xfrm rot="21480000">
            <a:off x="5119771" y="3506043"/>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sp>
        <p:nvSpPr>
          <p:cNvPr id="52" name="Freeform 6">
            <a:extLst>
              <a:ext uri="{FF2B5EF4-FFF2-40B4-BE49-F238E27FC236}">
                <a16:creationId xmlns:a16="http://schemas.microsoft.com/office/drawing/2014/main" id="{19068A1E-F254-4FC1-AB7B-1B9ABA10C7E5}"/>
              </a:ext>
            </a:extLst>
          </p:cNvPr>
          <p:cNvSpPr>
            <a:spLocks noChangeAspect="1" noChangeArrowheads="1"/>
          </p:cNvSpPr>
          <p:nvPr/>
        </p:nvSpPr>
        <p:spPr bwMode="auto">
          <a:xfrm>
            <a:off x="5735018" y="2656649"/>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60" name="TextBox 59">
            <a:extLst>
              <a:ext uri="{FF2B5EF4-FFF2-40B4-BE49-F238E27FC236}">
                <a16:creationId xmlns:a16="http://schemas.microsoft.com/office/drawing/2014/main" id="{DD70D416-94FE-4652-862F-C06BCEC0F1B5}"/>
              </a:ext>
            </a:extLst>
          </p:cNvPr>
          <p:cNvSpPr txBox="1"/>
          <p:nvPr/>
        </p:nvSpPr>
        <p:spPr>
          <a:xfrm>
            <a:off x="533847" y="1556177"/>
            <a:ext cx="3917661" cy="1526572"/>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60F49279-2C42-47DA-8ED5-A071B502184C}"/>
              </a:ext>
            </a:extLst>
          </p:cNvPr>
          <p:cNvSpPr txBox="1"/>
          <p:nvPr/>
        </p:nvSpPr>
        <p:spPr>
          <a:xfrm>
            <a:off x="355598" y="4884650"/>
            <a:ext cx="3917661" cy="1526572"/>
          </a:xfrm>
          <a:prstGeom prst="rect">
            <a:avLst/>
          </a:prstGeom>
          <a:noFill/>
        </p:spPr>
        <p:txBody>
          <a:bodyPr wrap="square" rtlCol="0">
            <a:spAutoFit/>
          </a:bodyPr>
          <a:lstStyle/>
          <a:p>
            <a:pPr defTabSz="1219170">
              <a:spcBef>
                <a:spcPct val="20000"/>
              </a:spcBef>
              <a:defRPr/>
            </a:pPr>
            <a:r>
              <a:rPr lang="en-US" dirty="0">
                <a:solidFill>
                  <a:srgbClr val="56426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854EF5F2-557F-49C2-956F-6E90E49612E0}"/>
              </a:ext>
            </a:extLst>
          </p:cNvPr>
          <p:cNvSpPr txBox="1"/>
          <p:nvPr/>
        </p:nvSpPr>
        <p:spPr>
          <a:xfrm>
            <a:off x="8303481" y="257124"/>
            <a:ext cx="3917661" cy="1526572"/>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63" name="TextBox 62">
            <a:extLst>
              <a:ext uri="{FF2B5EF4-FFF2-40B4-BE49-F238E27FC236}">
                <a16:creationId xmlns:a16="http://schemas.microsoft.com/office/drawing/2014/main" id="{553B3E35-CB11-4A0A-BFF9-7031AB862C6C}"/>
              </a:ext>
            </a:extLst>
          </p:cNvPr>
          <p:cNvSpPr txBox="1"/>
          <p:nvPr/>
        </p:nvSpPr>
        <p:spPr>
          <a:xfrm>
            <a:off x="9011723" y="2729134"/>
            <a:ext cx="3224020" cy="1911292"/>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AF234614-81C4-4B93-A0C0-BD7E1CA8463F}"/>
              </a:ext>
            </a:extLst>
          </p:cNvPr>
          <p:cNvSpPr txBox="1"/>
          <p:nvPr/>
        </p:nvSpPr>
        <p:spPr>
          <a:xfrm>
            <a:off x="8273659" y="5231319"/>
            <a:ext cx="3917661" cy="1526572"/>
          </a:xfrm>
          <a:prstGeom prst="rect">
            <a:avLst/>
          </a:prstGeom>
          <a:noFill/>
        </p:spPr>
        <p:txBody>
          <a:bodyPr wrap="square" rtlCol="0">
            <a:spAutoFit/>
          </a:bodyPr>
          <a:lstStyle/>
          <a:p>
            <a:pPr defTabSz="1219170">
              <a:spcBef>
                <a:spcPct val="20000"/>
              </a:spcBef>
              <a:defRPr/>
            </a:pPr>
            <a:r>
              <a:rPr lang="en-US" dirty="0">
                <a:solidFill>
                  <a:srgbClr val="D34132"/>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36" name="Picture 35">
            <a:hlinkClick r:id="rId7"/>
            <a:extLst>
              <a:ext uri="{FF2B5EF4-FFF2-40B4-BE49-F238E27FC236}">
                <a16:creationId xmlns:a16="http://schemas.microsoft.com/office/drawing/2014/main" id="{8791F0E3-AE6E-4EE6-980E-AB67B2A9DED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09772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31" presetClass="entr" presetSubtype="0"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1000" fill="hold"/>
                                        <p:tgtEl>
                                          <p:spTgt spid="23"/>
                                        </p:tgtEl>
                                        <p:attrNameLst>
                                          <p:attrName>ppt_w</p:attrName>
                                        </p:attrNameLst>
                                      </p:cBhvr>
                                      <p:tavLst>
                                        <p:tav tm="0">
                                          <p:val>
                                            <p:fltVal val="0"/>
                                          </p:val>
                                        </p:tav>
                                        <p:tav tm="100000">
                                          <p:val>
                                            <p:strVal val="#ppt_w"/>
                                          </p:val>
                                        </p:tav>
                                      </p:tavLst>
                                    </p:anim>
                                    <p:anim calcmode="lin" valueType="num">
                                      <p:cBhvr>
                                        <p:cTn id="18" dur="1000" fill="hold"/>
                                        <p:tgtEl>
                                          <p:spTgt spid="23"/>
                                        </p:tgtEl>
                                        <p:attrNameLst>
                                          <p:attrName>ppt_h</p:attrName>
                                        </p:attrNameLst>
                                      </p:cBhvr>
                                      <p:tavLst>
                                        <p:tav tm="0">
                                          <p:val>
                                            <p:fltVal val="0"/>
                                          </p:val>
                                        </p:tav>
                                        <p:tav tm="100000">
                                          <p:val>
                                            <p:strVal val="#ppt_h"/>
                                          </p:val>
                                        </p:tav>
                                      </p:tavLst>
                                    </p:anim>
                                    <p:anim calcmode="lin" valueType="num">
                                      <p:cBhvr>
                                        <p:cTn id="19" dur="1000" fill="hold"/>
                                        <p:tgtEl>
                                          <p:spTgt spid="23"/>
                                        </p:tgtEl>
                                        <p:attrNameLst>
                                          <p:attrName>style.rotation</p:attrName>
                                        </p:attrNameLst>
                                      </p:cBhvr>
                                      <p:tavLst>
                                        <p:tav tm="0">
                                          <p:val>
                                            <p:fltVal val="90"/>
                                          </p:val>
                                        </p:tav>
                                        <p:tav tm="100000">
                                          <p:val>
                                            <p:fltVal val="0"/>
                                          </p:val>
                                        </p:tav>
                                      </p:tavLst>
                                    </p:anim>
                                    <p:animEffect transition="in" filter="fade">
                                      <p:cBhvr>
                                        <p:cTn id="20" dur="1000"/>
                                        <p:tgtEl>
                                          <p:spTgt spid="23"/>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52"/>
                                        </p:tgtEl>
                                        <p:attrNameLst>
                                          <p:attrName>style.visibility</p:attrName>
                                        </p:attrNameLst>
                                      </p:cBhvr>
                                      <p:to>
                                        <p:strVal val="visible"/>
                                      </p:to>
                                    </p:set>
                                    <p:anim calcmode="lin" valueType="num">
                                      <p:cBhvr>
                                        <p:cTn id="24" dur="500" fill="hold"/>
                                        <p:tgtEl>
                                          <p:spTgt spid="52"/>
                                        </p:tgtEl>
                                        <p:attrNameLst>
                                          <p:attrName>ppt_w</p:attrName>
                                        </p:attrNameLst>
                                      </p:cBhvr>
                                      <p:tavLst>
                                        <p:tav tm="0">
                                          <p:val>
                                            <p:fltVal val="0"/>
                                          </p:val>
                                        </p:tav>
                                        <p:tav tm="100000">
                                          <p:val>
                                            <p:strVal val="#ppt_w"/>
                                          </p:val>
                                        </p:tav>
                                      </p:tavLst>
                                    </p:anim>
                                    <p:anim calcmode="lin" valueType="num">
                                      <p:cBhvr>
                                        <p:cTn id="25" dur="500" fill="hold"/>
                                        <p:tgtEl>
                                          <p:spTgt spid="52"/>
                                        </p:tgtEl>
                                        <p:attrNameLst>
                                          <p:attrName>ppt_h</p:attrName>
                                        </p:attrNameLst>
                                      </p:cBhvr>
                                      <p:tavLst>
                                        <p:tav tm="0">
                                          <p:val>
                                            <p:fltVal val="0"/>
                                          </p:val>
                                        </p:tav>
                                        <p:tav tm="100000">
                                          <p:val>
                                            <p:strVal val="#ppt_h"/>
                                          </p:val>
                                        </p:tav>
                                      </p:tavLst>
                                    </p:anim>
                                    <p:animEffect transition="in" filter="fade">
                                      <p:cBhvr>
                                        <p:cTn id="26" dur="500"/>
                                        <p:tgtEl>
                                          <p:spTgt spid="52"/>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60"/>
                                        </p:tgtEl>
                                        <p:attrNameLst>
                                          <p:attrName>style.visibility</p:attrName>
                                        </p:attrNameLst>
                                      </p:cBhvr>
                                      <p:to>
                                        <p:strVal val="visible"/>
                                      </p:to>
                                    </p:set>
                                    <p:animEffect transition="in" filter="fade">
                                      <p:cBhvr>
                                        <p:cTn id="30" dur="1000"/>
                                        <p:tgtEl>
                                          <p:spTgt spid="60"/>
                                        </p:tgtEl>
                                      </p:cBhvr>
                                    </p:animEffect>
                                    <p:anim calcmode="lin" valueType="num">
                                      <p:cBhvr>
                                        <p:cTn id="31" dur="1000" fill="hold"/>
                                        <p:tgtEl>
                                          <p:spTgt spid="60"/>
                                        </p:tgtEl>
                                        <p:attrNameLst>
                                          <p:attrName>ppt_x</p:attrName>
                                        </p:attrNameLst>
                                      </p:cBhvr>
                                      <p:tavLst>
                                        <p:tav tm="0">
                                          <p:val>
                                            <p:strVal val="#ppt_x"/>
                                          </p:val>
                                        </p:tav>
                                        <p:tav tm="100000">
                                          <p:val>
                                            <p:strVal val="#ppt_x"/>
                                          </p:val>
                                        </p:tav>
                                      </p:tavLst>
                                    </p:anim>
                                    <p:anim calcmode="lin" valueType="num">
                                      <p:cBhvr>
                                        <p:cTn id="32" dur="1000" fill="hold"/>
                                        <p:tgtEl>
                                          <p:spTgt spid="60"/>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31" presetClass="entr" presetSubtype="0" fill="hold" nodeType="afterEffect">
                                  <p:stCondLst>
                                    <p:cond delay="0"/>
                                  </p:stCondLst>
                                  <p:childTnLst>
                                    <p:set>
                                      <p:cBhvr>
                                        <p:cTn id="35" dur="1" fill="hold">
                                          <p:stCondLst>
                                            <p:cond delay="0"/>
                                          </p:stCondLst>
                                        </p:cTn>
                                        <p:tgtEl>
                                          <p:spTgt spid="24"/>
                                        </p:tgtEl>
                                        <p:attrNameLst>
                                          <p:attrName>style.visibility</p:attrName>
                                        </p:attrNameLst>
                                      </p:cBhvr>
                                      <p:to>
                                        <p:strVal val="visible"/>
                                      </p:to>
                                    </p:set>
                                    <p:anim calcmode="lin" valueType="num">
                                      <p:cBhvr>
                                        <p:cTn id="36" dur="1000" fill="hold"/>
                                        <p:tgtEl>
                                          <p:spTgt spid="24"/>
                                        </p:tgtEl>
                                        <p:attrNameLst>
                                          <p:attrName>ppt_w</p:attrName>
                                        </p:attrNameLst>
                                      </p:cBhvr>
                                      <p:tavLst>
                                        <p:tav tm="0">
                                          <p:val>
                                            <p:fltVal val="0"/>
                                          </p:val>
                                        </p:tav>
                                        <p:tav tm="100000">
                                          <p:val>
                                            <p:strVal val="#ppt_w"/>
                                          </p:val>
                                        </p:tav>
                                      </p:tavLst>
                                    </p:anim>
                                    <p:anim calcmode="lin" valueType="num">
                                      <p:cBhvr>
                                        <p:cTn id="37" dur="1000" fill="hold"/>
                                        <p:tgtEl>
                                          <p:spTgt spid="24"/>
                                        </p:tgtEl>
                                        <p:attrNameLst>
                                          <p:attrName>ppt_h</p:attrName>
                                        </p:attrNameLst>
                                      </p:cBhvr>
                                      <p:tavLst>
                                        <p:tav tm="0">
                                          <p:val>
                                            <p:fltVal val="0"/>
                                          </p:val>
                                        </p:tav>
                                        <p:tav tm="100000">
                                          <p:val>
                                            <p:strVal val="#ppt_h"/>
                                          </p:val>
                                        </p:tav>
                                      </p:tavLst>
                                    </p:anim>
                                    <p:anim calcmode="lin" valueType="num">
                                      <p:cBhvr>
                                        <p:cTn id="38" dur="1000" fill="hold"/>
                                        <p:tgtEl>
                                          <p:spTgt spid="24"/>
                                        </p:tgtEl>
                                        <p:attrNameLst>
                                          <p:attrName>style.rotation</p:attrName>
                                        </p:attrNameLst>
                                      </p:cBhvr>
                                      <p:tavLst>
                                        <p:tav tm="0">
                                          <p:val>
                                            <p:fltVal val="90"/>
                                          </p:val>
                                        </p:tav>
                                        <p:tav tm="100000">
                                          <p:val>
                                            <p:fltVal val="0"/>
                                          </p:val>
                                        </p:tav>
                                      </p:tavLst>
                                    </p:anim>
                                    <p:animEffect transition="in" filter="fade">
                                      <p:cBhvr>
                                        <p:cTn id="39" dur="1000"/>
                                        <p:tgtEl>
                                          <p:spTgt spid="24"/>
                                        </p:tgtEl>
                                      </p:cBhvr>
                                    </p:animEffect>
                                  </p:childTnLst>
                                </p:cTn>
                              </p:par>
                            </p:childTnLst>
                          </p:cTn>
                        </p:par>
                        <p:par>
                          <p:cTn id="40" fill="hold">
                            <p:stCondLst>
                              <p:cond delay="4500"/>
                            </p:stCondLst>
                            <p:childTnLst>
                              <p:par>
                                <p:cTn id="41" presetID="53" presetClass="entr" presetSubtype="16"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p:cTn id="43" dur="500" fill="hold"/>
                                        <p:tgtEl>
                                          <p:spTgt spid="48"/>
                                        </p:tgtEl>
                                        <p:attrNameLst>
                                          <p:attrName>ppt_w</p:attrName>
                                        </p:attrNameLst>
                                      </p:cBhvr>
                                      <p:tavLst>
                                        <p:tav tm="0">
                                          <p:val>
                                            <p:fltVal val="0"/>
                                          </p:val>
                                        </p:tav>
                                        <p:tav tm="100000">
                                          <p:val>
                                            <p:strVal val="#ppt_w"/>
                                          </p:val>
                                        </p:tav>
                                      </p:tavLst>
                                    </p:anim>
                                    <p:anim calcmode="lin" valueType="num">
                                      <p:cBhvr>
                                        <p:cTn id="44" dur="500" fill="hold"/>
                                        <p:tgtEl>
                                          <p:spTgt spid="48"/>
                                        </p:tgtEl>
                                        <p:attrNameLst>
                                          <p:attrName>ppt_h</p:attrName>
                                        </p:attrNameLst>
                                      </p:cBhvr>
                                      <p:tavLst>
                                        <p:tav tm="0">
                                          <p:val>
                                            <p:fltVal val="0"/>
                                          </p:val>
                                        </p:tav>
                                        <p:tav tm="100000">
                                          <p:val>
                                            <p:strVal val="#ppt_h"/>
                                          </p:val>
                                        </p:tav>
                                      </p:tavLst>
                                    </p:anim>
                                    <p:animEffect transition="in" filter="fade">
                                      <p:cBhvr>
                                        <p:cTn id="45" dur="500"/>
                                        <p:tgtEl>
                                          <p:spTgt spid="48"/>
                                        </p:tgtEl>
                                      </p:cBhvr>
                                    </p:animEffect>
                                  </p:childTnLst>
                                </p:cTn>
                              </p:par>
                            </p:childTnLst>
                          </p:cTn>
                        </p:par>
                        <p:par>
                          <p:cTn id="46" fill="hold">
                            <p:stCondLst>
                              <p:cond delay="5000"/>
                            </p:stCondLst>
                            <p:childTnLst>
                              <p:par>
                                <p:cTn id="47" presetID="42" presetClass="entr" presetSubtype="0" fill="hold" grpId="0" nodeType="afterEffect">
                                  <p:stCondLst>
                                    <p:cond delay="0"/>
                                  </p:stCondLst>
                                  <p:childTnLst>
                                    <p:set>
                                      <p:cBhvr>
                                        <p:cTn id="48" dur="1" fill="hold">
                                          <p:stCondLst>
                                            <p:cond delay="0"/>
                                          </p:stCondLst>
                                        </p:cTn>
                                        <p:tgtEl>
                                          <p:spTgt spid="62"/>
                                        </p:tgtEl>
                                        <p:attrNameLst>
                                          <p:attrName>style.visibility</p:attrName>
                                        </p:attrNameLst>
                                      </p:cBhvr>
                                      <p:to>
                                        <p:strVal val="visible"/>
                                      </p:to>
                                    </p:set>
                                    <p:animEffect transition="in" filter="fade">
                                      <p:cBhvr>
                                        <p:cTn id="49" dur="1000"/>
                                        <p:tgtEl>
                                          <p:spTgt spid="62"/>
                                        </p:tgtEl>
                                      </p:cBhvr>
                                    </p:animEffect>
                                    <p:anim calcmode="lin" valueType="num">
                                      <p:cBhvr>
                                        <p:cTn id="50" dur="1000" fill="hold"/>
                                        <p:tgtEl>
                                          <p:spTgt spid="62"/>
                                        </p:tgtEl>
                                        <p:attrNameLst>
                                          <p:attrName>ppt_x</p:attrName>
                                        </p:attrNameLst>
                                      </p:cBhvr>
                                      <p:tavLst>
                                        <p:tav tm="0">
                                          <p:val>
                                            <p:strVal val="#ppt_x"/>
                                          </p:val>
                                        </p:tav>
                                        <p:tav tm="100000">
                                          <p:val>
                                            <p:strVal val="#ppt_x"/>
                                          </p:val>
                                        </p:tav>
                                      </p:tavLst>
                                    </p:anim>
                                    <p:anim calcmode="lin" valueType="num">
                                      <p:cBhvr>
                                        <p:cTn id="51" dur="1000" fill="hold"/>
                                        <p:tgtEl>
                                          <p:spTgt spid="62"/>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31" presetClass="entr" presetSubtype="0" fill="hold" nodeType="after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p:cTn id="55" dur="1000" fill="hold"/>
                                        <p:tgtEl>
                                          <p:spTgt spid="27"/>
                                        </p:tgtEl>
                                        <p:attrNameLst>
                                          <p:attrName>ppt_w</p:attrName>
                                        </p:attrNameLst>
                                      </p:cBhvr>
                                      <p:tavLst>
                                        <p:tav tm="0">
                                          <p:val>
                                            <p:fltVal val="0"/>
                                          </p:val>
                                        </p:tav>
                                        <p:tav tm="100000">
                                          <p:val>
                                            <p:strVal val="#ppt_w"/>
                                          </p:val>
                                        </p:tav>
                                      </p:tavLst>
                                    </p:anim>
                                    <p:anim calcmode="lin" valueType="num">
                                      <p:cBhvr>
                                        <p:cTn id="56" dur="1000" fill="hold"/>
                                        <p:tgtEl>
                                          <p:spTgt spid="27"/>
                                        </p:tgtEl>
                                        <p:attrNameLst>
                                          <p:attrName>ppt_h</p:attrName>
                                        </p:attrNameLst>
                                      </p:cBhvr>
                                      <p:tavLst>
                                        <p:tav tm="0">
                                          <p:val>
                                            <p:fltVal val="0"/>
                                          </p:val>
                                        </p:tav>
                                        <p:tav tm="100000">
                                          <p:val>
                                            <p:strVal val="#ppt_h"/>
                                          </p:val>
                                        </p:tav>
                                      </p:tavLst>
                                    </p:anim>
                                    <p:anim calcmode="lin" valueType="num">
                                      <p:cBhvr>
                                        <p:cTn id="57" dur="1000" fill="hold"/>
                                        <p:tgtEl>
                                          <p:spTgt spid="27"/>
                                        </p:tgtEl>
                                        <p:attrNameLst>
                                          <p:attrName>style.rotation</p:attrName>
                                        </p:attrNameLst>
                                      </p:cBhvr>
                                      <p:tavLst>
                                        <p:tav tm="0">
                                          <p:val>
                                            <p:fltVal val="90"/>
                                          </p:val>
                                        </p:tav>
                                        <p:tav tm="100000">
                                          <p:val>
                                            <p:fltVal val="0"/>
                                          </p:val>
                                        </p:tav>
                                      </p:tavLst>
                                    </p:anim>
                                    <p:animEffect transition="in" filter="fade">
                                      <p:cBhvr>
                                        <p:cTn id="58" dur="1000"/>
                                        <p:tgtEl>
                                          <p:spTgt spid="27"/>
                                        </p:tgtEl>
                                      </p:cBhvr>
                                    </p:animEffect>
                                  </p:childTnLst>
                                </p:cTn>
                              </p:par>
                            </p:childTnLst>
                          </p:cTn>
                        </p:par>
                        <p:par>
                          <p:cTn id="59" fill="hold">
                            <p:stCondLst>
                              <p:cond delay="7000"/>
                            </p:stCondLst>
                            <p:childTnLst>
                              <p:par>
                                <p:cTn id="60" presetID="53" presetClass="entr" presetSubtype="16" fill="hold" grpId="0"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p:cTn id="62" dur="500" fill="hold"/>
                                        <p:tgtEl>
                                          <p:spTgt spid="49"/>
                                        </p:tgtEl>
                                        <p:attrNameLst>
                                          <p:attrName>ppt_w</p:attrName>
                                        </p:attrNameLst>
                                      </p:cBhvr>
                                      <p:tavLst>
                                        <p:tav tm="0">
                                          <p:val>
                                            <p:fltVal val="0"/>
                                          </p:val>
                                        </p:tav>
                                        <p:tav tm="100000">
                                          <p:val>
                                            <p:strVal val="#ppt_w"/>
                                          </p:val>
                                        </p:tav>
                                      </p:tavLst>
                                    </p:anim>
                                    <p:anim calcmode="lin" valueType="num">
                                      <p:cBhvr>
                                        <p:cTn id="63" dur="500" fill="hold"/>
                                        <p:tgtEl>
                                          <p:spTgt spid="49"/>
                                        </p:tgtEl>
                                        <p:attrNameLst>
                                          <p:attrName>ppt_h</p:attrName>
                                        </p:attrNameLst>
                                      </p:cBhvr>
                                      <p:tavLst>
                                        <p:tav tm="0">
                                          <p:val>
                                            <p:fltVal val="0"/>
                                          </p:val>
                                        </p:tav>
                                        <p:tav tm="100000">
                                          <p:val>
                                            <p:strVal val="#ppt_h"/>
                                          </p:val>
                                        </p:tav>
                                      </p:tavLst>
                                    </p:anim>
                                    <p:animEffect transition="in" filter="fade">
                                      <p:cBhvr>
                                        <p:cTn id="64" dur="500"/>
                                        <p:tgtEl>
                                          <p:spTgt spid="49"/>
                                        </p:tgtEl>
                                      </p:cBhvr>
                                    </p:animEffect>
                                  </p:childTnLst>
                                </p:cTn>
                              </p:par>
                            </p:childTnLst>
                          </p:cTn>
                        </p:par>
                        <p:par>
                          <p:cTn id="65" fill="hold">
                            <p:stCondLst>
                              <p:cond delay="7500"/>
                            </p:stCondLst>
                            <p:childTnLst>
                              <p:par>
                                <p:cTn id="66" presetID="42" presetClass="entr" presetSubtype="0" fill="hold" grpId="0" nodeType="afterEffect">
                                  <p:stCondLst>
                                    <p:cond delay="0"/>
                                  </p:stCondLst>
                                  <p:childTnLst>
                                    <p:set>
                                      <p:cBhvr>
                                        <p:cTn id="67" dur="1" fill="hold">
                                          <p:stCondLst>
                                            <p:cond delay="0"/>
                                          </p:stCondLst>
                                        </p:cTn>
                                        <p:tgtEl>
                                          <p:spTgt spid="63"/>
                                        </p:tgtEl>
                                        <p:attrNameLst>
                                          <p:attrName>style.visibility</p:attrName>
                                        </p:attrNameLst>
                                      </p:cBhvr>
                                      <p:to>
                                        <p:strVal val="visible"/>
                                      </p:to>
                                    </p:set>
                                    <p:animEffect transition="in" filter="fade">
                                      <p:cBhvr>
                                        <p:cTn id="68" dur="1000"/>
                                        <p:tgtEl>
                                          <p:spTgt spid="63"/>
                                        </p:tgtEl>
                                      </p:cBhvr>
                                    </p:animEffect>
                                    <p:anim calcmode="lin" valueType="num">
                                      <p:cBhvr>
                                        <p:cTn id="69" dur="1000" fill="hold"/>
                                        <p:tgtEl>
                                          <p:spTgt spid="63"/>
                                        </p:tgtEl>
                                        <p:attrNameLst>
                                          <p:attrName>ppt_x</p:attrName>
                                        </p:attrNameLst>
                                      </p:cBhvr>
                                      <p:tavLst>
                                        <p:tav tm="0">
                                          <p:val>
                                            <p:strVal val="#ppt_x"/>
                                          </p:val>
                                        </p:tav>
                                        <p:tav tm="100000">
                                          <p:val>
                                            <p:strVal val="#ppt_x"/>
                                          </p:val>
                                        </p:tav>
                                      </p:tavLst>
                                    </p:anim>
                                    <p:anim calcmode="lin" valueType="num">
                                      <p:cBhvr>
                                        <p:cTn id="70" dur="1000" fill="hold"/>
                                        <p:tgtEl>
                                          <p:spTgt spid="63"/>
                                        </p:tgtEl>
                                        <p:attrNameLst>
                                          <p:attrName>ppt_y</p:attrName>
                                        </p:attrNameLst>
                                      </p:cBhvr>
                                      <p:tavLst>
                                        <p:tav tm="0">
                                          <p:val>
                                            <p:strVal val="#ppt_y+.1"/>
                                          </p:val>
                                        </p:tav>
                                        <p:tav tm="100000">
                                          <p:val>
                                            <p:strVal val="#ppt_y"/>
                                          </p:val>
                                        </p:tav>
                                      </p:tavLst>
                                    </p:anim>
                                  </p:childTnLst>
                                </p:cTn>
                              </p:par>
                            </p:childTnLst>
                          </p:cTn>
                        </p:par>
                        <p:par>
                          <p:cTn id="71" fill="hold">
                            <p:stCondLst>
                              <p:cond delay="8500"/>
                            </p:stCondLst>
                            <p:childTnLst>
                              <p:par>
                                <p:cTn id="72" presetID="31" presetClass="entr" presetSubtype="0" fill="hold" nodeType="after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p:cTn id="74" dur="1000" fill="hold"/>
                                        <p:tgtEl>
                                          <p:spTgt spid="30"/>
                                        </p:tgtEl>
                                        <p:attrNameLst>
                                          <p:attrName>ppt_w</p:attrName>
                                        </p:attrNameLst>
                                      </p:cBhvr>
                                      <p:tavLst>
                                        <p:tav tm="0">
                                          <p:val>
                                            <p:fltVal val="0"/>
                                          </p:val>
                                        </p:tav>
                                        <p:tav tm="100000">
                                          <p:val>
                                            <p:strVal val="#ppt_w"/>
                                          </p:val>
                                        </p:tav>
                                      </p:tavLst>
                                    </p:anim>
                                    <p:anim calcmode="lin" valueType="num">
                                      <p:cBhvr>
                                        <p:cTn id="75" dur="1000" fill="hold"/>
                                        <p:tgtEl>
                                          <p:spTgt spid="30"/>
                                        </p:tgtEl>
                                        <p:attrNameLst>
                                          <p:attrName>ppt_h</p:attrName>
                                        </p:attrNameLst>
                                      </p:cBhvr>
                                      <p:tavLst>
                                        <p:tav tm="0">
                                          <p:val>
                                            <p:fltVal val="0"/>
                                          </p:val>
                                        </p:tav>
                                        <p:tav tm="100000">
                                          <p:val>
                                            <p:strVal val="#ppt_h"/>
                                          </p:val>
                                        </p:tav>
                                      </p:tavLst>
                                    </p:anim>
                                    <p:anim calcmode="lin" valueType="num">
                                      <p:cBhvr>
                                        <p:cTn id="76" dur="1000" fill="hold"/>
                                        <p:tgtEl>
                                          <p:spTgt spid="30"/>
                                        </p:tgtEl>
                                        <p:attrNameLst>
                                          <p:attrName>style.rotation</p:attrName>
                                        </p:attrNameLst>
                                      </p:cBhvr>
                                      <p:tavLst>
                                        <p:tav tm="0">
                                          <p:val>
                                            <p:fltVal val="90"/>
                                          </p:val>
                                        </p:tav>
                                        <p:tav tm="100000">
                                          <p:val>
                                            <p:fltVal val="0"/>
                                          </p:val>
                                        </p:tav>
                                      </p:tavLst>
                                    </p:anim>
                                    <p:animEffect transition="in" filter="fade">
                                      <p:cBhvr>
                                        <p:cTn id="77" dur="1000"/>
                                        <p:tgtEl>
                                          <p:spTgt spid="30"/>
                                        </p:tgtEl>
                                      </p:cBhvr>
                                    </p:animEffect>
                                  </p:childTnLst>
                                </p:cTn>
                              </p:par>
                            </p:childTnLst>
                          </p:cTn>
                        </p:par>
                        <p:par>
                          <p:cTn id="78" fill="hold">
                            <p:stCondLst>
                              <p:cond delay="9500"/>
                            </p:stCondLst>
                            <p:childTnLst>
                              <p:par>
                                <p:cTn id="79" presetID="53" presetClass="entr" presetSubtype="16" fill="hold" grpId="0" nodeType="afterEffect">
                                  <p:stCondLst>
                                    <p:cond delay="0"/>
                                  </p:stCondLst>
                                  <p:childTnLst>
                                    <p:set>
                                      <p:cBhvr>
                                        <p:cTn id="80" dur="1" fill="hold">
                                          <p:stCondLst>
                                            <p:cond delay="0"/>
                                          </p:stCondLst>
                                        </p:cTn>
                                        <p:tgtEl>
                                          <p:spTgt spid="50"/>
                                        </p:tgtEl>
                                        <p:attrNameLst>
                                          <p:attrName>style.visibility</p:attrName>
                                        </p:attrNameLst>
                                      </p:cBhvr>
                                      <p:to>
                                        <p:strVal val="visible"/>
                                      </p:to>
                                    </p:set>
                                    <p:anim calcmode="lin" valueType="num">
                                      <p:cBhvr>
                                        <p:cTn id="81" dur="500" fill="hold"/>
                                        <p:tgtEl>
                                          <p:spTgt spid="50"/>
                                        </p:tgtEl>
                                        <p:attrNameLst>
                                          <p:attrName>ppt_w</p:attrName>
                                        </p:attrNameLst>
                                      </p:cBhvr>
                                      <p:tavLst>
                                        <p:tav tm="0">
                                          <p:val>
                                            <p:fltVal val="0"/>
                                          </p:val>
                                        </p:tav>
                                        <p:tav tm="100000">
                                          <p:val>
                                            <p:strVal val="#ppt_w"/>
                                          </p:val>
                                        </p:tav>
                                      </p:tavLst>
                                    </p:anim>
                                    <p:anim calcmode="lin" valueType="num">
                                      <p:cBhvr>
                                        <p:cTn id="82" dur="500" fill="hold"/>
                                        <p:tgtEl>
                                          <p:spTgt spid="50"/>
                                        </p:tgtEl>
                                        <p:attrNameLst>
                                          <p:attrName>ppt_h</p:attrName>
                                        </p:attrNameLst>
                                      </p:cBhvr>
                                      <p:tavLst>
                                        <p:tav tm="0">
                                          <p:val>
                                            <p:fltVal val="0"/>
                                          </p:val>
                                        </p:tav>
                                        <p:tav tm="100000">
                                          <p:val>
                                            <p:strVal val="#ppt_h"/>
                                          </p:val>
                                        </p:tav>
                                      </p:tavLst>
                                    </p:anim>
                                    <p:animEffect transition="in" filter="fade">
                                      <p:cBhvr>
                                        <p:cTn id="83" dur="500"/>
                                        <p:tgtEl>
                                          <p:spTgt spid="50"/>
                                        </p:tgtEl>
                                      </p:cBhvr>
                                    </p:animEffect>
                                  </p:childTnLst>
                                </p:cTn>
                              </p:par>
                            </p:childTnLst>
                          </p:cTn>
                        </p:par>
                        <p:par>
                          <p:cTn id="84" fill="hold">
                            <p:stCondLst>
                              <p:cond delay="10000"/>
                            </p:stCondLst>
                            <p:childTnLst>
                              <p:par>
                                <p:cTn id="85" presetID="42" presetClass="entr" presetSubtype="0" fill="hold" grpId="0" nodeType="afterEffect">
                                  <p:stCondLst>
                                    <p:cond delay="0"/>
                                  </p:stCondLst>
                                  <p:childTnLst>
                                    <p:set>
                                      <p:cBhvr>
                                        <p:cTn id="86" dur="1" fill="hold">
                                          <p:stCondLst>
                                            <p:cond delay="0"/>
                                          </p:stCondLst>
                                        </p:cTn>
                                        <p:tgtEl>
                                          <p:spTgt spid="64"/>
                                        </p:tgtEl>
                                        <p:attrNameLst>
                                          <p:attrName>style.visibility</p:attrName>
                                        </p:attrNameLst>
                                      </p:cBhvr>
                                      <p:to>
                                        <p:strVal val="visible"/>
                                      </p:to>
                                    </p:set>
                                    <p:animEffect transition="in" filter="fade">
                                      <p:cBhvr>
                                        <p:cTn id="87" dur="1000"/>
                                        <p:tgtEl>
                                          <p:spTgt spid="64"/>
                                        </p:tgtEl>
                                      </p:cBhvr>
                                    </p:animEffect>
                                    <p:anim calcmode="lin" valueType="num">
                                      <p:cBhvr>
                                        <p:cTn id="88" dur="1000" fill="hold"/>
                                        <p:tgtEl>
                                          <p:spTgt spid="64"/>
                                        </p:tgtEl>
                                        <p:attrNameLst>
                                          <p:attrName>ppt_x</p:attrName>
                                        </p:attrNameLst>
                                      </p:cBhvr>
                                      <p:tavLst>
                                        <p:tav tm="0">
                                          <p:val>
                                            <p:strVal val="#ppt_x"/>
                                          </p:val>
                                        </p:tav>
                                        <p:tav tm="100000">
                                          <p:val>
                                            <p:strVal val="#ppt_x"/>
                                          </p:val>
                                        </p:tav>
                                      </p:tavLst>
                                    </p:anim>
                                    <p:anim calcmode="lin" valueType="num">
                                      <p:cBhvr>
                                        <p:cTn id="89" dur="1000" fill="hold"/>
                                        <p:tgtEl>
                                          <p:spTgt spid="64"/>
                                        </p:tgtEl>
                                        <p:attrNameLst>
                                          <p:attrName>ppt_y</p:attrName>
                                        </p:attrNameLst>
                                      </p:cBhvr>
                                      <p:tavLst>
                                        <p:tav tm="0">
                                          <p:val>
                                            <p:strVal val="#ppt_y+.1"/>
                                          </p:val>
                                        </p:tav>
                                        <p:tav tm="100000">
                                          <p:val>
                                            <p:strVal val="#ppt_y"/>
                                          </p:val>
                                        </p:tav>
                                      </p:tavLst>
                                    </p:anim>
                                  </p:childTnLst>
                                </p:cTn>
                              </p:par>
                            </p:childTnLst>
                          </p:cTn>
                        </p:par>
                        <p:par>
                          <p:cTn id="90" fill="hold">
                            <p:stCondLst>
                              <p:cond delay="11000"/>
                            </p:stCondLst>
                            <p:childTnLst>
                              <p:par>
                                <p:cTn id="91" presetID="31" presetClass="entr" presetSubtype="0" fill="hold" nodeType="afterEffect">
                                  <p:stCondLst>
                                    <p:cond delay="0"/>
                                  </p:stCondLst>
                                  <p:childTnLst>
                                    <p:set>
                                      <p:cBhvr>
                                        <p:cTn id="92" dur="1" fill="hold">
                                          <p:stCondLst>
                                            <p:cond delay="0"/>
                                          </p:stCondLst>
                                        </p:cTn>
                                        <p:tgtEl>
                                          <p:spTgt spid="33"/>
                                        </p:tgtEl>
                                        <p:attrNameLst>
                                          <p:attrName>style.visibility</p:attrName>
                                        </p:attrNameLst>
                                      </p:cBhvr>
                                      <p:to>
                                        <p:strVal val="visible"/>
                                      </p:to>
                                    </p:set>
                                    <p:anim calcmode="lin" valueType="num">
                                      <p:cBhvr>
                                        <p:cTn id="93" dur="1000" fill="hold"/>
                                        <p:tgtEl>
                                          <p:spTgt spid="33"/>
                                        </p:tgtEl>
                                        <p:attrNameLst>
                                          <p:attrName>ppt_w</p:attrName>
                                        </p:attrNameLst>
                                      </p:cBhvr>
                                      <p:tavLst>
                                        <p:tav tm="0">
                                          <p:val>
                                            <p:fltVal val="0"/>
                                          </p:val>
                                        </p:tav>
                                        <p:tav tm="100000">
                                          <p:val>
                                            <p:strVal val="#ppt_w"/>
                                          </p:val>
                                        </p:tav>
                                      </p:tavLst>
                                    </p:anim>
                                    <p:anim calcmode="lin" valueType="num">
                                      <p:cBhvr>
                                        <p:cTn id="94" dur="1000" fill="hold"/>
                                        <p:tgtEl>
                                          <p:spTgt spid="33"/>
                                        </p:tgtEl>
                                        <p:attrNameLst>
                                          <p:attrName>ppt_h</p:attrName>
                                        </p:attrNameLst>
                                      </p:cBhvr>
                                      <p:tavLst>
                                        <p:tav tm="0">
                                          <p:val>
                                            <p:fltVal val="0"/>
                                          </p:val>
                                        </p:tav>
                                        <p:tav tm="100000">
                                          <p:val>
                                            <p:strVal val="#ppt_h"/>
                                          </p:val>
                                        </p:tav>
                                      </p:tavLst>
                                    </p:anim>
                                    <p:anim calcmode="lin" valueType="num">
                                      <p:cBhvr>
                                        <p:cTn id="95" dur="1000" fill="hold"/>
                                        <p:tgtEl>
                                          <p:spTgt spid="33"/>
                                        </p:tgtEl>
                                        <p:attrNameLst>
                                          <p:attrName>style.rotation</p:attrName>
                                        </p:attrNameLst>
                                      </p:cBhvr>
                                      <p:tavLst>
                                        <p:tav tm="0">
                                          <p:val>
                                            <p:fltVal val="90"/>
                                          </p:val>
                                        </p:tav>
                                        <p:tav tm="100000">
                                          <p:val>
                                            <p:fltVal val="0"/>
                                          </p:val>
                                        </p:tav>
                                      </p:tavLst>
                                    </p:anim>
                                    <p:animEffect transition="in" filter="fade">
                                      <p:cBhvr>
                                        <p:cTn id="96" dur="1000"/>
                                        <p:tgtEl>
                                          <p:spTgt spid="33"/>
                                        </p:tgtEl>
                                      </p:cBhvr>
                                    </p:animEffect>
                                  </p:childTnLst>
                                </p:cTn>
                              </p:par>
                            </p:childTnLst>
                          </p:cTn>
                        </p:par>
                        <p:par>
                          <p:cTn id="97" fill="hold">
                            <p:stCondLst>
                              <p:cond delay="12000"/>
                            </p:stCondLst>
                            <p:childTnLst>
                              <p:par>
                                <p:cTn id="98" presetID="53" presetClass="entr" presetSubtype="16" fill="hold" grpId="0" nodeType="afterEffect">
                                  <p:stCondLst>
                                    <p:cond delay="0"/>
                                  </p:stCondLst>
                                  <p:childTnLst>
                                    <p:set>
                                      <p:cBhvr>
                                        <p:cTn id="99" dur="1" fill="hold">
                                          <p:stCondLst>
                                            <p:cond delay="0"/>
                                          </p:stCondLst>
                                        </p:cTn>
                                        <p:tgtEl>
                                          <p:spTgt spid="51"/>
                                        </p:tgtEl>
                                        <p:attrNameLst>
                                          <p:attrName>style.visibility</p:attrName>
                                        </p:attrNameLst>
                                      </p:cBhvr>
                                      <p:to>
                                        <p:strVal val="visible"/>
                                      </p:to>
                                    </p:set>
                                    <p:anim calcmode="lin" valueType="num">
                                      <p:cBhvr>
                                        <p:cTn id="100" dur="500" fill="hold"/>
                                        <p:tgtEl>
                                          <p:spTgt spid="51"/>
                                        </p:tgtEl>
                                        <p:attrNameLst>
                                          <p:attrName>ppt_w</p:attrName>
                                        </p:attrNameLst>
                                      </p:cBhvr>
                                      <p:tavLst>
                                        <p:tav tm="0">
                                          <p:val>
                                            <p:fltVal val="0"/>
                                          </p:val>
                                        </p:tav>
                                        <p:tav tm="100000">
                                          <p:val>
                                            <p:strVal val="#ppt_w"/>
                                          </p:val>
                                        </p:tav>
                                      </p:tavLst>
                                    </p:anim>
                                    <p:anim calcmode="lin" valueType="num">
                                      <p:cBhvr>
                                        <p:cTn id="101" dur="500" fill="hold"/>
                                        <p:tgtEl>
                                          <p:spTgt spid="51"/>
                                        </p:tgtEl>
                                        <p:attrNameLst>
                                          <p:attrName>ppt_h</p:attrName>
                                        </p:attrNameLst>
                                      </p:cBhvr>
                                      <p:tavLst>
                                        <p:tav tm="0">
                                          <p:val>
                                            <p:fltVal val="0"/>
                                          </p:val>
                                        </p:tav>
                                        <p:tav tm="100000">
                                          <p:val>
                                            <p:strVal val="#ppt_h"/>
                                          </p:val>
                                        </p:tav>
                                      </p:tavLst>
                                    </p:anim>
                                    <p:animEffect transition="in" filter="fade">
                                      <p:cBhvr>
                                        <p:cTn id="102" dur="500"/>
                                        <p:tgtEl>
                                          <p:spTgt spid="51"/>
                                        </p:tgtEl>
                                      </p:cBhvr>
                                    </p:animEffect>
                                  </p:childTnLst>
                                </p:cTn>
                              </p:par>
                            </p:childTnLst>
                          </p:cTn>
                        </p:par>
                        <p:par>
                          <p:cTn id="103" fill="hold">
                            <p:stCondLst>
                              <p:cond delay="12500"/>
                            </p:stCondLst>
                            <p:childTnLst>
                              <p:par>
                                <p:cTn id="104" presetID="42" presetClass="entr" presetSubtype="0" fill="hold" grpId="0" nodeType="afterEffect">
                                  <p:stCondLst>
                                    <p:cond delay="0"/>
                                  </p:stCondLst>
                                  <p:childTnLst>
                                    <p:set>
                                      <p:cBhvr>
                                        <p:cTn id="105" dur="1" fill="hold">
                                          <p:stCondLst>
                                            <p:cond delay="0"/>
                                          </p:stCondLst>
                                        </p:cTn>
                                        <p:tgtEl>
                                          <p:spTgt spid="61"/>
                                        </p:tgtEl>
                                        <p:attrNameLst>
                                          <p:attrName>style.visibility</p:attrName>
                                        </p:attrNameLst>
                                      </p:cBhvr>
                                      <p:to>
                                        <p:strVal val="visible"/>
                                      </p:to>
                                    </p:set>
                                    <p:animEffect transition="in" filter="fade">
                                      <p:cBhvr>
                                        <p:cTn id="106" dur="1000"/>
                                        <p:tgtEl>
                                          <p:spTgt spid="61"/>
                                        </p:tgtEl>
                                      </p:cBhvr>
                                    </p:animEffect>
                                    <p:anim calcmode="lin" valueType="num">
                                      <p:cBhvr>
                                        <p:cTn id="107" dur="1000" fill="hold"/>
                                        <p:tgtEl>
                                          <p:spTgt spid="61"/>
                                        </p:tgtEl>
                                        <p:attrNameLst>
                                          <p:attrName>ppt_x</p:attrName>
                                        </p:attrNameLst>
                                      </p:cBhvr>
                                      <p:tavLst>
                                        <p:tav tm="0">
                                          <p:val>
                                            <p:strVal val="#ppt_x"/>
                                          </p:val>
                                        </p:tav>
                                        <p:tav tm="100000">
                                          <p:val>
                                            <p:strVal val="#ppt_x"/>
                                          </p:val>
                                        </p:tav>
                                      </p:tavLst>
                                    </p:anim>
                                    <p:anim calcmode="lin" valueType="num">
                                      <p:cBhvr>
                                        <p:cTn id="108"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animBg="1"/>
      <p:bldP spid="48" grpId="0" animBg="1"/>
      <p:bldP spid="49" grpId="0" animBg="1"/>
      <p:bldP spid="50" grpId="0" animBg="1"/>
      <p:bldP spid="51" grpId="0" animBg="1"/>
      <p:bldP spid="52" grpId="0" animBg="1"/>
      <p:bldP spid="60" grpId="0"/>
      <p:bldP spid="61" grpId="0"/>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1401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2018-11-26T00:29:09Z</dcterms:modified>
</cp:coreProperties>
</file>