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5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78379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34191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31"/>
          <p:cNvSpPr>
            <a:spLocks noChangeAspect="1"/>
          </p:cNvSpPr>
          <p:nvPr/>
        </p:nvSpPr>
        <p:spPr>
          <a:xfrm>
            <a:off x="1216152" y="1737121"/>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34738D"/>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35" name="Freeform 34"/>
          <p:cNvSpPr>
            <a:spLocks noChangeAspect="1"/>
          </p:cNvSpPr>
          <p:nvPr/>
        </p:nvSpPr>
        <p:spPr>
          <a:xfrm>
            <a:off x="1216152" y="2921014"/>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189A80"/>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39" name="Freeform 38"/>
          <p:cNvSpPr>
            <a:spLocks noChangeAspect="1"/>
          </p:cNvSpPr>
          <p:nvPr/>
        </p:nvSpPr>
        <p:spPr>
          <a:xfrm>
            <a:off x="1216152" y="4090795"/>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EF9D27"/>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42" name="Freeform 41"/>
          <p:cNvSpPr>
            <a:spLocks noChangeAspect="1"/>
          </p:cNvSpPr>
          <p:nvPr/>
        </p:nvSpPr>
        <p:spPr>
          <a:xfrm>
            <a:off x="1216152" y="5280725"/>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D34132"/>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33" name="Freeform 32"/>
          <p:cNvSpPr/>
          <p:nvPr/>
        </p:nvSpPr>
        <p:spPr>
          <a:xfrm>
            <a:off x="3566160" y="184847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47" name="Freeform 32">
            <a:extLst>
              <a:ext uri="{FF2B5EF4-FFF2-40B4-BE49-F238E27FC236}">
                <a16:creationId xmlns:a16="http://schemas.microsoft.com/office/drawing/2014/main" id="{A2235789-6F84-4521-8BFC-3335CA6E6109}"/>
              </a:ext>
            </a:extLst>
          </p:cNvPr>
          <p:cNvSpPr/>
          <p:nvPr/>
        </p:nvSpPr>
        <p:spPr>
          <a:xfrm>
            <a:off x="5303520" y="1846056"/>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53" name="Freeform 32">
            <a:extLst>
              <a:ext uri="{FF2B5EF4-FFF2-40B4-BE49-F238E27FC236}">
                <a16:creationId xmlns:a16="http://schemas.microsoft.com/office/drawing/2014/main" id="{1583B703-9871-40BD-BCC3-4DDCBCA11132}"/>
              </a:ext>
            </a:extLst>
          </p:cNvPr>
          <p:cNvSpPr/>
          <p:nvPr/>
        </p:nvSpPr>
        <p:spPr>
          <a:xfrm>
            <a:off x="7040880" y="1846056"/>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56" name="Freeform 32">
            <a:extLst>
              <a:ext uri="{FF2B5EF4-FFF2-40B4-BE49-F238E27FC236}">
                <a16:creationId xmlns:a16="http://schemas.microsoft.com/office/drawing/2014/main" id="{CB381B4E-5928-43FA-B129-B75569129E46}"/>
              </a:ext>
            </a:extLst>
          </p:cNvPr>
          <p:cNvSpPr/>
          <p:nvPr/>
        </p:nvSpPr>
        <p:spPr>
          <a:xfrm>
            <a:off x="8778240" y="184605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60" name="Text Placeholder 3"/>
          <p:cNvSpPr txBox="1">
            <a:spLocks/>
          </p:cNvSpPr>
          <p:nvPr/>
        </p:nvSpPr>
        <p:spPr>
          <a:xfrm>
            <a:off x="4072998"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49" name="Text Placeholder 3">
            <a:extLst>
              <a:ext uri="{FF2B5EF4-FFF2-40B4-BE49-F238E27FC236}">
                <a16:creationId xmlns:a16="http://schemas.microsoft.com/office/drawing/2014/main" id="{75995192-EA55-4E2B-868D-61C783F4DE4D}"/>
              </a:ext>
            </a:extLst>
          </p:cNvPr>
          <p:cNvSpPr txBox="1">
            <a:spLocks/>
          </p:cNvSpPr>
          <p:nvPr/>
        </p:nvSpPr>
        <p:spPr>
          <a:xfrm>
            <a:off x="5824754"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4" name="Text Placeholder 3">
            <a:extLst>
              <a:ext uri="{FF2B5EF4-FFF2-40B4-BE49-F238E27FC236}">
                <a16:creationId xmlns:a16="http://schemas.microsoft.com/office/drawing/2014/main" id="{A1421095-2FFB-4526-8B00-B78293C567CB}"/>
              </a:ext>
            </a:extLst>
          </p:cNvPr>
          <p:cNvSpPr txBox="1">
            <a:spLocks/>
          </p:cNvSpPr>
          <p:nvPr/>
        </p:nvSpPr>
        <p:spPr>
          <a:xfrm>
            <a:off x="7555322"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7" name="Text Placeholder 3">
            <a:extLst>
              <a:ext uri="{FF2B5EF4-FFF2-40B4-BE49-F238E27FC236}">
                <a16:creationId xmlns:a16="http://schemas.microsoft.com/office/drawing/2014/main" id="{8E512BAD-26A3-41B5-B416-E2E6459C1D4C}"/>
              </a:ext>
            </a:extLst>
          </p:cNvPr>
          <p:cNvSpPr txBox="1">
            <a:spLocks/>
          </p:cNvSpPr>
          <p:nvPr/>
        </p:nvSpPr>
        <p:spPr>
          <a:xfrm>
            <a:off x="9292682"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8" name="TextBox 57">
            <a:extLst>
              <a:ext uri="{FF2B5EF4-FFF2-40B4-BE49-F238E27FC236}">
                <a16:creationId xmlns:a16="http://schemas.microsoft.com/office/drawing/2014/main" id="{3B752A5A-27CF-4036-A4AB-2A7AC838E7FD}"/>
              </a:ext>
            </a:extLst>
          </p:cNvPr>
          <p:cNvSpPr txBox="1"/>
          <p:nvPr/>
        </p:nvSpPr>
        <p:spPr>
          <a:xfrm>
            <a:off x="1716474" y="1816214"/>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59" name="TextBox 58">
            <a:extLst>
              <a:ext uri="{FF2B5EF4-FFF2-40B4-BE49-F238E27FC236}">
                <a16:creationId xmlns:a16="http://schemas.microsoft.com/office/drawing/2014/main" id="{FBEC286C-D76F-43B0-98E4-210C76FBE44A}"/>
              </a:ext>
            </a:extLst>
          </p:cNvPr>
          <p:cNvSpPr txBox="1"/>
          <p:nvPr/>
        </p:nvSpPr>
        <p:spPr>
          <a:xfrm>
            <a:off x="1719072" y="2992222"/>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1" name="TextBox 60">
            <a:extLst>
              <a:ext uri="{FF2B5EF4-FFF2-40B4-BE49-F238E27FC236}">
                <a16:creationId xmlns:a16="http://schemas.microsoft.com/office/drawing/2014/main" id="{AB27DAB6-8323-4556-BE24-11681C1E4FC6}"/>
              </a:ext>
            </a:extLst>
          </p:cNvPr>
          <p:cNvSpPr txBox="1"/>
          <p:nvPr/>
        </p:nvSpPr>
        <p:spPr>
          <a:xfrm>
            <a:off x="1716474" y="4138205"/>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2" name="TextBox 61">
            <a:extLst>
              <a:ext uri="{FF2B5EF4-FFF2-40B4-BE49-F238E27FC236}">
                <a16:creationId xmlns:a16="http://schemas.microsoft.com/office/drawing/2014/main" id="{07CE8DD3-8A2C-477C-96FD-0FEEDFF0D4AC}"/>
              </a:ext>
            </a:extLst>
          </p:cNvPr>
          <p:cNvSpPr txBox="1"/>
          <p:nvPr/>
        </p:nvSpPr>
        <p:spPr>
          <a:xfrm>
            <a:off x="1716474" y="5328135"/>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3" name="TextBox 62">
            <a:extLst>
              <a:ext uri="{FF2B5EF4-FFF2-40B4-BE49-F238E27FC236}">
                <a16:creationId xmlns:a16="http://schemas.microsoft.com/office/drawing/2014/main" id="{9400C68C-F37E-4C01-9288-1FDFF34BC82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66" name="Freeform 32">
            <a:extLst>
              <a:ext uri="{FF2B5EF4-FFF2-40B4-BE49-F238E27FC236}">
                <a16:creationId xmlns:a16="http://schemas.microsoft.com/office/drawing/2014/main" id="{DA5A1E2C-3E86-4651-81F9-F748D7B92169}"/>
              </a:ext>
            </a:extLst>
          </p:cNvPr>
          <p:cNvSpPr/>
          <p:nvPr/>
        </p:nvSpPr>
        <p:spPr>
          <a:xfrm>
            <a:off x="3566160" y="2994638"/>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68" name="Freeform 32">
            <a:extLst>
              <a:ext uri="{FF2B5EF4-FFF2-40B4-BE49-F238E27FC236}">
                <a16:creationId xmlns:a16="http://schemas.microsoft.com/office/drawing/2014/main" id="{D30CA8D4-9899-4884-AA22-2BC0EB6E6EDF}"/>
              </a:ext>
            </a:extLst>
          </p:cNvPr>
          <p:cNvSpPr/>
          <p:nvPr/>
        </p:nvSpPr>
        <p:spPr>
          <a:xfrm>
            <a:off x="5303520" y="299222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72" name="Freeform 32">
            <a:extLst>
              <a:ext uri="{FF2B5EF4-FFF2-40B4-BE49-F238E27FC236}">
                <a16:creationId xmlns:a16="http://schemas.microsoft.com/office/drawing/2014/main" id="{38625C04-437D-42AC-A898-8073E98535DA}"/>
              </a:ext>
            </a:extLst>
          </p:cNvPr>
          <p:cNvSpPr/>
          <p:nvPr/>
        </p:nvSpPr>
        <p:spPr>
          <a:xfrm>
            <a:off x="7040880" y="299222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87" name="Freeform 32">
            <a:extLst>
              <a:ext uri="{FF2B5EF4-FFF2-40B4-BE49-F238E27FC236}">
                <a16:creationId xmlns:a16="http://schemas.microsoft.com/office/drawing/2014/main" id="{4D92744E-D35E-4D0A-81F3-A64266110260}"/>
              </a:ext>
            </a:extLst>
          </p:cNvPr>
          <p:cNvSpPr/>
          <p:nvPr/>
        </p:nvSpPr>
        <p:spPr>
          <a:xfrm>
            <a:off x="8778240" y="2992222"/>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88" name="Text Placeholder 3">
            <a:extLst>
              <a:ext uri="{FF2B5EF4-FFF2-40B4-BE49-F238E27FC236}">
                <a16:creationId xmlns:a16="http://schemas.microsoft.com/office/drawing/2014/main" id="{45097120-5F93-4F7F-8B85-F9C2889132D6}"/>
              </a:ext>
            </a:extLst>
          </p:cNvPr>
          <p:cNvSpPr txBox="1">
            <a:spLocks/>
          </p:cNvSpPr>
          <p:nvPr/>
        </p:nvSpPr>
        <p:spPr>
          <a:xfrm>
            <a:off x="4072998"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89" name="Text Placeholder 3">
            <a:extLst>
              <a:ext uri="{FF2B5EF4-FFF2-40B4-BE49-F238E27FC236}">
                <a16:creationId xmlns:a16="http://schemas.microsoft.com/office/drawing/2014/main" id="{DECC1408-2FD8-472C-BE4E-D1F18B6219C9}"/>
              </a:ext>
            </a:extLst>
          </p:cNvPr>
          <p:cNvSpPr txBox="1">
            <a:spLocks/>
          </p:cNvSpPr>
          <p:nvPr/>
        </p:nvSpPr>
        <p:spPr>
          <a:xfrm>
            <a:off x="5824754"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0" name="Text Placeholder 3">
            <a:extLst>
              <a:ext uri="{FF2B5EF4-FFF2-40B4-BE49-F238E27FC236}">
                <a16:creationId xmlns:a16="http://schemas.microsoft.com/office/drawing/2014/main" id="{4DFB1495-D74A-4EFA-84E1-0E92E99611A3}"/>
              </a:ext>
            </a:extLst>
          </p:cNvPr>
          <p:cNvSpPr txBox="1">
            <a:spLocks/>
          </p:cNvSpPr>
          <p:nvPr/>
        </p:nvSpPr>
        <p:spPr>
          <a:xfrm>
            <a:off x="7555322"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1" name="Text Placeholder 3">
            <a:extLst>
              <a:ext uri="{FF2B5EF4-FFF2-40B4-BE49-F238E27FC236}">
                <a16:creationId xmlns:a16="http://schemas.microsoft.com/office/drawing/2014/main" id="{54439B68-9AE2-4BA7-98A0-3B26992DE160}"/>
              </a:ext>
            </a:extLst>
          </p:cNvPr>
          <p:cNvSpPr txBox="1">
            <a:spLocks/>
          </p:cNvSpPr>
          <p:nvPr/>
        </p:nvSpPr>
        <p:spPr>
          <a:xfrm>
            <a:off x="9292682"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3" name="Freeform 32">
            <a:extLst>
              <a:ext uri="{FF2B5EF4-FFF2-40B4-BE49-F238E27FC236}">
                <a16:creationId xmlns:a16="http://schemas.microsoft.com/office/drawing/2014/main" id="{ECDCFBE3-481E-410E-9872-59050FAC98A2}"/>
              </a:ext>
            </a:extLst>
          </p:cNvPr>
          <p:cNvSpPr/>
          <p:nvPr/>
        </p:nvSpPr>
        <p:spPr>
          <a:xfrm>
            <a:off x="3566160" y="417823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4" name="Freeform 32">
            <a:extLst>
              <a:ext uri="{FF2B5EF4-FFF2-40B4-BE49-F238E27FC236}">
                <a16:creationId xmlns:a16="http://schemas.microsoft.com/office/drawing/2014/main" id="{B2468562-3000-46E0-8F37-BBD0A3C48C8D}"/>
              </a:ext>
            </a:extLst>
          </p:cNvPr>
          <p:cNvSpPr/>
          <p:nvPr/>
        </p:nvSpPr>
        <p:spPr>
          <a:xfrm>
            <a:off x="5303520" y="417582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5" name="Freeform 32">
            <a:extLst>
              <a:ext uri="{FF2B5EF4-FFF2-40B4-BE49-F238E27FC236}">
                <a16:creationId xmlns:a16="http://schemas.microsoft.com/office/drawing/2014/main" id="{4C6B663D-6681-48AC-9D5C-35B5941E6388}"/>
              </a:ext>
            </a:extLst>
          </p:cNvPr>
          <p:cNvSpPr/>
          <p:nvPr/>
        </p:nvSpPr>
        <p:spPr>
          <a:xfrm>
            <a:off x="7040880" y="417582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6" name="Freeform 32">
            <a:extLst>
              <a:ext uri="{FF2B5EF4-FFF2-40B4-BE49-F238E27FC236}">
                <a16:creationId xmlns:a16="http://schemas.microsoft.com/office/drawing/2014/main" id="{14A29EB2-4D66-4113-A932-DDE501161C93}"/>
              </a:ext>
            </a:extLst>
          </p:cNvPr>
          <p:cNvSpPr/>
          <p:nvPr/>
        </p:nvSpPr>
        <p:spPr>
          <a:xfrm>
            <a:off x="8778240" y="4175818"/>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7" name="Text Placeholder 3">
            <a:extLst>
              <a:ext uri="{FF2B5EF4-FFF2-40B4-BE49-F238E27FC236}">
                <a16:creationId xmlns:a16="http://schemas.microsoft.com/office/drawing/2014/main" id="{D007E3B9-13E4-4A3E-B230-1F40CF4C0422}"/>
              </a:ext>
            </a:extLst>
          </p:cNvPr>
          <p:cNvSpPr txBox="1">
            <a:spLocks/>
          </p:cNvSpPr>
          <p:nvPr/>
        </p:nvSpPr>
        <p:spPr>
          <a:xfrm>
            <a:off x="4072998"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8" name="Text Placeholder 3">
            <a:extLst>
              <a:ext uri="{FF2B5EF4-FFF2-40B4-BE49-F238E27FC236}">
                <a16:creationId xmlns:a16="http://schemas.microsoft.com/office/drawing/2014/main" id="{BDD5ECD6-8E08-4D23-9FE1-86E91E257443}"/>
              </a:ext>
            </a:extLst>
          </p:cNvPr>
          <p:cNvSpPr txBox="1">
            <a:spLocks/>
          </p:cNvSpPr>
          <p:nvPr/>
        </p:nvSpPr>
        <p:spPr>
          <a:xfrm>
            <a:off x="5824754"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9" name="Text Placeholder 3">
            <a:extLst>
              <a:ext uri="{FF2B5EF4-FFF2-40B4-BE49-F238E27FC236}">
                <a16:creationId xmlns:a16="http://schemas.microsoft.com/office/drawing/2014/main" id="{8BD97143-D3DB-426A-B9D0-6F52D36CE54E}"/>
              </a:ext>
            </a:extLst>
          </p:cNvPr>
          <p:cNvSpPr txBox="1">
            <a:spLocks/>
          </p:cNvSpPr>
          <p:nvPr/>
        </p:nvSpPr>
        <p:spPr>
          <a:xfrm>
            <a:off x="7555322"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0" name="Text Placeholder 3">
            <a:extLst>
              <a:ext uri="{FF2B5EF4-FFF2-40B4-BE49-F238E27FC236}">
                <a16:creationId xmlns:a16="http://schemas.microsoft.com/office/drawing/2014/main" id="{D2798BCF-2234-4BCE-A9F3-28E360B522D4}"/>
              </a:ext>
            </a:extLst>
          </p:cNvPr>
          <p:cNvSpPr txBox="1">
            <a:spLocks/>
          </p:cNvSpPr>
          <p:nvPr/>
        </p:nvSpPr>
        <p:spPr>
          <a:xfrm>
            <a:off x="9292682"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2" name="Freeform 32">
            <a:extLst>
              <a:ext uri="{FF2B5EF4-FFF2-40B4-BE49-F238E27FC236}">
                <a16:creationId xmlns:a16="http://schemas.microsoft.com/office/drawing/2014/main" id="{C2566D69-D6B6-4D78-80FE-AB7D91641C3F}"/>
              </a:ext>
            </a:extLst>
          </p:cNvPr>
          <p:cNvSpPr/>
          <p:nvPr/>
        </p:nvSpPr>
        <p:spPr>
          <a:xfrm>
            <a:off x="3566160" y="5367747"/>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3" name="Freeform 32">
            <a:extLst>
              <a:ext uri="{FF2B5EF4-FFF2-40B4-BE49-F238E27FC236}">
                <a16:creationId xmlns:a16="http://schemas.microsoft.com/office/drawing/2014/main" id="{3A5352A7-3806-4D23-9412-756A7696F374}"/>
              </a:ext>
            </a:extLst>
          </p:cNvPr>
          <p:cNvSpPr/>
          <p:nvPr/>
        </p:nvSpPr>
        <p:spPr>
          <a:xfrm>
            <a:off x="5303520" y="5365333"/>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4" name="Freeform 32">
            <a:extLst>
              <a:ext uri="{FF2B5EF4-FFF2-40B4-BE49-F238E27FC236}">
                <a16:creationId xmlns:a16="http://schemas.microsoft.com/office/drawing/2014/main" id="{150DF389-5243-4F58-9C64-7DDDA9499351}"/>
              </a:ext>
            </a:extLst>
          </p:cNvPr>
          <p:cNvSpPr/>
          <p:nvPr/>
        </p:nvSpPr>
        <p:spPr>
          <a:xfrm>
            <a:off x="7040880" y="5365333"/>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5" name="Freeform 32">
            <a:extLst>
              <a:ext uri="{FF2B5EF4-FFF2-40B4-BE49-F238E27FC236}">
                <a16:creationId xmlns:a16="http://schemas.microsoft.com/office/drawing/2014/main" id="{41C9C75C-0B40-48E2-9979-3F788DB6F89F}"/>
              </a:ext>
            </a:extLst>
          </p:cNvPr>
          <p:cNvSpPr/>
          <p:nvPr/>
        </p:nvSpPr>
        <p:spPr>
          <a:xfrm>
            <a:off x="8778240" y="5365331"/>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6" name="Text Placeholder 3">
            <a:extLst>
              <a:ext uri="{FF2B5EF4-FFF2-40B4-BE49-F238E27FC236}">
                <a16:creationId xmlns:a16="http://schemas.microsoft.com/office/drawing/2014/main" id="{B6B32313-39F3-4A63-9653-AFEE34585CC7}"/>
              </a:ext>
            </a:extLst>
          </p:cNvPr>
          <p:cNvSpPr txBox="1">
            <a:spLocks/>
          </p:cNvSpPr>
          <p:nvPr/>
        </p:nvSpPr>
        <p:spPr>
          <a:xfrm>
            <a:off x="4072998"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7" name="Text Placeholder 3">
            <a:extLst>
              <a:ext uri="{FF2B5EF4-FFF2-40B4-BE49-F238E27FC236}">
                <a16:creationId xmlns:a16="http://schemas.microsoft.com/office/drawing/2014/main" id="{92EC83F7-12B8-43B5-AD27-3C82F7C0A49B}"/>
              </a:ext>
            </a:extLst>
          </p:cNvPr>
          <p:cNvSpPr txBox="1">
            <a:spLocks/>
          </p:cNvSpPr>
          <p:nvPr/>
        </p:nvSpPr>
        <p:spPr>
          <a:xfrm>
            <a:off x="5824754"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8" name="Text Placeholder 3">
            <a:extLst>
              <a:ext uri="{FF2B5EF4-FFF2-40B4-BE49-F238E27FC236}">
                <a16:creationId xmlns:a16="http://schemas.microsoft.com/office/drawing/2014/main" id="{EDF7C1B8-8AD4-4D31-B40B-3D271927BA8E}"/>
              </a:ext>
            </a:extLst>
          </p:cNvPr>
          <p:cNvSpPr txBox="1">
            <a:spLocks/>
          </p:cNvSpPr>
          <p:nvPr/>
        </p:nvSpPr>
        <p:spPr>
          <a:xfrm>
            <a:off x="7555322"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9" name="Text Placeholder 3">
            <a:extLst>
              <a:ext uri="{FF2B5EF4-FFF2-40B4-BE49-F238E27FC236}">
                <a16:creationId xmlns:a16="http://schemas.microsoft.com/office/drawing/2014/main" id="{477409B5-4DC5-4079-B6E7-785251608F2B}"/>
              </a:ext>
            </a:extLst>
          </p:cNvPr>
          <p:cNvSpPr txBox="1">
            <a:spLocks/>
          </p:cNvSpPr>
          <p:nvPr/>
        </p:nvSpPr>
        <p:spPr>
          <a:xfrm>
            <a:off x="9292682"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pic>
        <p:nvPicPr>
          <p:cNvPr id="43" name="Picture 42">
            <a:hlinkClick r:id="rId3"/>
            <a:extLst>
              <a:ext uri="{FF2B5EF4-FFF2-40B4-BE49-F238E27FC236}">
                <a16:creationId xmlns:a16="http://schemas.microsoft.com/office/drawing/2014/main" id="{E43C9592-8528-4BBB-B9A2-1A9152E3BDA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7727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0-#ppt_w/2"/>
                                          </p:val>
                                        </p:tav>
                                        <p:tav tm="100000">
                                          <p:val>
                                            <p:strVal val="#ppt_x"/>
                                          </p:val>
                                        </p:tav>
                                      </p:tavLst>
                                    </p:anim>
                                    <p:anim calcmode="lin" valueType="num">
                                      <p:cBhvr additive="base">
                                        <p:cTn id="12" dur="500" fill="hold"/>
                                        <p:tgtEl>
                                          <p:spTgt spid="3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58"/>
                                        </p:tgtEl>
                                        <p:attrNameLst>
                                          <p:attrName>style.visibility</p:attrName>
                                        </p:attrNameLst>
                                      </p:cBhvr>
                                      <p:to>
                                        <p:strVal val="visible"/>
                                      </p:to>
                                    </p:set>
                                    <p:anim calcmode="lin" valueType="num">
                                      <p:cBhvr>
                                        <p:cTn id="16" dur="500" fill="hold"/>
                                        <p:tgtEl>
                                          <p:spTgt spid="58"/>
                                        </p:tgtEl>
                                        <p:attrNameLst>
                                          <p:attrName>ppt_w</p:attrName>
                                        </p:attrNameLst>
                                      </p:cBhvr>
                                      <p:tavLst>
                                        <p:tav tm="0">
                                          <p:val>
                                            <p:fltVal val="0"/>
                                          </p:val>
                                        </p:tav>
                                        <p:tav tm="100000">
                                          <p:val>
                                            <p:strVal val="#ppt_w"/>
                                          </p:val>
                                        </p:tav>
                                      </p:tavLst>
                                    </p:anim>
                                    <p:anim calcmode="lin" valueType="num">
                                      <p:cBhvr>
                                        <p:cTn id="17" dur="500" fill="hold"/>
                                        <p:tgtEl>
                                          <p:spTgt spid="58"/>
                                        </p:tgtEl>
                                        <p:attrNameLst>
                                          <p:attrName>ppt_h</p:attrName>
                                        </p:attrNameLst>
                                      </p:cBhvr>
                                      <p:tavLst>
                                        <p:tav tm="0">
                                          <p:val>
                                            <p:fltVal val="0"/>
                                          </p:val>
                                        </p:tav>
                                        <p:tav tm="100000">
                                          <p:val>
                                            <p:strVal val="#ppt_h"/>
                                          </p:val>
                                        </p:tav>
                                      </p:tavLst>
                                    </p:anim>
                                    <p:animEffect transition="in" filter="fade">
                                      <p:cBhvr>
                                        <p:cTn id="18" dur="500"/>
                                        <p:tgtEl>
                                          <p:spTgt spid="58"/>
                                        </p:tgtEl>
                                      </p:cBhvr>
                                    </p:animEffect>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33"/>
                                        </p:tgtEl>
                                        <p:attrNameLst>
                                          <p:attrName>style.visibility</p:attrName>
                                        </p:attrNameLst>
                                      </p:cBhvr>
                                      <p:to>
                                        <p:strVal val="visible"/>
                                      </p:to>
                                    </p:set>
                                    <p:anim calcmode="lin" valueType="num">
                                      <p:cBhvr additive="base">
                                        <p:cTn id="22" dur="500" fill="hold"/>
                                        <p:tgtEl>
                                          <p:spTgt spid="33"/>
                                        </p:tgtEl>
                                        <p:attrNameLst>
                                          <p:attrName>ppt_x</p:attrName>
                                        </p:attrNameLst>
                                      </p:cBhvr>
                                      <p:tavLst>
                                        <p:tav tm="0">
                                          <p:val>
                                            <p:strVal val="0-#ppt_w/2"/>
                                          </p:val>
                                        </p:tav>
                                        <p:tav tm="100000">
                                          <p:val>
                                            <p:strVal val="#ppt_x"/>
                                          </p:val>
                                        </p:tav>
                                      </p:tavLst>
                                    </p:anim>
                                    <p:anim calcmode="lin" valueType="num">
                                      <p:cBhvr additive="base">
                                        <p:cTn id="23" dur="500" fill="hold"/>
                                        <p:tgtEl>
                                          <p:spTgt spid="33"/>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 calcmode="lin" valueType="num">
                                      <p:cBhvr additive="base">
                                        <p:cTn id="26" dur="500" fill="hold"/>
                                        <p:tgtEl>
                                          <p:spTgt spid="60"/>
                                        </p:tgtEl>
                                        <p:attrNameLst>
                                          <p:attrName>ppt_x</p:attrName>
                                        </p:attrNameLst>
                                      </p:cBhvr>
                                      <p:tavLst>
                                        <p:tav tm="0">
                                          <p:val>
                                            <p:strVal val="0-#ppt_w/2"/>
                                          </p:val>
                                        </p:tav>
                                        <p:tav tm="100000">
                                          <p:val>
                                            <p:strVal val="#ppt_x"/>
                                          </p:val>
                                        </p:tav>
                                      </p:tavLst>
                                    </p:anim>
                                    <p:anim calcmode="lin" valueType="num">
                                      <p:cBhvr additive="base">
                                        <p:cTn id="27" dur="500" fill="hold"/>
                                        <p:tgtEl>
                                          <p:spTgt spid="60"/>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2" presetClass="entr" presetSubtype="8" fill="hold" grpId="0" nodeType="afterEffect">
                                  <p:stCondLst>
                                    <p:cond delay="0"/>
                                  </p:stCondLst>
                                  <p:childTnLst>
                                    <p:set>
                                      <p:cBhvr>
                                        <p:cTn id="30" dur="1" fill="hold">
                                          <p:stCondLst>
                                            <p:cond delay="0"/>
                                          </p:stCondLst>
                                        </p:cTn>
                                        <p:tgtEl>
                                          <p:spTgt spid="47"/>
                                        </p:tgtEl>
                                        <p:attrNameLst>
                                          <p:attrName>style.visibility</p:attrName>
                                        </p:attrNameLst>
                                      </p:cBhvr>
                                      <p:to>
                                        <p:strVal val="visible"/>
                                      </p:to>
                                    </p:set>
                                    <p:anim calcmode="lin" valueType="num">
                                      <p:cBhvr additive="base">
                                        <p:cTn id="31" dur="500" fill="hold"/>
                                        <p:tgtEl>
                                          <p:spTgt spid="47"/>
                                        </p:tgtEl>
                                        <p:attrNameLst>
                                          <p:attrName>ppt_x</p:attrName>
                                        </p:attrNameLst>
                                      </p:cBhvr>
                                      <p:tavLst>
                                        <p:tav tm="0">
                                          <p:val>
                                            <p:strVal val="0-#ppt_w/2"/>
                                          </p:val>
                                        </p:tav>
                                        <p:tav tm="100000">
                                          <p:val>
                                            <p:strVal val="#ppt_x"/>
                                          </p:val>
                                        </p:tav>
                                      </p:tavLst>
                                    </p:anim>
                                    <p:anim calcmode="lin" valueType="num">
                                      <p:cBhvr additive="base">
                                        <p:cTn id="32" dur="500" fill="hold"/>
                                        <p:tgtEl>
                                          <p:spTgt spid="47"/>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additive="base">
                                        <p:cTn id="35" dur="500" fill="hold"/>
                                        <p:tgtEl>
                                          <p:spTgt spid="49"/>
                                        </p:tgtEl>
                                        <p:attrNameLst>
                                          <p:attrName>ppt_x</p:attrName>
                                        </p:attrNameLst>
                                      </p:cBhvr>
                                      <p:tavLst>
                                        <p:tav tm="0">
                                          <p:val>
                                            <p:strVal val="0-#ppt_w/2"/>
                                          </p:val>
                                        </p:tav>
                                        <p:tav tm="100000">
                                          <p:val>
                                            <p:strVal val="#ppt_x"/>
                                          </p:val>
                                        </p:tav>
                                      </p:tavLst>
                                    </p:anim>
                                    <p:anim calcmode="lin" valueType="num">
                                      <p:cBhvr additive="base">
                                        <p:cTn id="36" dur="500" fill="hold"/>
                                        <p:tgtEl>
                                          <p:spTgt spid="49"/>
                                        </p:tgtEl>
                                        <p:attrNameLst>
                                          <p:attrName>ppt_y</p:attrName>
                                        </p:attrNameLst>
                                      </p:cBhvr>
                                      <p:tavLst>
                                        <p:tav tm="0">
                                          <p:val>
                                            <p:strVal val="#ppt_y"/>
                                          </p:val>
                                        </p:tav>
                                        <p:tav tm="100000">
                                          <p:val>
                                            <p:strVal val="#ppt_y"/>
                                          </p:val>
                                        </p:tav>
                                      </p:tavLst>
                                    </p:anim>
                                  </p:childTnLst>
                                </p:cTn>
                              </p:par>
                            </p:childTnLst>
                          </p:cTn>
                        </p:par>
                        <p:par>
                          <p:cTn id="37" fill="hold">
                            <p:stCondLst>
                              <p:cond delay="2500"/>
                            </p:stCondLst>
                            <p:childTnLst>
                              <p:par>
                                <p:cTn id="38" presetID="2" presetClass="entr" presetSubtype="8" fill="hold" grpId="0" nodeType="afterEffect">
                                  <p:stCondLst>
                                    <p:cond delay="0"/>
                                  </p:stCondLst>
                                  <p:childTnLst>
                                    <p:set>
                                      <p:cBhvr>
                                        <p:cTn id="39" dur="1" fill="hold">
                                          <p:stCondLst>
                                            <p:cond delay="0"/>
                                          </p:stCondLst>
                                        </p:cTn>
                                        <p:tgtEl>
                                          <p:spTgt spid="53"/>
                                        </p:tgtEl>
                                        <p:attrNameLst>
                                          <p:attrName>style.visibility</p:attrName>
                                        </p:attrNameLst>
                                      </p:cBhvr>
                                      <p:to>
                                        <p:strVal val="visible"/>
                                      </p:to>
                                    </p:set>
                                    <p:anim calcmode="lin" valueType="num">
                                      <p:cBhvr additive="base">
                                        <p:cTn id="40" dur="500" fill="hold"/>
                                        <p:tgtEl>
                                          <p:spTgt spid="53"/>
                                        </p:tgtEl>
                                        <p:attrNameLst>
                                          <p:attrName>ppt_x</p:attrName>
                                        </p:attrNameLst>
                                      </p:cBhvr>
                                      <p:tavLst>
                                        <p:tav tm="0">
                                          <p:val>
                                            <p:strVal val="0-#ppt_w/2"/>
                                          </p:val>
                                        </p:tav>
                                        <p:tav tm="100000">
                                          <p:val>
                                            <p:strVal val="#ppt_x"/>
                                          </p:val>
                                        </p:tav>
                                      </p:tavLst>
                                    </p:anim>
                                    <p:anim calcmode="lin" valueType="num">
                                      <p:cBhvr additive="base">
                                        <p:cTn id="41" dur="500" fill="hold"/>
                                        <p:tgtEl>
                                          <p:spTgt spid="53"/>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54"/>
                                        </p:tgtEl>
                                        <p:attrNameLst>
                                          <p:attrName>style.visibility</p:attrName>
                                        </p:attrNameLst>
                                      </p:cBhvr>
                                      <p:to>
                                        <p:strVal val="visible"/>
                                      </p:to>
                                    </p:set>
                                    <p:anim calcmode="lin" valueType="num">
                                      <p:cBhvr additive="base">
                                        <p:cTn id="44" dur="500" fill="hold"/>
                                        <p:tgtEl>
                                          <p:spTgt spid="54"/>
                                        </p:tgtEl>
                                        <p:attrNameLst>
                                          <p:attrName>ppt_x</p:attrName>
                                        </p:attrNameLst>
                                      </p:cBhvr>
                                      <p:tavLst>
                                        <p:tav tm="0">
                                          <p:val>
                                            <p:strVal val="0-#ppt_w/2"/>
                                          </p:val>
                                        </p:tav>
                                        <p:tav tm="100000">
                                          <p:val>
                                            <p:strVal val="#ppt_x"/>
                                          </p:val>
                                        </p:tav>
                                      </p:tavLst>
                                    </p:anim>
                                    <p:anim calcmode="lin" valueType="num">
                                      <p:cBhvr additive="base">
                                        <p:cTn id="45" dur="500" fill="hold"/>
                                        <p:tgtEl>
                                          <p:spTgt spid="54"/>
                                        </p:tgtEl>
                                        <p:attrNameLst>
                                          <p:attrName>ppt_y</p:attrName>
                                        </p:attrNameLst>
                                      </p:cBhvr>
                                      <p:tavLst>
                                        <p:tav tm="0">
                                          <p:val>
                                            <p:strVal val="#ppt_y"/>
                                          </p:val>
                                        </p:tav>
                                        <p:tav tm="100000">
                                          <p:val>
                                            <p:strVal val="#ppt_y"/>
                                          </p:val>
                                        </p:tav>
                                      </p:tavLst>
                                    </p:anim>
                                  </p:childTnLst>
                                </p:cTn>
                              </p:par>
                            </p:childTnLst>
                          </p:cTn>
                        </p:par>
                        <p:par>
                          <p:cTn id="46" fill="hold">
                            <p:stCondLst>
                              <p:cond delay="3000"/>
                            </p:stCondLst>
                            <p:childTnLst>
                              <p:par>
                                <p:cTn id="47" presetID="2" presetClass="entr" presetSubtype="8" fill="hold" grpId="0" nodeType="afterEffect">
                                  <p:stCondLst>
                                    <p:cond delay="0"/>
                                  </p:stCondLst>
                                  <p:childTnLst>
                                    <p:set>
                                      <p:cBhvr>
                                        <p:cTn id="48" dur="1" fill="hold">
                                          <p:stCondLst>
                                            <p:cond delay="0"/>
                                          </p:stCondLst>
                                        </p:cTn>
                                        <p:tgtEl>
                                          <p:spTgt spid="56"/>
                                        </p:tgtEl>
                                        <p:attrNameLst>
                                          <p:attrName>style.visibility</p:attrName>
                                        </p:attrNameLst>
                                      </p:cBhvr>
                                      <p:to>
                                        <p:strVal val="visible"/>
                                      </p:to>
                                    </p:set>
                                    <p:anim calcmode="lin" valueType="num">
                                      <p:cBhvr additive="base">
                                        <p:cTn id="49" dur="500" fill="hold"/>
                                        <p:tgtEl>
                                          <p:spTgt spid="56"/>
                                        </p:tgtEl>
                                        <p:attrNameLst>
                                          <p:attrName>ppt_x</p:attrName>
                                        </p:attrNameLst>
                                      </p:cBhvr>
                                      <p:tavLst>
                                        <p:tav tm="0">
                                          <p:val>
                                            <p:strVal val="0-#ppt_w/2"/>
                                          </p:val>
                                        </p:tav>
                                        <p:tav tm="100000">
                                          <p:val>
                                            <p:strVal val="#ppt_x"/>
                                          </p:val>
                                        </p:tav>
                                      </p:tavLst>
                                    </p:anim>
                                    <p:anim calcmode="lin" valueType="num">
                                      <p:cBhvr additive="base">
                                        <p:cTn id="50" dur="500" fill="hold"/>
                                        <p:tgtEl>
                                          <p:spTgt spid="56"/>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57"/>
                                        </p:tgtEl>
                                        <p:attrNameLst>
                                          <p:attrName>style.visibility</p:attrName>
                                        </p:attrNameLst>
                                      </p:cBhvr>
                                      <p:to>
                                        <p:strVal val="visible"/>
                                      </p:to>
                                    </p:set>
                                    <p:anim calcmode="lin" valueType="num">
                                      <p:cBhvr additive="base">
                                        <p:cTn id="53" dur="500" fill="hold"/>
                                        <p:tgtEl>
                                          <p:spTgt spid="57"/>
                                        </p:tgtEl>
                                        <p:attrNameLst>
                                          <p:attrName>ppt_x</p:attrName>
                                        </p:attrNameLst>
                                      </p:cBhvr>
                                      <p:tavLst>
                                        <p:tav tm="0">
                                          <p:val>
                                            <p:strVal val="0-#ppt_w/2"/>
                                          </p:val>
                                        </p:tav>
                                        <p:tav tm="100000">
                                          <p:val>
                                            <p:strVal val="#ppt_x"/>
                                          </p:val>
                                        </p:tav>
                                      </p:tavLst>
                                    </p:anim>
                                    <p:anim calcmode="lin" valueType="num">
                                      <p:cBhvr additive="base">
                                        <p:cTn id="54" dur="500" fill="hold"/>
                                        <p:tgtEl>
                                          <p:spTgt spid="57"/>
                                        </p:tgtEl>
                                        <p:attrNameLst>
                                          <p:attrName>ppt_y</p:attrName>
                                        </p:attrNameLst>
                                      </p:cBhvr>
                                      <p:tavLst>
                                        <p:tav tm="0">
                                          <p:val>
                                            <p:strVal val="#ppt_y"/>
                                          </p:val>
                                        </p:tav>
                                        <p:tav tm="100000">
                                          <p:val>
                                            <p:strVal val="#ppt_y"/>
                                          </p:val>
                                        </p:tav>
                                      </p:tavLst>
                                    </p:anim>
                                  </p:childTnLst>
                                </p:cTn>
                              </p:par>
                            </p:childTnLst>
                          </p:cTn>
                        </p:par>
                        <p:par>
                          <p:cTn id="55" fill="hold">
                            <p:stCondLst>
                              <p:cond delay="3500"/>
                            </p:stCondLst>
                            <p:childTnLst>
                              <p:par>
                                <p:cTn id="56" presetID="2" presetClass="entr" presetSubtype="8" fill="hold" grpId="0" nodeType="afterEffect">
                                  <p:stCondLst>
                                    <p:cond delay="0"/>
                                  </p:stCondLst>
                                  <p:childTnLst>
                                    <p:set>
                                      <p:cBhvr>
                                        <p:cTn id="57" dur="1" fill="hold">
                                          <p:stCondLst>
                                            <p:cond delay="0"/>
                                          </p:stCondLst>
                                        </p:cTn>
                                        <p:tgtEl>
                                          <p:spTgt spid="35"/>
                                        </p:tgtEl>
                                        <p:attrNameLst>
                                          <p:attrName>style.visibility</p:attrName>
                                        </p:attrNameLst>
                                      </p:cBhvr>
                                      <p:to>
                                        <p:strVal val="visible"/>
                                      </p:to>
                                    </p:set>
                                    <p:anim calcmode="lin" valueType="num">
                                      <p:cBhvr additive="base">
                                        <p:cTn id="58" dur="500" fill="hold"/>
                                        <p:tgtEl>
                                          <p:spTgt spid="35"/>
                                        </p:tgtEl>
                                        <p:attrNameLst>
                                          <p:attrName>ppt_x</p:attrName>
                                        </p:attrNameLst>
                                      </p:cBhvr>
                                      <p:tavLst>
                                        <p:tav tm="0">
                                          <p:val>
                                            <p:strVal val="0-#ppt_w/2"/>
                                          </p:val>
                                        </p:tav>
                                        <p:tav tm="100000">
                                          <p:val>
                                            <p:strVal val="#ppt_x"/>
                                          </p:val>
                                        </p:tav>
                                      </p:tavLst>
                                    </p:anim>
                                    <p:anim calcmode="lin" valueType="num">
                                      <p:cBhvr additive="base">
                                        <p:cTn id="59" dur="500" fill="hold"/>
                                        <p:tgtEl>
                                          <p:spTgt spid="35"/>
                                        </p:tgtEl>
                                        <p:attrNameLst>
                                          <p:attrName>ppt_y</p:attrName>
                                        </p:attrNameLst>
                                      </p:cBhvr>
                                      <p:tavLst>
                                        <p:tav tm="0">
                                          <p:val>
                                            <p:strVal val="#ppt_y"/>
                                          </p:val>
                                        </p:tav>
                                        <p:tav tm="100000">
                                          <p:val>
                                            <p:strVal val="#ppt_y"/>
                                          </p:val>
                                        </p:tav>
                                      </p:tavLst>
                                    </p:anim>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59"/>
                                        </p:tgtEl>
                                        <p:attrNameLst>
                                          <p:attrName>style.visibility</p:attrName>
                                        </p:attrNameLst>
                                      </p:cBhvr>
                                      <p:to>
                                        <p:strVal val="visible"/>
                                      </p:to>
                                    </p:set>
                                    <p:anim calcmode="lin" valueType="num">
                                      <p:cBhvr>
                                        <p:cTn id="63" dur="500" fill="hold"/>
                                        <p:tgtEl>
                                          <p:spTgt spid="59"/>
                                        </p:tgtEl>
                                        <p:attrNameLst>
                                          <p:attrName>ppt_w</p:attrName>
                                        </p:attrNameLst>
                                      </p:cBhvr>
                                      <p:tavLst>
                                        <p:tav tm="0">
                                          <p:val>
                                            <p:fltVal val="0"/>
                                          </p:val>
                                        </p:tav>
                                        <p:tav tm="100000">
                                          <p:val>
                                            <p:strVal val="#ppt_w"/>
                                          </p:val>
                                        </p:tav>
                                      </p:tavLst>
                                    </p:anim>
                                    <p:anim calcmode="lin" valueType="num">
                                      <p:cBhvr>
                                        <p:cTn id="64" dur="500" fill="hold"/>
                                        <p:tgtEl>
                                          <p:spTgt spid="59"/>
                                        </p:tgtEl>
                                        <p:attrNameLst>
                                          <p:attrName>ppt_h</p:attrName>
                                        </p:attrNameLst>
                                      </p:cBhvr>
                                      <p:tavLst>
                                        <p:tav tm="0">
                                          <p:val>
                                            <p:fltVal val="0"/>
                                          </p:val>
                                        </p:tav>
                                        <p:tav tm="100000">
                                          <p:val>
                                            <p:strVal val="#ppt_h"/>
                                          </p:val>
                                        </p:tav>
                                      </p:tavLst>
                                    </p:anim>
                                    <p:animEffect transition="in" filter="fade">
                                      <p:cBhvr>
                                        <p:cTn id="65" dur="500"/>
                                        <p:tgtEl>
                                          <p:spTgt spid="59"/>
                                        </p:tgtEl>
                                      </p:cBhvr>
                                    </p:animEffect>
                                  </p:childTnLst>
                                </p:cTn>
                              </p:par>
                            </p:childTnLst>
                          </p:cTn>
                        </p:par>
                        <p:par>
                          <p:cTn id="66" fill="hold">
                            <p:stCondLst>
                              <p:cond delay="4500"/>
                            </p:stCondLst>
                            <p:childTnLst>
                              <p:par>
                                <p:cTn id="67" presetID="2" presetClass="entr" presetSubtype="8" fill="hold" grpId="0" nodeType="afterEffect">
                                  <p:stCondLst>
                                    <p:cond delay="0"/>
                                  </p:stCondLst>
                                  <p:childTnLst>
                                    <p:set>
                                      <p:cBhvr>
                                        <p:cTn id="68" dur="1" fill="hold">
                                          <p:stCondLst>
                                            <p:cond delay="0"/>
                                          </p:stCondLst>
                                        </p:cTn>
                                        <p:tgtEl>
                                          <p:spTgt spid="66"/>
                                        </p:tgtEl>
                                        <p:attrNameLst>
                                          <p:attrName>style.visibility</p:attrName>
                                        </p:attrNameLst>
                                      </p:cBhvr>
                                      <p:to>
                                        <p:strVal val="visible"/>
                                      </p:to>
                                    </p:set>
                                    <p:anim calcmode="lin" valueType="num">
                                      <p:cBhvr additive="base">
                                        <p:cTn id="69" dur="500" fill="hold"/>
                                        <p:tgtEl>
                                          <p:spTgt spid="66"/>
                                        </p:tgtEl>
                                        <p:attrNameLst>
                                          <p:attrName>ppt_x</p:attrName>
                                        </p:attrNameLst>
                                      </p:cBhvr>
                                      <p:tavLst>
                                        <p:tav tm="0">
                                          <p:val>
                                            <p:strVal val="0-#ppt_w/2"/>
                                          </p:val>
                                        </p:tav>
                                        <p:tav tm="100000">
                                          <p:val>
                                            <p:strVal val="#ppt_x"/>
                                          </p:val>
                                        </p:tav>
                                      </p:tavLst>
                                    </p:anim>
                                    <p:anim calcmode="lin" valueType="num">
                                      <p:cBhvr additive="base">
                                        <p:cTn id="70" dur="500" fill="hold"/>
                                        <p:tgtEl>
                                          <p:spTgt spid="66"/>
                                        </p:tgtEl>
                                        <p:attrNameLst>
                                          <p:attrName>ppt_y</p:attrName>
                                        </p:attrNameLst>
                                      </p:cBhvr>
                                      <p:tavLst>
                                        <p:tav tm="0">
                                          <p:val>
                                            <p:strVal val="#ppt_y"/>
                                          </p:val>
                                        </p:tav>
                                        <p:tav tm="100000">
                                          <p:val>
                                            <p:strVal val="#ppt_y"/>
                                          </p:val>
                                        </p:tav>
                                      </p:tavLst>
                                    </p:anim>
                                  </p:childTnLst>
                                </p:cTn>
                              </p:par>
                              <p:par>
                                <p:cTn id="71" presetID="2" presetClass="entr" presetSubtype="8" fill="hold" grpId="0" nodeType="withEffect">
                                  <p:stCondLst>
                                    <p:cond delay="0"/>
                                  </p:stCondLst>
                                  <p:childTnLst>
                                    <p:set>
                                      <p:cBhvr>
                                        <p:cTn id="72" dur="1" fill="hold">
                                          <p:stCondLst>
                                            <p:cond delay="0"/>
                                          </p:stCondLst>
                                        </p:cTn>
                                        <p:tgtEl>
                                          <p:spTgt spid="88"/>
                                        </p:tgtEl>
                                        <p:attrNameLst>
                                          <p:attrName>style.visibility</p:attrName>
                                        </p:attrNameLst>
                                      </p:cBhvr>
                                      <p:to>
                                        <p:strVal val="visible"/>
                                      </p:to>
                                    </p:set>
                                    <p:anim calcmode="lin" valueType="num">
                                      <p:cBhvr additive="base">
                                        <p:cTn id="73" dur="500" fill="hold"/>
                                        <p:tgtEl>
                                          <p:spTgt spid="88"/>
                                        </p:tgtEl>
                                        <p:attrNameLst>
                                          <p:attrName>ppt_x</p:attrName>
                                        </p:attrNameLst>
                                      </p:cBhvr>
                                      <p:tavLst>
                                        <p:tav tm="0">
                                          <p:val>
                                            <p:strVal val="0-#ppt_w/2"/>
                                          </p:val>
                                        </p:tav>
                                        <p:tav tm="100000">
                                          <p:val>
                                            <p:strVal val="#ppt_x"/>
                                          </p:val>
                                        </p:tav>
                                      </p:tavLst>
                                    </p:anim>
                                    <p:anim calcmode="lin" valueType="num">
                                      <p:cBhvr additive="base">
                                        <p:cTn id="74" dur="500" fill="hold"/>
                                        <p:tgtEl>
                                          <p:spTgt spid="88"/>
                                        </p:tgtEl>
                                        <p:attrNameLst>
                                          <p:attrName>ppt_y</p:attrName>
                                        </p:attrNameLst>
                                      </p:cBhvr>
                                      <p:tavLst>
                                        <p:tav tm="0">
                                          <p:val>
                                            <p:strVal val="#ppt_y"/>
                                          </p:val>
                                        </p:tav>
                                        <p:tav tm="100000">
                                          <p:val>
                                            <p:strVal val="#ppt_y"/>
                                          </p:val>
                                        </p:tav>
                                      </p:tavLst>
                                    </p:anim>
                                  </p:childTnLst>
                                </p:cTn>
                              </p:par>
                            </p:childTnLst>
                          </p:cTn>
                        </p:par>
                        <p:par>
                          <p:cTn id="75" fill="hold">
                            <p:stCondLst>
                              <p:cond delay="5000"/>
                            </p:stCondLst>
                            <p:childTnLst>
                              <p:par>
                                <p:cTn id="76" presetID="2" presetClass="entr" presetSubtype="8" fill="hold" grpId="0" nodeType="afterEffect">
                                  <p:stCondLst>
                                    <p:cond delay="0"/>
                                  </p:stCondLst>
                                  <p:childTnLst>
                                    <p:set>
                                      <p:cBhvr>
                                        <p:cTn id="77" dur="1" fill="hold">
                                          <p:stCondLst>
                                            <p:cond delay="0"/>
                                          </p:stCondLst>
                                        </p:cTn>
                                        <p:tgtEl>
                                          <p:spTgt spid="68"/>
                                        </p:tgtEl>
                                        <p:attrNameLst>
                                          <p:attrName>style.visibility</p:attrName>
                                        </p:attrNameLst>
                                      </p:cBhvr>
                                      <p:to>
                                        <p:strVal val="visible"/>
                                      </p:to>
                                    </p:set>
                                    <p:anim calcmode="lin" valueType="num">
                                      <p:cBhvr additive="base">
                                        <p:cTn id="78" dur="500" fill="hold"/>
                                        <p:tgtEl>
                                          <p:spTgt spid="68"/>
                                        </p:tgtEl>
                                        <p:attrNameLst>
                                          <p:attrName>ppt_x</p:attrName>
                                        </p:attrNameLst>
                                      </p:cBhvr>
                                      <p:tavLst>
                                        <p:tav tm="0">
                                          <p:val>
                                            <p:strVal val="0-#ppt_w/2"/>
                                          </p:val>
                                        </p:tav>
                                        <p:tav tm="100000">
                                          <p:val>
                                            <p:strVal val="#ppt_x"/>
                                          </p:val>
                                        </p:tav>
                                      </p:tavLst>
                                    </p:anim>
                                    <p:anim calcmode="lin" valueType="num">
                                      <p:cBhvr additive="base">
                                        <p:cTn id="79" dur="500" fill="hold"/>
                                        <p:tgtEl>
                                          <p:spTgt spid="68"/>
                                        </p:tgtEl>
                                        <p:attrNameLst>
                                          <p:attrName>ppt_y</p:attrName>
                                        </p:attrNameLst>
                                      </p:cBhvr>
                                      <p:tavLst>
                                        <p:tav tm="0">
                                          <p:val>
                                            <p:strVal val="#ppt_y"/>
                                          </p:val>
                                        </p:tav>
                                        <p:tav tm="100000">
                                          <p:val>
                                            <p:strVal val="#ppt_y"/>
                                          </p:val>
                                        </p:tav>
                                      </p:tavLst>
                                    </p:anim>
                                  </p:childTnLst>
                                </p:cTn>
                              </p:par>
                              <p:par>
                                <p:cTn id="80" presetID="2" presetClass="entr" presetSubtype="8" fill="hold" grpId="0" nodeType="withEffect">
                                  <p:stCondLst>
                                    <p:cond delay="0"/>
                                  </p:stCondLst>
                                  <p:childTnLst>
                                    <p:set>
                                      <p:cBhvr>
                                        <p:cTn id="81" dur="1" fill="hold">
                                          <p:stCondLst>
                                            <p:cond delay="0"/>
                                          </p:stCondLst>
                                        </p:cTn>
                                        <p:tgtEl>
                                          <p:spTgt spid="89"/>
                                        </p:tgtEl>
                                        <p:attrNameLst>
                                          <p:attrName>style.visibility</p:attrName>
                                        </p:attrNameLst>
                                      </p:cBhvr>
                                      <p:to>
                                        <p:strVal val="visible"/>
                                      </p:to>
                                    </p:set>
                                    <p:anim calcmode="lin" valueType="num">
                                      <p:cBhvr additive="base">
                                        <p:cTn id="82" dur="500" fill="hold"/>
                                        <p:tgtEl>
                                          <p:spTgt spid="89"/>
                                        </p:tgtEl>
                                        <p:attrNameLst>
                                          <p:attrName>ppt_x</p:attrName>
                                        </p:attrNameLst>
                                      </p:cBhvr>
                                      <p:tavLst>
                                        <p:tav tm="0">
                                          <p:val>
                                            <p:strVal val="0-#ppt_w/2"/>
                                          </p:val>
                                        </p:tav>
                                        <p:tav tm="100000">
                                          <p:val>
                                            <p:strVal val="#ppt_x"/>
                                          </p:val>
                                        </p:tav>
                                      </p:tavLst>
                                    </p:anim>
                                    <p:anim calcmode="lin" valueType="num">
                                      <p:cBhvr additive="base">
                                        <p:cTn id="83" dur="500" fill="hold"/>
                                        <p:tgtEl>
                                          <p:spTgt spid="89"/>
                                        </p:tgtEl>
                                        <p:attrNameLst>
                                          <p:attrName>ppt_y</p:attrName>
                                        </p:attrNameLst>
                                      </p:cBhvr>
                                      <p:tavLst>
                                        <p:tav tm="0">
                                          <p:val>
                                            <p:strVal val="#ppt_y"/>
                                          </p:val>
                                        </p:tav>
                                        <p:tav tm="100000">
                                          <p:val>
                                            <p:strVal val="#ppt_y"/>
                                          </p:val>
                                        </p:tav>
                                      </p:tavLst>
                                    </p:anim>
                                  </p:childTnLst>
                                </p:cTn>
                              </p:par>
                            </p:childTnLst>
                          </p:cTn>
                        </p:par>
                        <p:par>
                          <p:cTn id="84" fill="hold">
                            <p:stCondLst>
                              <p:cond delay="5500"/>
                            </p:stCondLst>
                            <p:childTnLst>
                              <p:par>
                                <p:cTn id="85" presetID="2" presetClass="entr" presetSubtype="8" fill="hold" grpId="0" nodeType="afterEffect">
                                  <p:stCondLst>
                                    <p:cond delay="0"/>
                                  </p:stCondLst>
                                  <p:childTnLst>
                                    <p:set>
                                      <p:cBhvr>
                                        <p:cTn id="86" dur="1" fill="hold">
                                          <p:stCondLst>
                                            <p:cond delay="0"/>
                                          </p:stCondLst>
                                        </p:cTn>
                                        <p:tgtEl>
                                          <p:spTgt spid="72"/>
                                        </p:tgtEl>
                                        <p:attrNameLst>
                                          <p:attrName>style.visibility</p:attrName>
                                        </p:attrNameLst>
                                      </p:cBhvr>
                                      <p:to>
                                        <p:strVal val="visible"/>
                                      </p:to>
                                    </p:set>
                                    <p:anim calcmode="lin" valueType="num">
                                      <p:cBhvr additive="base">
                                        <p:cTn id="87" dur="500" fill="hold"/>
                                        <p:tgtEl>
                                          <p:spTgt spid="72"/>
                                        </p:tgtEl>
                                        <p:attrNameLst>
                                          <p:attrName>ppt_x</p:attrName>
                                        </p:attrNameLst>
                                      </p:cBhvr>
                                      <p:tavLst>
                                        <p:tav tm="0">
                                          <p:val>
                                            <p:strVal val="0-#ppt_w/2"/>
                                          </p:val>
                                        </p:tav>
                                        <p:tav tm="100000">
                                          <p:val>
                                            <p:strVal val="#ppt_x"/>
                                          </p:val>
                                        </p:tav>
                                      </p:tavLst>
                                    </p:anim>
                                    <p:anim calcmode="lin" valueType="num">
                                      <p:cBhvr additive="base">
                                        <p:cTn id="88" dur="500" fill="hold"/>
                                        <p:tgtEl>
                                          <p:spTgt spid="72"/>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90"/>
                                        </p:tgtEl>
                                        <p:attrNameLst>
                                          <p:attrName>style.visibility</p:attrName>
                                        </p:attrNameLst>
                                      </p:cBhvr>
                                      <p:to>
                                        <p:strVal val="visible"/>
                                      </p:to>
                                    </p:set>
                                    <p:anim calcmode="lin" valueType="num">
                                      <p:cBhvr additive="base">
                                        <p:cTn id="91" dur="500" fill="hold"/>
                                        <p:tgtEl>
                                          <p:spTgt spid="90"/>
                                        </p:tgtEl>
                                        <p:attrNameLst>
                                          <p:attrName>ppt_x</p:attrName>
                                        </p:attrNameLst>
                                      </p:cBhvr>
                                      <p:tavLst>
                                        <p:tav tm="0">
                                          <p:val>
                                            <p:strVal val="0-#ppt_w/2"/>
                                          </p:val>
                                        </p:tav>
                                        <p:tav tm="100000">
                                          <p:val>
                                            <p:strVal val="#ppt_x"/>
                                          </p:val>
                                        </p:tav>
                                      </p:tavLst>
                                    </p:anim>
                                    <p:anim calcmode="lin" valueType="num">
                                      <p:cBhvr additive="base">
                                        <p:cTn id="92" dur="500" fill="hold"/>
                                        <p:tgtEl>
                                          <p:spTgt spid="90"/>
                                        </p:tgtEl>
                                        <p:attrNameLst>
                                          <p:attrName>ppt_y</p:attrName>
                                        </p:attrNameLst>
                                      </p:cBhvr>
                                      <p:tavLst>
                                        <p:tav tm="0">
                                          <p:val>
                                            <p:strVal val="#ppt_y"/>
                                          </p:val>
                                        </p:tav>
                                        <p:tav tm="100000">
                                          <p:val>
                                            <p:strVal val="#ppt_y"/>
                                          </p:val>
                                        </p:tav>
                                      </p:tavLst>
                                    </p:anim>
                                  </p:childTnLst>
                                </p:cTn>
                              </p:par>
                            </p:childTnLst>
                          </p:cTn>
                        </p:par>
                        <p:par>
                          <p:cTn id="93" fill="hold">
                            <p:stCondLst>
                              <p:cond delay="6000"/>
                            </p:stCondLst>
                            <p:childTnLst>
                              <p:par>
                                <p:cTn id="94" presetID="2" presetClass="entr" presetSubtype="8" fill="hold" grpId="0" nodeType="afterEffect">
                                  <p:stCondLst>
                                    <p:cond delay="0"/>
                                  </p:stCondLst>
                                  <p:childTnLst>
                                    <p:set>
                                      <p:cBhvr>
                                        <p:cTn id="95" dur="1" fill="hold">
                                          <p:stCondLst>
                                            <p:cond delay="0"/>
                                          </p:stCondLst>
                                        </p:cTn>
                                        <p:tgtEl>
                                          <p:spTgt spid="87"/>
                                        </p:tgtEl>
                                        <p:attrNameLst>
                                          <p:attrName>style.visibility</p:attrName>
                                        </p:attrNameLst>
                                      </p:cBhvr>
                                      <p:to>
                                        <p:strVal val="visible"/>
                                      </p:to>
                                    </p:set>
                                    <p:anim calcmode="lin" valueType="num">
                                      <p:cBhvr additive="base">
                                        <p:cTn id="96" dur="500" fill="hold"/>
                                        <p:tgtEl>
                                          <p:spTgt spid="87"/>
                                        </p:tgtEl>
                                        <p:attrNameLst>
                                          <p:attrName>ppt_x</p:attrName>
                                        </p:attrNameLst>
                                      </p:cBhvr>
                                      <p:tavLst>
                                        <p:tav tm="0">
                                          <p:val>
                                            <p:strVal val="0-#ppt_w/2"/>
                                          </p:val>
                                        </p:tav>
                                        <p:tav tm="100000">
                                          <p:val>
                                            <p:strVal val="#ppt_x"/>
                                          </p:val>
                                        </p:tav>
                                      </p:tavLst>
                                    </p:anim>
                                    <p:anim calcmode="lin" valueType="num">
                                      <p:cBhvr additive="base">
                                        <p:cTn id="97" dur="500" fill="hold"/>
                                        <p:tgtEl>
                                          <p:spTgt spid="87"/>
                                        </p:tgtEl>
                                        <p:attrNameLst>
                                          <p:attrName>ppt_y</p:attrName>
                                        </p:attrNameLst>
                                      </p:cBhvr>
                                      <p:tavLst>
                                        <p:tav tm="0">
                                          <p:val>
                                            <p:strVal val="#ppt_y"/>
                                          </p:val>
                                        </p:tav>
                                        <p:tav tm="100000">
                                          <p:val>
                                            <p:strVal val="#ppt_y"/>
                                          </p:val>
                                        </p:tav>
                                      </p:tavLst>
                                    </p:anim>
                                  </p:childTnLst>
                                </p:cTn>
                              </p:par>
                              <p:par>
                                <p:cTn id="98" presetID="2" presetClass="entr" presetSubtype="8" fill="hold" grpId="0" nodeType="withEffect">
                                  <p:stCondLst>
                                    <p:cond delay="0"/>
                                  </p:stCondLst>
                                  <p:childTnLst>
                                    <p:set>
                                      <p:cBhvr>
                                        <p:cTn id="99" dur="1" fill="hold">
                                          <p:stCondLst>
                                            <p:cond delay="0"/>
                                          </p:stCondLst>
                                        </p:cTn>
                                        <p:tgtEl>
                                          <p:spTgt spid="91"/>
                                        </p:tgtEl>
                                        <p:attrNameLst>
                                          <p:attrName>style.visibility</p:attrName>
                                        </p:attrNameLst>
                                      </p:cBhvr>
                                      <p:to>
                                        <p:strVal val="visible"/>
                                      </p:to>
                                    </p:set>
                                    <p:anim calcmode="lin" valueType="num">
                                      <p:cBhvr additive="base">
                                        <p:cTn id="100" dur="500" fill="hold"/>
                                        <p:tgtEl>
                                          <p:spTgt spid="91"/>
                                        </p:tgtEl>
                                        <p:attrNameLst>
                                          <p:attrName>ppt_x</p:attrName>
                                        </p:attrNameLst>
                                      </p:cBhvr>
                                      <p:tavLst>
                                        <p:tav tm="0">
                                          <p:val>
                                            <p:strVal val="0-#ppt_w/2"/>
                                          </p:val>
                                        </p:tav>
                                        <p:tav tm="100000">
                                          <p:val>
                                            <p:strVal val="#ppt_x"/>
                                          </p:val>
                                        </p:tav>
                                      </p:tavLst>
                                    </p:anim>
                                    <p:anim calcmode="lin" valueType="num">
                                      <p:cBhvr additive="base">
                                        <p:cTn id="101" dur="500" fill="hold"/>
                                        <p:tgtEl>
                                          <p:spTgt spid="91"/>
                                        </p:tgtEl>
                                        <p:attrNameLst>
                                          <p:attrName>ppt_y</p:attrName>
                                        </p:attrNameLst>
                                      </p:cBhvr>
                                      <p:tavLst>
                                        <p:tav tm="0">
                                          <p:val>
                                            <p:strVal val="#ppt_y"/>
                                          </p:val>
                                        </p:tav>
                                        <p:tav tm="100000">
                                          <p:val>
                                            <p:strVal val="#ppt_y"/>
                                          </p:val>
                                        </p:tav>
                                      </p:tavLst>
                                    </p:anim>
                                  </p:childTnLst>
                                </p:cTn>
                              </p:par>
                            </p:childTnLst>
                          </p:cTn>
                        </p:par>
                        <p:par>
                          <p:cTn id="102" fill="hold">
                            <p:stCondLst>
                              <p:cond delay="6500"/>
                            </p:stCondLst>
                            <p:childTnLst>
                              <p:par>
                                <p:cTn id="103" presetID="2" presetClass="entr" presetSubtype="8"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 calcmode="lin" valueType="num">
                                      <p:cBhvr additive="base">
                                        <p:cTn id="105" dur="500" fill="hold"/>
                                        <p:tgtEl>
                                          <p:spTgt spid="39"/>
                                        </p:tgtEl>
                                        <p:attrNameLst>
                                          <p:attrName>ppt_x</p:attrName>
                                        </p:attrNameLst>
                                      </p:cBhvr>
                                      <p:tavLst>
                                        <p:tav tm="0">
                                          <p:val>
                                            <p:strVal val="0-#ppt_w/2"/>
                                          </p:val>
                                        </p:tav>
                                        <p:tav tm="100000">
                                          <p:val>
                                            <p:strVal val="#ppt_x"/>
                                          </p:val>
                                        </p:tav>
                                      </p:tavLst>
                                    </p:anim>
                                    <p:anim calcmode="lin" valueType="num">
                                      <p:cBhvr additive="base">
                                        <p:cTn id="106" dur="500" fill="hold"/>
                                        <p:tgtEl>
                                          <p:spTgt spid="39"/>
                                        </p:tgtEl>
                                        <p:attrNameLst>
                                          <p:attrName>ppt_y</p:attrName>
                                        </p:attrNameLst>
                                      </p:cBhvr>
                                      <p:tavLst>
                                        <p:tav tm="0">
                                          <p:val>
                                            <p:strVal val="#ppt_y"/>
                                          </p:val>
                                        </p:tav>
                                        <p:tav tm="100000">
                                          <p:val>
                                            <p:strVal val="#ppt_y"/>
                                          </p:val>
                                        </p:tav>
                                      </p:tavLst>
                                    </p:anim>
                                  </p:childTnLst>
                                </p:cTn>
                              </p:par>
                            </p:childTnLst>
                          </p:cTn>
                        </p:par>
                        <p:par>
                          <p:cTn id="107" fill="hold">
                            <p:stCondLst>
                              <p:cond delay="7000"/>
                            </p:stCondLst>
                            <p:childTnLst>
                              <p:par>
                                <p:cTn id="108" presetID="53" presetClass="entr" presetSubtype="16" fill="hold" grpId="0" nodeType="afterEffect">
                                  <p:stCondLst>
                                    <p:cond delay="0"/>
                                  </p:stCondLst>
                                  <p:childTnLst>
                                    <p:set>
                                      <p:cBhvr>
                                        <p:cTn id="109" dur="1" fill="hold">
                                          <p:stCondLst>
                                            <p:cond delay="0"/>
                                          </p:stCondLst>
                                        </p:cTn>
                                        <p:tgtEl>
                                          <p:spTgt spid="61"/>
                                        </p:tgtEl>
                                        <p:attrNameLst>
                                          <p:attrName>style.visibility</p:attrName>
                                        </p:attrNameLst>
                                      </p:cBhvr>
                                      <p:to>
                                        <p:strVal val="visible"/>
                                      </p:to>
                                    </p:set>
                                    <p:anim calcmode="lin" valueType="num">
                                      <p:cBhvr>
                                        <p:cTn id="110" dur="500" fill="hold"/>
                                        <p:tgtEl>
                                          <p:spTgt spid="61"/>
                                        </p:tgtEl>
                                        <p:attrNameLst>
                                          <p:attrName>ppt_w</p:attrName>
                                        </p:attrNameLst>
                                      </p:cBhvr>
                                      <p:tavLst>
                                        <p:tav tm="0">
                                          <p:val>
                                            <p:fltVal val="0"/>
                                          </p:val>
                                        </p:tav>
                                        <p:tav tm="100000">
                                          <p:val>
                                            <p:strVal val="#ppt_w"/>
                                          </p:val>
                                        </p:tav>
                                      </p:tavLst>
                                    </p:anim>
                                    <p:anim calcmode="lin" valueType="num">
                                      <p:cBhvr>
                                        <p:cTn id="111" dur="500" fill="hold"/>
                                        <p:tgtEl>
                                          <p:spTgt spid="61"/>
                                        </p:tgtEl>
                                        <p:attrNameLst>
                                          <p:attrName>ppt_h</p:attrName>
                                        </p:attrNameLst>
                                      </p:cBhvr>
                                      <p:tavLst>
                                        <p:tav tm="0">
                                          <p:val>
                                            <p:fltVal val="0"/>
                                          </p:val>
                                        </p:tav>
                                        <p:tav tm="100000">
                                          <p:val>
                                            <p:strVal val="#ppt_h"/>
                                          </p:val>
                                        </p:tav>
                                      </p:tavLst>
                                    </p:anim>
                                    <p:animEffect transition="in" filter="fade">
                                      <p:cBhvr>
                                        <p:cTn id="112" dur="500"/>
                                        <p:tgtEl>
                                          <p:spTgt spid="61"/>
                                        </p:tgtEl>
                                      </p:cBhvr>
                                    </p:animEffect>
                                  </p:childTnLst>
                                </p:cTn>
                              </p:par>
                            </p:childTnLst>
                          </p:cTn>
                        </p:par>
                        <p:par>
                          <p:cTn id="113" fill="hold">
                            <p:stCondLst>
                              <p:cond delay="7500"/>
                            </p:stCondLst>
                            <p:childTnLst>
                              <p:par>
                                <p:cTn id="114" presetID="2" presetClass="entr" presetSubtype="8" fill="hold" grpId="0" nodeType="afterEffect">
                                  <p:stCondLst>
                                    <p:cond delay="0"/>
                                  </p:stCondLst>
                                  <p:childTnLst>
                                    <p:set>
                                      <p:cBhvr>
                                        <p:cTn id="115" dur="1" fill="hold">
                                          <p:stCondLst>
                                            <p:cond delay="0"/>
                                          </p:stCondLst>
                                        </p:cTn>
                                        <p:tgtEl>
                                          <p:spTgt spid="93"/>
                                        </p:tgtEl>
                                        <p:attrNameLst>
                                          <p:attrName>style.visibility</p:attrName>
                                        </p:attrNameLst>
                                      </p:cBhvr>
                                      <p:to>
                                        <p:strVal val="visible"/>
                                      </p:to>
                                    </p:set>
                                    <p:anim calcmode="lin" valueType="num">
                                      <p:cBhvr additive="base">
                                        <p:cTn id="116" dur="500" fill="hold"/>
                                        <p:tgtEl>
                                          <p:spTgt spid="93"/>
                                        </p:tgtEl>
                                        <p:attrNameLst>
                                          <p:attrName>ppt_x</p:attrName>
                                        </p:attrNameLst>
                                      </p:cBhvr>
                                      <p:tavLst>
                                        <p:tav tm="0">
                                          <p:val>
                                            <p:strVal val="0-#ppt_w/2"/>
                                          </p:val>
                                        </p:tav>
                                        <p:tav tm="100000">
                                          <p:val>
                                            <p:strVal val="#ppt_x"/>
                                          </p:val>
                                        </p:tav>
                                      </p:tavLst>
                                    </p:anim>
                                    <p:anim calcmode="lin" valueType="num">
                                      <p:cBhvr additive="base">
                                        <p:cTn id="117" dur="500" fill="hold"/>
                                        <p:tgtEl>
                                          <p:spTgt spid="93"/>
                                        </p:tgtEl>
                                        <p:attrNameLst>
                                          <p:attrName>ppt_y</p:attrName>
                                        </p:attrNameLst>
                                      </p:cBhvr>
                                      <p:tavLst>
                                        <p:tav tm="0">
                                          <p:val>
                                            <p:strVal val="#ppt_y"/>
                                          </p:val>
                                        </p:tav>
                                        <p:tav tm="100000">
                                          <p:val>
                                            <p:strVal val="#ppt_y"/>
                                          </p:val>
                                        </p:tav>
                                      </p:tavLst>
                                    </p:anim>
                                  </p:childTnLst>
                                </p:cTn>
                              </p:par>
                              <p:par>
                                <p:cTn id="118" presetID="2" presetClass="entr" presetSubtype="8" fill="hold" grpId="0" nodeType="withEffect">
                                  <p:stCondLst>
                                    <p:cond delay="0"/>
                                  </p:stCondLst>
                                  <p:childTnLst>
                                    <p:set>
                                      <p:cBhvr>
                                        <p:cTn id="119" dur="1" fill="hold">
                                          <p:stCondLst>
                                            <p:cond delay="0"/>
                                          </p:stCondLst>
                                        </p:cTn>
                                        <p:tgtEl>
                                          <p:spTgt spid="97"/>
                                        </p:tgtEl>
                                        <p:attrNameLst>
                                          <p:attrName>style.visibility</p:attrName>
                                        </p:attrNameLst>
                                      </p:cBhvr>
                                      <p:to>
                                        <p:strVal val="visible"/>
                                      </p:to>
                                    </p:set>
                                    <p:anim calcmode="lin" valueType="num">
                                      <p:cBhvr additive="base">
                                        <p:cTn id="120" dur="500" fill="hold"/>
                                        <p:tgtEl>
                                          <p:spTgt spid="97"/>
                                        </p:tgtEl>
                                        <p:attrNameLst>
                                          <p:attrName>ppt_x</p:attrName>
                                        </p:attrNameLst>
                                      </p:cBhvr>
                                      <p:tavLst>
                                        <p:tav tm="0">
                                          <p:val>
                                            <p:strVal val="0-#ppt_w/2"/>
                                          </p:val>
                                        </p:tav>
                                        <p:tav tm="100000">
                                          <p:val>
                                            <p:strVal val="#ppt_x"/>
                                          </p:val>
                                        </p:tav>
                                      </p:tavLst>
                                    </p:anim>
                                    <p:anim calcmode="lin" valueType="num">
                                      <p:cBhvr additive="base">
                                        <p:cTn id="121" dur="500" fill="hold"/>
                                        <p:tgtEl>
                                          <p:spTgt spid="97"/>
                                        </p:tgtEl>
                                        <p:attrNameLst>
                                          <p:attrName>ppt_y</p:attrName>
                                        </p:attrNameLst>
                                      </p:cBhvr>
                                      <p:tavLst>
                                        <p:tav tm="0">
                                          <p:val>
                                            <p:strVal val="#ppt_y"/>
                                          </p:val>
                                        </p:tav>
                                        <p:tav tm="100000">
                                          <p:val>
                                            <p:strVal val="#ppt_y"/>
                                          </p:val>
                                        </p:tav>
                                      </p:tavLst>
                                    </p:anim>
                                  </p:childTnLst>
                                </p:cTn>
                              </p:par>
                            </p:childTnLst>
                          </p:cTn>
                        </p:par>
                        <p:par>
                          <p:cTn id="122" fill="hold">
                            <p:stCondLst>
                              <p:cond delay="8000"/>
                            </p:stCondLst>
                            <p:childTnLst>
                              <p:par>
                                <p:cTn id="123" presetID="2" presetClass="entr" presetSubtype="8" fill="hold" grpId="0" nodeType="afterEffect">
                                  <p:stCondLst>
                                    <p:cond delay="0"/>
                                  </p:stCondLst>
                                  <p:childTnLst>
                                    <p:set>
                                      <p:cBhvr>
                                        <p:cTn id="124" dur="1" fill="hold">
                                          <p:stCondLst>
                                            <p:cond delay="0"/>
                                          </p:stCondLst>
                                        </p:cTn>
                                        <p:tgtEl>
                                          <p:spTgt spid="94"/>
                                        </p:tgtEl>
                                        <p:attrNameLst>
                                          <p:attrName>style.visibility</p:attrName>
                                        </p:attrNameLst>
                                      </p:cBhvr>
                                      <p:to>
                                        <p:strVal val="visible"/>
                                      </p:to>
                                    </p:set>
                                    <p:anim calcmode="lin" valueType="num">
                                      <p:cBhvr additive="base">
                                        <p:cTn id="125" dur="500" fill="hold"/>
                                        <p:tgtEl>
                                          <p:spTgt spid="94"/>
                                        </p:tgtEl>
                                        <p:attrNameLst>
                                          <p:attrName>ppt_x</p:attrName>
                                        </p:attrNameLst>
                                      </p:cBhvr>
                                      <p:tavLst>
                                        <p:tav tm="0">
                                          <p:val>
                                            <p:strVal val="0-#ppt_w/2"/>
                                          </p:val>
                                        </p:tav>
                                        <p:tav tm="100000">
                                          <p:val>
                                            <p:strVal val="#ppt_x"/>
                                          </p:val>
                                        </p:tav>
                                      </p:tavLst>
                                    </p:anim>
                                    <p:anim calcmode="lin" valueType="num">
                                      <p:cBhvr additive="base">
                                        <p:cTn id="126" dur="500" fill="hold"/>
                                        <p:tgtEl>
                                          <p:spTgt spid="94"/>
                                        </p:tgtEl>
                                        <p:attrNameLst>
                                          <p:attrName>ppt_y</p:attrName>
                                        </p:attrNameLst>
                                      </p:cBhvr>
                                      <p:tavLst>
                                        <p:tav tm="0">
                                          <p:val>
                                            <p:strVal val="#ppt_y"/>
                                          </p:val>
                                        </p:tav>
                                        <p:tav tm="100000">
                                          <p:val>
                                            <p:strVal val="#ppt_y"/>
                                          </p:val>
                                        </p:tav>
                                      </p:tavLst>
                                    </p:anim>
                                  </p:childTnLst>
                                </p:cTn>
                              </p:par>
                              <p:par>
                                <p:cTn id="127" presetID="2" presetClass="entr" presetSubtype="8" fill="hold" grpId="0" nodeType="withEffect">
                                  <p:stCondLst>
                                    <p:cond delay="0"/>
                                  </p:stCondLst>
                                  <p:childTnLst>
                                    <p:set>
                                      <p:cBhvr>
                                        <p:cTn id="128" dur="1" fill="hold">
                                          <p:stCondLst>
                                            <p:cond delay="0"/>
                                          </p:stCondLst>
                                        </p:cTn>
                                        <p:tgtEl>
                                          <p:spTgt spid="98"/>
                                        </p:tgtEl>
                                        <p:attrNameLst>
                                          <p:attrName>style.visibility</p:attrName>
                                        </p:attrNameLst>
                                      </p:cBhvr>
                                      <p:to>
                                        <p:strVal val="visible"/>
                                      </p:to>
                                    </p:set>
                                    <p:anim calcmode="lin" valueType="num">
                                      <p:cBhvr additive="base">
                                        <p:cTn id="129" dur="500" fill="hold"/>
                                        <p:tgtEl>
                                          <p:spTgt spid="98"/>
                                        </p:tgtEl>
                                        <p:attrNameLst>
                                          <p:attrName>ppt_x</p:attrName>
                                        </p:attrNameLst>
                                      </p:cBhvr>
                                      <p:tavLst>
                                        <p:tav tm="0">
                                          <p:val>
                                            <p:strVal val="0-#ppt_w/2"/>
                                          </p:val>
                                        </p:tav>
                                        <p:tav tm="100000">
                                          <p:val>
                                            <p:strVal val="#ppt_x"/>
                                          </p:val>
                                        </p:tav>
                                      </p:tavLst>
                                    </p:anim>
                                    <p:anim calcmode="lin" valueType="num">
                                      <p:cBhvr additive="base">
                                        <p:cTn id="130" dur="500" fill="hold"/>
                                        <p:tgtEl>
                                          <p:spTgt spid="98"/>
                                        </p:tgtEl>
                                        <p:attrNameLst>
                                          <p:attrName>ppt_y</p:attrName>
                                        </p:attrNameLst>
                                      </p:cBhvr>
                                      <p:tavLst>
                                        <p:tav tm="0">
                                          <p:val>
                                            <p:strVal val="#ppt_y"/>
                                          </p:val>
                                        </p:tav>
                                        <p:tav tm="100000">
                                          <p:val>
                                            <p:strVal val="#ppt_y"/>
                                          </p:val>
                                        </p:tav>
                                      </p:tavLst>
                                    </p:anim>
                                  </p:childTnLst>
                                </p:cTn>
                              </p:par>
                            </p:childTnLst>
                          </p:cTn>
                        </p:par>
                        <p:par>
                          <p:cTn id="131" fill="hold">
                            <p:stCondLst>
                              <p:cond delay="8500"/>
                            </p:stCondLst>
                            <p:childTnLst>
                              <p:par>
                                <p:cTn id="132" presetID="2" presetClass="entr" presetSubtype="8" fill="hold" grpId="0" nodeType="afterEffect">
                                  <p:stCondLst>
                                    <p:cond delay="0"/>
                                  </p:stCondLst>
                                  <p:childTnLst>
                                    <p:set>
                                      <p:cBhvr>
                                        <p:cTn id="133" dur="1" fill="hold">
                                          <p:stCondLst>
                                            <p:cond delay="0"/>
                                          </p:stCondLst>
                                        </p:cTn>
                                        <p:tgtEl>
                                          <p:spTgt spid="95"/>
                                        </p:tgtEl>
                                        <p:attrNameLst>
                                          <p:attrName>style.visibility</p:attrName>
                                        </p:attrNameLst>
                                      </p:cBhvr>
                                      <p:to>
                                        <p:strVal val="visible"/>
                                      </p:to>
                                    </p:set>
                                    <p:anim calcmode="lin" valueType="num">
                                      <p:cBhvr additive="base">
                                        <p:cTn id="134" dur="500" fill="hold"/>
                                        <p:tgtEl>
                                          <p:spTgt spid="95"/>
                                        </p:tgtEl>
                                        <p:attrNameLst>
                                          <p:attrName>ppt_x</p:attrName>
                                        </p:attrNameLst>
                                      </p:cBhvr>
                                      <p:tavLst>
                                        <p:tav tm="0">
                                          <p:val>
                                            <p:strVal val="0-#ppt_w/2"/>
                                          </p:val>
                                        </p:tav>
                                        <p:tav tm="100000">
                                          <p:val>
                                            <p:strVal val="#ppt_x"/>
                                          </p:val>
                                        </p:tav>
                                      </p:tavLst>
                                    </p:anim>
                                    <p:anim calcmode="lin" valueType="num">
                                      <p:cBhvr additive="base">
                                        <p:cTn id="135" dur="500" fill="hold"/>
                                        <p:tgtEl>
                                          <p:spTgt spid="95"/>
                                        </p:tgtEl>
                                        <p:attrNameLst>
                                          <p:attrName>ppt_y</p:attrName>
                                        </p:attrNameLst>
                                      </p:cBhvr>
                                      <p:tavLst>
                                        <p:tav tm="0">
                                          <p:val>
                                            <p:strVal val="#ppt_y"/>
                                          </p:val>
                                        </p:tav>
                                        <p:tav tm="100000">
                                          <p:val>
                                            <p:strVal val="#ppt_y"/>
                                          </p:val>
                                        </p:tav>
                                      </p:tavLst>
                                    </p:anim>
                                  </p:childTnLst>
                                </p:cTn>
                              </p:par>
                              <p:par>
                                <p:cTn id="136" presetID="2" presetClass="entr" presetSubtype="8" fill="hold" grpId="0" nodeType="withEffect">
                                  <p:stCondLst>
                                    <p:cond delay="0"/>
                                  </p:stCondLst>
                                  <p:childTnLst>
                                    <p:set>
                                      <p:cBhvr>
                                        <p:cTn id="137" dur="1" fill="hold">
                                          <p:stCondLst>
                                            <p:cond delay="0"/>
                                          </p:stCondLst>
                                        </p:cTn>
                                        <p:tgtEl>
                                          <p:spTgt spid="99"/>
                                        </p:tgtEl>
                                        <p:attrNameLst>
                                          <p:attrName>style.visibility</p:attrName>
                                        </p:attrNameLst>
                                      </p:cBhvr>
                                      <p:to>
                                        <p:strVal val="visible"/>
                                      </p:to>
                                    </p:set>
                                    <p:anim calcmode="lin" valueType="num">
                                      <p:cBhvr additive="base">
                                        <p:cTn id="138" dur="500" fill="hold"/>
                                        <p:tgtEl>
                                          <p:spTgt spid="99"/>
                                        </p:tgtEl>
                                        <p:attrNameLst>
                                          <p:attrName>ppt_x</p:attrName>
                                        </p:attrNameLst>
                                      </p:cBhvr>
                                      <p:tavLst>
                                        <p:tav tm="0">
                                          <p:val>
                                            <p:strVal val="0-#ppt_w/2"/>
                                          </p:val>
                                        </p:tav>
                                        <p:tav tm="100000">
                                          <p:val>
                                            <p:strVal val="#ppt_x"/>
                                          </p:val>
                                        </p:tav>
                                      </p:tavLst>
                                    </p:anim>
                                    <p:anim calcmode="lin" valueType="num">
                                      <p:cBhvr additive="base">
                                        <p:cTn id="139" dur="500" fill="hold"/>
                                        <p:tgtEl>
                                          <p:spTgt spid="99"/>
                                        </p:tgtEl>
                                        <p:attrNameLst>
                                          <p:attrName>ppt_y</p:attrName>
                                        </p:attrNameLst>
                                      </p:cBhvr>
                                      <p:tavLst>
                                        <p:tav tm="0">
                                          <p:val>
                                            <p:strVal val="#ppt_y"/>
                                          </p:val>
                                        </p:tav>
                                        <p:tav tm="100000">
                                          <p:val>
                                            <p:strVal val="#ppt_y"/>
                                          </p:val>
                                        </p:tav>
                                      </p:tavLst>
                                    </p:anim>
                                  </p:childTnLst>
                                </p:cTn>
                              </p:par>
                            </p:childTnLst>
                          </p:cTn>
                        </p:par>
                        <p:par>
                          <p:cTn id="140" fill="hold">
                            <p:stCondLst>
                              <p:cond delay="9000"/>
                            </p:stCondLst>
                            <p:childTnLst>
                              <p:par>
                                <p:cTn id="141" presetID="2" presetClass="entr" presetSubtype="8" fill="hold" grpId="0" nodeType="afterEffect">
                                  <p:stCondLst>
                                    <p:cond delay="0"/>
                                  </p:stCondLst>
                                  <p:childTnLst>
                                    <p:set>
                                      <p:cBhvr>
                                        <p:cTn id="142" dur="1" fill="hold">
                                          <p:stCondLst>
                                            <p:cond delay="0"/>
                                          </p:stCondLst>
                                        </p:cTn>
                                        <p:tgtEl>
                                          <p:spTgt spid="96"/>
                                        </p:tgtEl>
                                        <p:attrNameLst>
                                          <p:attrName>style.visibility</p:attrName>
                                        </p:attrNameLst>
                                      </p:cBhvr>
                                      <p:to>
                                        <p:strVal val="visible"/>
                                      </p:to>
                                    </p:set>
                                    <p:anim calcmode="lin" valueType="num">
                                      <p:cBhvr additive="base">
                                        <p:cTn id="143" dur="500" fill="hold"/>
                                        <p:tgtEl>
                                          <p:spTgt spid="96"/>
                                        </p:tgtEl>
                                        <p:attrNameLst>
                                          <p:attrName>ppt_x</p:attrName>
                                        </p:attrNameLst>
                                      </p:cBhvr>
                                      <p:tavLst>
                                        <p:tav tm="0">
                                          <p:val>
                                            <p:strVal val="0-#ppt_w/2"/>
                                          </p:val>
                                        </p:tav>
                                        <p:tav tm="100000">
                                          <p:val>
                                            <p:strVal val="#ppt_x"/>
                                          </p:val>
                                        </p:tav>
                                      </p:tavLst>
                                    </p:anim>
                                    <p:anim calcmode="lin" valueType="num">
                                      <p:cBhvr additive="base">
                                        <p:cTn id="144" dur="500" fill="hold"/>
                                        <p:tgtEl>
                                          <p:spTgt spid="96"/>
                                        </p:tgtEl>
                                        <p:attrNameLst>
                                          <p:attrName>ppt_y</p:attrName>
                                        </p:attrNameLst>
                                      </p:cBhvr>
                                      <p:tavLst>
                                        <p:tav tm="0">
                                          <p:val>
                                            <p:strVal val="#ppt_y"/>
                                          </p:val>
                                        </p:tav>
                                        <p:tav tm="100000">
                                          <p:val>
                                            <p:strVal val="#ppt_y"/>
                                          </p:val>
                                        </p:tav>
                                      </p:tavLst>
                                    </p:anim>
                                  </p:childTnLst>
                                </p:cTn>
                              </p:par>
                              <p:par>
                                <p:cTn id="145" presetID="2" presetClass="entr" presetSubtype="8" fill="hold" grpId="0" nodeType="withEffect">
                                  <p:stCondLst>
                                    <p:cond delay="0"/>
                                  </p:stCondLst>
                                  <p:childTnLst>
                                    <p:set>
                                      <p:cBhvr>
                                        <p:cTn id="146" dur="1" fill="hold">
                                          <p:stCondLst>
                                            <p:cond delay="0"/>
                                          </p:stCondLst>
                                        </p:cTn>
                                        <p:tgtEl>
                                          <p:spTgt spid="100"/>
                                        </p:tgtEl>
                                        <p:attrNameLst>
                                          <p:attrName>style.visibility</p:attrName>
                                        </p:attrNameLst>
                                      </p:cBhvr>
                                      <p:to>
                                        <p:strVal val="visible"/>
                                      </p:to>
                                    </p:set>
                                    <p:anim calcmode="lin" valueType="num">
                                      <p:cBhvr additive="base">
                                        <p:cTn id="147" dur="500" fill="hold"/>
                                        <p:tgtEl>
                                          <p:spTgt spid="100"/>
                                        </p:tgtEl>
                                        <p:attrNameLst>
                                          <p:attrName>ppt_x</p:attrName>
                                        </p:attrNameLst>
                                      </p:cBhvr>
                                      <p:tavLst>
                                        <p:tav tm="0">
                                          <p:val>
                                            <p:strVal val="0-#ppt_w/2"/>
                                          </p:val>
                                        </p:tav>
                                        <p:tav tm="100000">
                                          <p:val>
                                            <p:strVal val="#ppt_x"/>
                                          </p:val>
                                        </p:tav>
                                      </p:tavLst>
                                    </p:anim>
                                    <p:anim calcmode="lin" valueType="num">
                                      <p:cBhvr additive="base">
                                        <p:cTn id="148" dur="500" fill="hold"/>
                                        <p:tgtEl>
                                          <p:spTgt spid="100"/>
                                        </p:tgtEl>
                                        <p:attrNameLst>
                                          <p:attrName>ppt_y</p:attrName>
                                        </p:attrNameLst>
                                      </p:cBhvr>
                                      <p:tavLst>
                                        <p:tav tm="0">
                                          <p:val>
                                            <p:strVal val="#ppt_y"/>
                                          </p:val>
                                        </p:tav>
                                        <p:tav tm="100000">
                                          <p:val>
                                            <p:strVal val="#ppt_y"/>
                                          </p:val>
                                        </p:tav>
                                      </p:tavLst>
                                    </p:anim>
                                  </p:childTnLst>
                                </p:cTn>
                              </p:par>
                            </p:childTnLst>
                          </p:cTn>
                        </p:par>
                        <p:par>
                          <p:cTn id="149" fill="hold">
                            <p:stCondLst>
                              <p:cond delay="9500"/>
                            </p:stCondLst>
                            <p:childTnLst>
                              <p:par>
                                <p:cTn id="150" presetID="2" presetClass="entr" presetSubtype="8" fill="hold" grpId="0" nodeType="afterEffect">
                                  <p:stCondLst>
                                    <p:cond delay="0"/>
                                  </p:stCondLst>
                                  <p:childTnLst>
                                    <p:set>
                                      <p:cBhvr>
                                        <p:cTn id="151" dur="1" fill="hold">
                                          <p:stCondLst>
                                            <p:cond delay="0"/>
                                          </p:stCondLst>
                                        </p:cTn>
                                        <p:tgtEl>
                                          <p:spTgt spid="42"/>
                                        </p:tgtEl>
                                        <p:attrNameLst>
                                          <p:attrName>style.visibility</p:attrName>
                                        </p:attrNameLst>
                                      </p:cBhvr>
                                      <p:to>
                                        <p:strVal val="visible"/>
                                      </p:to>
                                    </p:set>
                                    <p:anim calcmode="lin" valueType="num">
                                      <p:cBhvr additive="base">
                                        <p:cTn id="152" dur="500" fill="hold"/>
                                        <p:tgtEl>
                                          <p:spTgt spid="42"/>
                                        </p:tgtEl>
                                        <p:attrNameLst>
                                          <p:attrName>ppt_x</p:attrName>
                                        </p:attrNameLst>
                                      </p:cBhvr>
                                      <p:tavLst>
                                        <p:tav tm="0">
                                          <p:val>
                                            <p:strVal val="0-#ppt_w/2"/>
                                          </p:val>
                                        </p:tav>
                                        <p:tav tm="100000">
                                          <p:val>
                                            <p:strVal val="#ppt_x"/>
                                          </p:val>
                                        </p:tav>
                                      </p:tavLst>
                                    </p:anim>
                                    <p:anim calcmode="lin" valueType="num">
                                      <p:cBhvr additive="base">
                                        <p:cTn id="153" dur="500" fill="hold"/>
                                        <p:tgtEl>
                                          <p:spTgt spid="42"/>
                                        </p:tgtEl>
                                        <p:attrNameLst>
                                          <p:attrName>ppt_y</p:attrName>
                                        </p:attrNameLst>
                                      </p:cBhvr>
                                      <p:tavLst>
                                        <p:tav tm="0">
                                          <p:val>
                                            <p:strVal val="#ppt_y"/>
                                          </p:val>
                                        </p:tav>
                                        <p:tav tm="100000">
                                          <p:val>
                                            <p:strVal val="#ppt_y"/>
                                          </p:val>
                                        </p:tav>
                                      </p:tavLst>
                                    </p:anim>
                                  </p:childTnLst>
                                </p:cTn>
                              </p:par>
                            </p:childTnLst>
                          </p:cTn>
                        </p:par>
                        <p:par>
                          <p:cTn id="154" fill="hold">
                            <p:stCondLst>
                              <p:cond delay="10000"/>
                            </p:stCondLst>
                            <p:childTnLst>
                              <p:par>
                                <p:cTn id="155" presetID="53" presetClass="entr" presetSubtype="16" fill="hold" grpId="0" nodeType="afterEffect">
                                  <p:stCondLst>
                                    <p:cond delay="0"/>
                                  </p:stCondLst>
                                  <p:childTnLst>
                                    <p:set>
                                      <p:cBhvr>
                                        <p:cTn id="156" dur="1" fill="hold">
                                          <p:stCondLst>
                                            <p:cond delay="0"/>
                                          </p:stCondLst>
                                        </p:cTn>
                                        <p:tgtEl>
                                          <p:spTgt spid="62"/>
                                        </p:tgtEl>
                                        <p:attrNameLst>
                                          <p:attrName>style.visibility</p:attrName>
                                        </p:attrNameLst>
                                      </p:cBhvr>
                                      <p:to>
                                        <p:strVal val="visible"/>
                                      </p:to>
                                    </p:set>
                                    <p:anim calcmode="lin" valueType="num">
                                      <p:cBhvr>
                                        <p:cTn id="157" dur="500" fill="hold"/>
                                        <p:tgtEl>
                                          <p:spTgt spid="62"/>
                                        </p:tgtEl>
                                        <p:attrNameLst>
                                          <p:attrName>ppt_w</p:attrName>
                                        </p:attrNameLst>
                                      </p:cBhvr>
                                      <p:tavLst>
                                        <p:tav tm="0">
                                          <p:val>
                                            <p:fltVal val="0"/>
                                          </p:val>
                                        </p:tav>
                                        <p:tav tm="100000">
                                          <p:val>
                                            <p:strVal val="#ppt_w"/>
                                          </p:val>
                                        </p:tav>
                                      </p:tavLst>
                                    </p:anim>
                                    <p:anim calcmode="lin" valueType="num">
                                      <p:cBhvr>
                                        <p:cTn id="158" dur="500" fill="hold"/>
                                        <p:tgtEl>
                                          <p:spTgt spid="62"/>
                                        </p:tgtEl>
                                        <p:attrNameLst>
                                          <p:attrName>ppt_h</p:attrName>
                                        </p:attrNameLst>
                                      </p:cBhvr>
                                      <p:tavLst>
                                        <p:tav tm="0">
                                          <p:val>
                                            <p:fltVal val="0"/>
                                          </p:val>
                                        </p:tav>
                                        <p:tav tm="100000">
                                          <p:val>
                                            <p:strVal val="#ppt_h"/>
                                          </p:val>
                                        </p:tav>
                                      </p:tavLst>
                                    </p:anim>
                                    <p:animEffect transition="in" filter="fade">
                                      <p:cBhvr>
                                        <p:cTn id="159" dur="500"/>
                                        <p:tgtEl>
                                          <p:spTgt spid="62"/>
                                        </p:tgtEl>
                                      </p:cBhvr>
                                    </p:animEffect>
                                  </p:childTnLst>
                                </p:cTn>
                              </p:par>
                            </p:childTnLst>
                          </p:cTn>
                        </p:par>
                        <p:par>
                          <p:cTn id="160" fill="hold">
                            <p:stCondLst>
                              <p:cond delay="10500"/>
                            </p:stCondLst>
                            <p:childTnLst>
                              <p:par>
                                <p:cTn id="161" presetID="2" presetClass="entr" presetSubtype="8" fill="hold" grpId="0" nodeType="afterEffect">
                                  <p:stCondLst>
                                    <p:cond delay="0"/>
                                  </p:stCondLst>
                                  <p:childTnLst>
                                    <p:set>
                                      <p:cBhvr>
                                        <p:cTn id="162" dur="1" fill="hold">
                                          <p:stCondLst>
                                            <p:cond delay="0"/>
                                          </p:stCondLst>
                                        </p:cTn>
                                        <p:tgtEl>
                                          <p:spTgt spid="102"/>
                                        </p:tgtEl>
                                        <p:attrNameLst>
                                          <p:attrName>style.visibility</p:attrName>
                                        </p:attrNameLst>
                                      </p:cBhvr>
                                      <p:to>
                                        <p:strVal val="visible"/>
                                      </p:to>
                                    </p:set>
                                    <p:anim calcmode="lin" valueType="num">
                                      <p:cBhvr additive="base">
                                        <p:cTn id="163" dur="500" fill="hold"/>
                                        <p:tgtEl>
                                          <p:spTgt spid="102"/>
                                        </p:tgtEl>
                                        <p:attrNameLst>
                                          <p:attrName>ppt_x</p:attrName>
                                        </p:attrNameLst>
                                      </p:cBhvr>
                                      <p:tavLst>
                                        <p:tav tm="0">
                                          <p:val>
                                            <p:strVal val="0-#ppt_w/2"/>
                                          </p:val>
                                        </p:tav>
                                        <p:tav tm="100000">
                                          <p:val>
                                            <p:strVal val="#ppt_x"/>
                                          </p:val>
                                        </p:tav>
                                      </p:tavLst>
                                    </p:anim>
                                    <p:anim calcmode="lin" valueType="num">
                                      <p:cBhvr additive="base">
                                        <p:cTn id="164" dur="500" fill="hold"/>
                                        <p:tgtEl>
                                          <p:spTgt spid="102"/>
                                        </p:tgtEl>
                                        <p:attrNameLst>
                                          <p:attrName>ppt_y</p:attrName>
                                        </p:attrNameLst>
                                      </p:cBhvr>
                                      <p:tavLst>
                                        <p:tav tm="0">
                                          <p:val>
                                            <p:strVal val="#ppt_y"/>
                                          </p:val>
                                        </p:tav>
                                        <p:tav tm="100000">
                                          <p:val>
                                            <p:strVal val="#ppt_y"/>
                                          </p:val>
                                        </p:tav>
                                      </p:tavLst>
                                    </p:anim>
                                  </p:childTnLst>
                                </p:cTn>
                              </p:par>
                              <p:par>
                                <p:cTn id="165" presetID="2" presetClass="entr" presetSubtype="8" fill="hold" grpId="0" nodeType="withEffect">
                                  <p:stCondLst>
                                    <p:cond delay="0"/>
                                  </p:stCondLst>
                                  <p:childTnLst>
                                    <p:set>
                                      <p:cBhvr>
                                        <p:cTn id="166" dur="1" fill="hold">
                                          <p:stCondLst>
                                            <p:cond delay="0"/>
                                          </p:stCondLst>
                                        </p:cTn>
                                        <p:tgtEl>
                                          <p:spTgt spid="106"/>
                                        </p:tgtEl>
                                        <p:attrNameLst>
                                          <p:attrName>style.visibility</p:attrName>
                                        </p:attrNameLst>
                                      </p:cBhvr>
                                      <p:to>
                                        <p:strVal val="visible"/>
                                      </p:to>
                                    </p:set>
                                    <p:anim calcmode="lin" valueType="num">
                                      <p:cBhvr additive="base">
                                        <p:cTn id="167" dur="500" fill="hold"/>
                                        <p:tgtEl>
                                          <p:spTgt spid="106"/>
                                        </p:tgtEl>
                                        <p:attrNameLst>
                                          <p:attrName>ppt_x</p:attrName>
                                        </p:attrNameLst>
                                      </p:cBhvr>
                                      <p:tavLst>
                                        <p:tav tm="0">
                                          <p:val>
                                            <p:strVal val="0-#ppt_w/2"/>
                                          </p:val>
                                        </p:tav>
                                        <p:tav tm="100000">
                                          <p:val>
                                            <p:strVal val="#ppt_x"/>
                                          </p:val>
                                        </p:tav>
                                      </p:tavLst>
                                    </p:anim>
                                    <p:anim calcmode="lin" valueType="num">
                                      <p:cBhvr additive="base">
                                        <p:cTn id="168" dur="500" fill="hold"/>
                                        <p:tgtEl>
                                          <p:spTgt spid="106"/>
                                        </p:tgtEl>
                                        <p:attrNameLst>
                                          <p:attrName>ppt_y</p:attrName>
                                        </p:attrNameLst>
                                      </p:cBhvr>
                                      <p:tavLst>
                                        <p:tav tm="0">
                                          <p:val>
                                            <p:strVal val="#ppt_y"/>
                                          </p:val>
                                        </p:tav>
                                        <p:tav tm="100000">
                                          <p:val>
                                            <p:strVal val="#ppt_y"/>
                                          </p:val>
                                        </p:tav>
                                      </p:tavLst>
                                    </p:anim>
                                  </p:childTnLst>
                                </p:cTn>
                              </p:par>
                            </p:childTnLst>
                          </p:cTn>
                        </p:par>
                        <p:par>
                          <p:cTn id="169" fill="hold">
                            <p:stCondLst>
                              <p:cond delay="11000"/>
                            </p:stCondLst>
                            <p:childTnLst>
                              <p:par>
                                <p:cTn id="170" presetID="2" presetClass="entr" presetSubtype="8" fill="hold" grpId="0" nodeType="afterEffect">
                                  <p:stCondLst>
                                    <p:cond delay="0"/>
                                  </p:stCondLst>
                                  <p:childTnLst>
                                    <p:set>
                                      <p:cBhvr>
                                        <p:cTn id="171" dur="1" fill="hold">
                                          <p:stCondLst>
                                            <p:cond delay="0"/>
                                          </p:stCondLst>
                                        </p:cTn>
                                        <p:tgtEl>
                                          <p:spTgt spid="103"/>
                                        </p:tgtEl>
                                        <p:attrNameLst>
                                          <p:attrName>style.visibility</p:attrName>
                                        </p:attrNameLst>
                                      </p:cBhvr>
                                      <p:to>
                                        <p:strVal val="visible"/>
                                      </p:to>
                                    </p:set>
                                    <p:anim calcmode="lin" valueType="num">
                                      <p:cBhvr additive="base">
                                        <p:cTn id="172" dur="500" fill="hold"/>
                                        <p:tgtEl>
                                          <p:spTgt spid="103"/>
                                        </p:tgtEl>
                                        <p:attrNameLst>
                                          <p:attrName>ppt_x</p:attrName>
                                        </p:attrNameLst>
                                      </p:cBhvr>
                                      <p:tavLst>
                                        <p:tav tm="0">
                                          <p:val>
                                            <p:strVal val="0-#ppt_w/2"/>
                                          </p:val>
                                        </p:tav>
                                        <p:tav tm="100000">
                                          <p:val>
                                            <p:strVal val="#ppt_x"/>
                                          </p:val>
                                        </p:tav>
                                      </p:tavLst>
                                    </p:anim>
                                    <p:anim calcmode="lin" valueType="num">
                                      <p:cBhvr additive="base">
                                        <p:cTn id="173" dur="500" fill="hold"/>
                                        <p:tgtEl>
                                          <p:spTgt spid="103"/>
                                        </p:tgtEl>
                                        <p:attrNameLst>
                                          <p:attrName>ppt_y</p:attrName>
                                        </p:attrNameLst>
                                      </p:cBhvr>
                                      <p:tavLst>
                                        <p:tav tm="0">
                                          <p:val>
                                            <p:strVal val="#ppt_y"/>
                                          </p:val>
                                        </p:tav>
                                        <p:tav tm="100000">
                                          <p:val>
                                            <p:strVal val="#ppt_y"/>
                                          </p:val>
                                        </p:tav>
                                      </p:tavLst>
                                    </p:anim>
                                  </p:childTnLst>
                                </p:cTn>
                              </p:par>
                              <p:par>
                                <p:cTn id="174" presetID="2" presetClass="entr" presetSubtype="8" fill="hold" grpId="0" nodeType="withEffect">
                                  <p:stCondLst>
                                    <p:cond delay="0"/>
                                  </p:stCondLst>
                                  <p:childTnLst>
                                    <p:set>
                                      <p:cBhvr>
                                        <p:cTn id="175" dur="1" fill="hold">
                                          <p:stCondLst>
                                            <p:cond delay="0"/>
                                          </p:stCondLst>
                                        </p:cTn>
                                        <p:tgtEl>
                                          <p:spTgt spid="107"/>
                                        </p:tgtEl>
                                        <p:attrNameLst>
                                          <p:attrName>style.visibility</p:attrName>
                                        </p:attrNameLst>
                                      </p:cBhvr>
                                      <p:to>
                                        <p:strVal val="visible"/>
                                      </p:to>
                                    </p:set>
                                    <p:anim calcmode="lin" valueType="num">
                                      <p:cBhvr additive="base">
                                        <p:cTn id="176" dur="500" fill="hold"/>
                                        <p:tgtEl>
                                          <p:spTgt spid="107"/>
                                        </p:tgtEl>
                                        <p:attrNameLst>
                                          <p:attrName>ppt_x</p:attrName>
                                        </p:attrNameLst>
                                      </p:cBhvr>
                                      <p:tavLst>
                                        <p:tav tm="0">
                                          <p:val>
                                            <p:strVal val="0-#ppt_w/2"/>
                                          </p:val>
                                        </p:tav>
                                        <p:tav tm="100000">
                                          <p:val>
                                            <p:strVal val="#ppt_x"/>
                                          </p:val>
                                        </p:tav>
                                      </p:tavLst>
                                    </p:anim>
                                    <p:anim calcmode="lin" valueType="num">
                                      <p:cBhvr additive="base">
                                        <p:cTn id="177" dur="500" fill="hold"/>
                                        <p:tgtEl>
                                          <p:spTgt spid="107"/>
                                        </p:tgtEl>
                                        <p:attrNameLst>
                                          <p:attrName>ppt_y</p:attrName>
                                        </p:attrNameLst>
                                      </p:cBhvr>
                                      <p:tavLst>
                                        <p:tav tm="0">
                                          <p:val>
                                            <p:strVal val="#ppt_y"/>
                                          </p:val>
                                        </p:tav>
                                        <p:tav tm="100000">
                                          <p:val>
                                            <p:strVal val="#ppt_y"/>
                                          </p:val>
                                        </p:tav>
                                      </p:tavLst>
                                    </p:anim>
                                  </p:childTnLst>
                                </p:cTn>
                              </p:par>
                            </p:childTnLst>
                          </p:cTn>
                        </p:par>
                        <p:par>
                          <p:cTn id="178" fill="hold">
                            <p:stCondLst>
                              <p:cond delay="11500"/>
                            </p:stCondLst>
                            <p:childTnLst>
                              <p:par>
                                <p:cTn id="179" presetID="2" presetClass="entr" presetSubtype="8" fill="hold" grpId="0" nodeType="afterEffect">
                                  <p:stCondLst>
                                    <p:cond delay="0"/>
                                  </p:stCondLst>
                                  <p:childTnLst>
                                    <p:set>
                                      <p:cBhvr>
                                        <p:cTn id="180" dur="1" fill="hold">
                                          <p:stCondLst>
                                            <p:cond delay="0"/>
                                          </p:stCondLst>
                                        </p:cTn>
                                        <p:tgtEl>
                                          <p:spTgt spid="104"/>
                                        </p:tgtEl>
                                        <p:attrNameLst>
                                          <p:attrName>style.visibility</p:attrName>
                                        </p:attrNameLst>
                                      </p:cBhvr>
                                      <p:to>
                                        <p:strVal val="visible"/>
                                      </p:to>
                                    </p:set>
                                    <p:anim calcmode="lin" valueType="num">
                                      <p:cBhvr additive="base">
                                        <p:cTn id="181" dur="500" fill="hold"/>
                                        <p:tgtEl>
                                          <p:spTgt spid="104"/>
                                        </p:tgtEl>
                                        <p:attrNameLst>
                                          <p:attrName>ppt_x</p:attrName>
                                        </p:attrNameLst>
                                      </p:cBhvr>
                                      <p:tavLst>
                                        <p:tav tm="0">
                                          <p:val>
                                            <p:strVal val="0-#ppt_w/2"/>
                                          </p:val>
                                        </p:tav>
                                        <p:tav tm="100000">
                                          <p:val>
                                            <p:strVal val="#ppt_x"/>
                                          </p:val>
                                        </p:tav>
                                      </p:tavLst>
                                    </p:anim>
                                    <p:anim calcmode="lin" valueType="num">
                                      <p:cBhvr additive="base">
                                        <p:cTn id="182" dur="500" fill="hold"/>
                                        <p:tgtEl>
                                          <p:spTgt spid="104"/>
                                        </p:tgtEl>
                                        <p:attrNameLst>
                                          <p:attrName>ppt_y</p:attrName>
                                        </p:attrNameLst>
                                      </p:cBhvr>
                                      <p:tavLst>
                                        <p:tav tm="0">
                                          <p:val>
                                            <p:strVal val="#ppt_y"/>
                                          </p:val>
                                        </p:tav>
                                        <p:tav tm="100000">
                                          <p:val>
                                            <p:strVal val="#ppt_y"/>
                                          </p:val>
                                        </p:tav>
                                      </p:tavLst>
                                    </p:anim>
                                  </p:childTnLst>
                                </p:cTn>
                              </p:par>
                              <p:par>
                                <p:cTn id="183" presetID="2" presetClass="entr" presetSubtype="8" fill="hold" grpId="0" nodeType="withEffect">
                                  <p:stCondLst>
                                    <p:cond delay="0"/>
                                  </p:stCondLst>
                                  <p:childTnLst>
                                    <p:set>
                                      <p:cBhvr>
                                        <p:cTn id="184" dur="1" fill="hold">
                                          <p:stCondLst>
                                            <p:cond delay="0"/>
                                          </p:stCondLst>
                                        </p:cTn>
                                        <p:tgtEl>
                                          <p:spTgt spid="108"/>
                                        </p:tgtEl>
                                        <p:attrNameLst>
                                          <p:attrName>style.visibility</p:attrName>
                                        </p:attrNameLst>
                                      </p:cBhvr>
                                      <p:to>
                                        <p:strVal val="visible"/>
                                      </p:to>
                                    </p:set>
                                    <p:anim calcmode="lin" valueType="num">
                                      <p:cBhvr additive="base">
                                        <p:cTn id="185" dur="500" fill="hold"/>
                                        <p:tgtEl>
                                          <p:spTgt spid="108"/>
                                        </p:tgtEl>
                                        <p:attrNameLst>
                                          <p:attrName>ppt_x</p:attrName>
                                        </p:attrNameLst>
                                      </p:cBhvr>
                                      <p:tavLst>
                                        <p:tav tm="0">
                                          <p:val>
                                            <p:strVal val="0-#ppt_w/2"/>
                                          </p:val>
                                        </p:tav>
                                        <p:tav tm="100000">
                                          <p:val>
                                            <p:strVal val="#ppt_x"/>
                                          </p:val>
                                        </p:tav>
                                      </p:tavLst>
                                    </p:anim>
                                    <p:anim calcmode="lin" valueType="num">
                                      <p:cBhvr additive="base">
                                        <p:cTn id="186" dur="500" fill="hold"/>
                                        <p:tgtEl>
                                          <p:spTgt spid="108"/>
                                        </p:tgtEl>
                                        <p:attrNameLst>
                                          <p:attrName>ppt_y</p:attrName>
                                        </p:attrNameLst>
                                      </p:cBhvr>
                                      <p:tavLst>
                                        <p:tav tm="0">
                                          <p:val>
                                            <p:strVal val="#ppt_y"/>
                                          </p:val>
                                        </p:tav>
                                        <p:tav tm="100000">
                                          <p:val>
                                            <p:strVal val="#ppt_y"/>
                                          </p:val>
                                        </p:tav>
                                      </p:tavLst>
                                    </p:anim>
                                  </p:childTnLst>
                                </p:cTn>
                              </p:par>
                            </p:childTnLst>
                          </p:cTn>
                        </p:par>
                        <p:par>
                          <p:cTn id="187" fill="hold">
                            <p:stCondLst>
                              <p:cond delay="12000"/>
                            </p:stCondLst>
                            <p:childTnLst>
                              <p:par>
                                <p:cTn id="188" presetID="2" presetClass="entr" presetSubtype="8" fill="hold" grpId="0" nodeType="afterEffect">
                                  <p:stCondLst>
                                    <p:cond delay="0"/>
                                  </p:stCondLst>
                                  <p:childTnLst>
                                    <p:set>
                                      <p:cBhvr>
                                        <p:cTn id="189" dur="1" fill="hold">
                                          <p:stCondLst>
                                            <p:cond delay="0"/>
                                          </p:stCondLst>
                                        </p:cTn>
                                        <p:tgtEl>
                                          <p:spTgt spid="105"/>
                                        </p:tgtEl>
                                        <p:attrNameLst>
                                          <p:attrName>style.visibility</p:attrName>
                                        </p:attrNameLst>
                                      </p:cBhvr>
                                      <p:to>
                                        <p:strVal val="visible"/>
                                      </p:to>
                                    </p:set>
                                    <p:anim calcmode="lin" valueType="num">
                                      <p:cBhvr additive="base">
                                        <p:cTn id="190" dur="500" fill="hold"/>
                                        <p:tgtEl>
                                          <p:spTgt spid="105"/>
                                        </p:tgtEl>
                                        <p:attrNameLst>
                                          <p:attrName>ppt_x</p:attrName>
                                        </p:attrNameLst>
                                      </p:cBhvr>
                                      <p:tavLst>
                                        <p:tav tm="0">
                                          <p:val>
                                            <p:strVal val="0-#ppt_w/2"/>
                                          </p:val>
                                        </p:tav>
                                        <p:tav tm="100000">
                                          <p:val>
                                            <p:strVal val="#ppt_x"/>
                                          </p:val>
                                        </p:tav>
                                      </p:tavLst>
                                    </p:anim>
                                    <p:anim calcmode="lin" valueType="num">
                                      <p:cBhvr additive="base">
                                        <p:cTn id="191" dur="500" fill="hold"/>
                                        <p:tgtEl>
                                          <p:spTgt spid="105"/>
                                        </p:tgtEl>
                                        <p:attrNameLst>
                                          <p:attrName>ppt_y</p:attrName>
                                        </p:attrNameLst>
                                      </p:cBhvr>
                                      <p:tavLst>
                                        <p:tav tm="0">
                                          <p:val>
                                            <p:strVal val="#ppt_y"/>
                                          </p:val>
                                        </p:tav>
                                        <p:tav tm="100000">
                                          <p:val>
                                            <p:strVal val="#ppt_y"/>
                                          </p:val>
                                        </p:tav>
                                      </p:tavLst>
                                    </p:anim>
                                  </p:childTnLst>
                                </p:cTn>
                              </p:par>
                              <p:par>
                                <p:cTn id="192" presetID="2" presetClass="entr" presetSubtype="8" fill="hold" grpId="0" nodeType="withEffect">
                                  <p:stCondLst>
                                    <p:cond delay="0"/>
                                  </p:stCondLst>
                                  <p:childTnLst>
                                    <p:set>
                                      <p:cBhvr>
                                        <p:cTn id="193" dur="1" fill="hold">
                                          <p:stCondLst>
                                            <p:cond delay="0"/>
                                          </p:stCondLst>
                                        </p:cTn>
                                        <p:tgtEl>
                                          <p:spTgt spid="109"/>
                                        </p:tgtEl>
                                        <p:attrNameLst>
                                          <p:attrName>style.visibility</p:attrName>
                                        </p:attrNameLst>
                                      </p:cBhvr>
                                      <p:to>
                                        <p:strVal val="visible"/>
                                      </p:to>
                                    </p:set>
                                    <p:anim calcmode="lin" valueType="num">
                                      <p:cBhvr additive="base">
                                        <p:cTn id="194" dur="500" fill="hold"/>
                                        <p:tgtEl>
                                          <p:spTgt spid="109"/>
                                        </p:tgtEl>
                                        <p:attrNameLst>
                                          <p:attrName>ppt_x</p:attrName>
                                        </p:attrNameLst>
                                      </p:cBhvr>
                                      <p:tavLst>
                                        <p:tav tm="0">
                                          <p:val>
                                            <p:strVal val="0-#ppt_w/2"/>
                                          </p:val>
                                        </p:tav>
                                        <p:tav tm="100000">
                                          <p:val>
                                            <p:strVal val="#ppt_x"/>
                                          </p:val>
                                        </p:tav>
                                      </p:tavLst>
                                    </p:anim>
                                    <p:anim calcmode="lin" valueType="num">
                                      <p:cBhvr additive="base">
                                        <p:cTn id="195" dur="500" fill="hold"/>
                                        <p:tgtEl>
                                          <p:spTgt spid="1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5" grpId="0" animBg="1"/>
      <p:bldP spid="39" grpId="0" animBg="1"/>
      <p:bldP spid="42" grpId="0" animBg="1"/>
      <p:bldP spid="33" grpId="0" animBg="1"/>
      <p:bldP spid="47" grpId="0" animBg="1"/>
      <p:bldP spid="53" grpId="0" animBg="1"/>
      <p:bldP spid="56" grpId="0" animBg="1"/>
      <p:bldP spid="60" grpId="0"/>
      <p:bldP spid="49" grpId="0"/>
      <p:bldP spid="54" grpId="0"/>
      <p:bldP spid="57" grpId="0"/>
      <p:bldP spid="58" grpId="0"/>
      <p:bldP spid="59" grpId="0"/>
      <p:bldP spid="61" grpId="0"/>
      <p:bldP spid="62" grpId="0"/>
      <p:bldP spid="63" grpId="0"/>
      <p:bldP spid="66" grpId="0" animBg="1"/>
      <p:bldP spid="68" grpId="0" animBg="1"/>
      <p:bldP spid="72" grpId="0" animBg="1"/>
      <p:bldP spid="87" grpId="0" animBg="1"/>
      <p:bldP spid="88" grpId="0"/>
      <p:bldP spid="89" grpId="0"/>
      <p:bldP spid="90" grpId="0"/>
      <p:bldP spid="91" grpId="0"/>
      <p:bldP spid="93" grpId="0" animBg="1"/>
      <p:bldP spid="94" grpId="0" animBg="1"/>
      <p:bldP spid="95" grpId="0" animBg="1"/>
      <p:bldP spid="96" grpId="0" animBg="1"/>
      <p:bldP spid="97" grpId="0"/>
      <p:bldP spid="98" grpId="0"/>
      <p:bldP spid="99" grpId="0"/>
      <p:bldP spid="100" grpId="0"/>
      <p:bldP spid="102" grpId="0" animBg="1"/>
      <p:bldP spid="103" grpId="0" animBg="1"/>
      <p:bldP spid="104" grpId="0" animBg="1"/>
      <p:bldP spid="105" grpId="0" animBg="1"/>
      <p:bldP spid="106" grpId="0"/>
      <p:bldP spid="107" grpId="0"/>
      <p:bldP spid="108" grpId="0"/>
      <p:bldP spid="10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1273</Words>
  <Application>Microsoft Office PowerPoint</Application>
  <PresentationFormat>Widescreen</PresentationFormat>
  <Paragraphs>81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2018-11-26T00:28:22Z</dcterms:modified>
</cp:coreProperties>
</file>