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99874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rgbClr val="56595E"/>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rgbClr val="189A80"/>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rgbClr val="EF9D27"/>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rgbClr val="D34132"/>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rgbClr val="564267"/>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2008</a:t>
            </a:r>
          </a:p>
          <a:p>
            <a:pPr algn="ctr"/>
            <a:r>
              <a:rPr lang="en-US" sz="900" b="1" dirty="0">
                <a:solidFill>
                  <a:schemeClr val="bg1"/>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2010</a:t>
            </a:r>
          </a:p>
          <a:p>
            <a:pPr algn="ctr"/>
            <a:r>
              <a:rPr lang="en-US" sz="900" b="1" dirty="0">
                <a:solidFill>
                  <a:schemeClr val="bg1"/>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2012</a:t>
            </a:r>
          </a:p>
          <a:p>
            <a:pPr algn="ctr"/>
            <a:r>
              <a:rPr lang="en-US" sz="900" b="1" dirty="0">
                <a:solidFill>
                  <a:schemeClr val="bg1"/>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2018</a:t>
            </a:r>
          </a:p>
          <a:p>
            <a:pPr algn="ctr"/>
            <a:r>
              <a:rPr lang="en-US" sz="900" b="1" dirty="0">
                <a:solidFill>
                  <a:schemeClr val="bg1"/>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2020</a:t>
            </a:r>
          </a:p>
          <a:p>
            <a:pPr algn="ctr"/>
            <a:r>
              <a:rPr lang="en-US" sz="900" b="1" dirty="0">
                <a:solidFill>
                  <a:schemeClr val="bg1"/>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rgbClr val="56595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rgbClr val="5642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0C227054-2CF2-4D2F-B071-777695F7A0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2196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1416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2018-11-26T00:25:02Z</dcterms:modified>
</cp:coreProperties>
</file>