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998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14CE064-72D6-4960-9069-E747FED49158}"/>
              </a:ext>
            </a:extLst>
          </p:cNvPr>
          <p:cNvSpPr>
            <a:spLocks noChangeAspect="1"/>
          </p:cNvSpPr>
          <p:nvPr/>
        </p:nvSpPr>
        <p:spPr>
          <a:xfrm>
            <a:off x="3733800" y="2566299"/>
            <a:ext cx="2834640" cy="2834640"/>
          </a:xfrm>
          <a:prstGeom prst="ellipse">
            <a:avLst/>
          </a:prstGeom>
          <a:solidFill>
            <a:schemeClr val="tx1">
              <a:alpha val="1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796F204-0619-4FBD-94EC-9271068215EB}"/>
              </a:ext>
            </a:extLst>
          </p:cNvPr>
          <p:cNvSpPr>
            <a:spLocks noChangeAspect="1"/>
          </p:cNvSpPr>
          <p:nvPr/>
        </p:nvSpPr>
        <p:spPr>
          <a:xfrm>
            <a:off x="5592371" y="2566299"/>
            <a:ext cx="2834640" cy="2834640"/>
          </a:xfrm>
          <a:prstGeom prst="ellipse">
            <a:avLst/>
          </a:prstGeom>
          <a:solidFill>
            <a:schemeClr val="tx1">
              <a:alpha val="1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3" name="Arrow: Pentagon 2">
            <a:extLst>
              <a:ext uri="{FF2B5EF4-FFF2-40B4-BE49-F238E27FC236}">
                <a16:creationId xmlns:a16="http://schemas.microsoft.com/office/drawing/2014/main" id="{027D25B1-E306-45C7-83C7-B2F61FC25941}"/>
              </a:ext>
            </a:extLst>
          </p:cNvPr>
          <p:cNvSpPr/>
          <p:nvPr/>
        </p:nvSpPr>
        <p:spPr>
          <a:xfrm>
            <a:off x="6092405" y="3450219"/>
            <a:ext cx="1537013" cy="1097280"/>
          </a:xfrm>
          <a:prstGeom prst="homePlate">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7AB08B18-5DCE-4074-81AC-E368B0BD9486}"/>
              </a:ext>
            </a:extLst>
          </p:cNvPr>
          <p:cNvSpPr/>
          <p:nvPr/>
        </p:nvSpPr>
        <p:spPr>
          <a:xfrm rot="10800000">
            <a:off x="4558988" y="3450219"/>
            <a:ext cx="1537012" cy="1097280"/>
          </a:xfrm>
          <a:prstGeom prst="homePlat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8AEA242-D0AF-405A-ADF9-DD0D3C006E48}"/>
              </a:ext>
            </a:extLst>
          </p:cNvPr>
          <p:cNvSpPr>
            <a:spLocks noChangeAspect="1"/>
          </p:cNvSpPr>
          <p:nvPr/>
        </p:nvSpPr>
        <p:spPr>
          <a:xfrm>
            <a:off x="5592372" y="2915158"/>
            <a:ext cx="976069" cy="2136925"/>
          </a:xfrm>
          <a:custGeom>
            <a:avLst/>
            <a:gdLst>
              <a:gd name="connsiteX0" fmla="*/ 488035 w 976069"/>
              <a:gd name="connsiteY0" fmla="*/ 0 h 2136925"/>
              <a:gd name="connsiteX1" fmla="*/ 560946 w 976069"/>
              <a:gd name="connsiteY1" fmla="*/ 66266 h 2136925"/>
              <a:gd name="connsiteX2" fmla="*/ 976069 w 976069"/>
              <a:gd name="connsiteY2" fmla="*/ 1068462 h 2136925"/>
              <a:gd name="connsiteX3" fmla="*/ 560946 w 976069"/>
              <a:gd name="connsiteY3" fmla="*/ 2070659 h 2136925"/>
              <a:gd name="connsiteX4" fmla="*/ 488035 w 976069"/>
              <a:gd name="connsiteY4" fmla="*/ 2136925 h 2136925"/>
              <a:gd name="connsiteX5" fmla="*/ 415124 w 976069"/>
              <a:gd name="connsiteY5" fmla="*/ 2070659 h 2136925"/>
              <a:gd name="connsiteX6" fmla="*/ 0 w 976069"/>
              <a:gd name="connsiteY6" fmla="*/ 1068462 h 2136925"/>
              <a:gd name="connsiteX7" fmla="*/ 415124 w 976069"/>
              <a:gd name="connsiteY7" fmla="*/ 66266 h 2136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6069" h="2136925">
                <a:moveTo>
                  <a:pt x="488035" y="0"/>
                </a:moveTo>
                <a:lnTo>
                  <a:pt x="560946" y="66266"/>
                </a:lnTo>
                <a:cubicBezTo>
                  <a:pt x="817430" y="322750"/>
                  <a:pt x="976069" y="677080"/>
                  <a:pt x="976069" y="1068462"/>
                </a:cubicBezTo>
                <a:cubicBezTo>
                  <a:pt x="976069" y="1459844"/>
                  <a:pt x="817430" y="1814174"/>
                  <a:pt x="560946" y="2070659"/>
                </a:cubicBezTo>
                <a:lnTo>
                  <a:pt x="488035" y="2136925"/>
                </a:lnTo>
                <a:lnTo>
                  <a:pt x="415124" y="2070659"/>
                </a:lnTo>
                <a:cubicBezTo>
                  <a:pt x="158639" y="1814174"/>
                  <a:pt x="0" y="1459844"/>
                  <a:pt x="0" y="1068462"/>
                </a:cubicBezTo>
                <a:cubicBezTo>
                  <a:pt x="0" y="677080"/>
                  <a:pt x="158639" y="322750"/>
                  <a:pt x="415124" y="662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2">
                <a:lumMod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F6B49BA-5FF1-4606-9BD8-B4DD2019DEA9}"/>
              </a:ext>
            </a:extLst>
          </p:cNvPr>
          <p:cNvSpPr txBox="1"/>
          <p:nvPr/>
        </p:nvSpPr>
        <p:spPr>
          <a:xfrm>
            <a:off x="8534400" y="1050573"/>
            <a:ext cx="3657600" cy="1341906"/>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35" name="Group 34">
            <a:extLst>
              <a:ext uri="{FF2B5EF4-FFF2-40B4-BE49-F238E27FC236}">
                <a16:creationId xmlns:a16="http://schemas.microsoft.com/office/drawing/2014/main" id="{63A90D34-14D4-49C9-8DC0-2F6942E5F928}"/>
              </a:ext>
            </a:extLst>
          </p:cNvPr>
          <p:cNvGrpSpPr/>
          <p:nvPr/>
        </p:nvGrpSpPr>
        <p:grpSpPr>
          <a:xfrm>
            <a:off x="3485384" y="2162299"/>
            <a:ext cx="1097280" cy="1097280"/>
            <a:chOff x="3583823" y="1743782"/>
            <a:chExt cx="1097280" cy="1097280"/>
          </a:xfrm>
        </p:grpSpPr>
        <p:sp>
          <p:nvSpPr>
            <p:cNvPr id="4" name="Oval 3">
              <a:extLst>
                <a:ext uri="{FF2B5EF4-FFF2-40B4-BE49-F238E27FC236}">
                  <a16:creationId xmlns:a16="http://schemas.microsoft.com/office/drawing/2014/main" id="{2C191D41-1113-4874-81B7-FA8C328F297A}"/>
                </a:ext>
              </a:extLst>
            </p:cNvPr>
            <p:cNvSpPr>
              <a:spLocks noChangeAspect="1"/>
            </p:cNvSpPr>
            <p:nvPr/>
          </p:nvSpPr>
          <p:spPr>
            <a:xfrm>
              <a:off x="3583823" y="1743782"/>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ACC5D5B-BE89-4107-8CEE-C98553C24EB3}"/>
                </a:ext>
              </a:extLst>
            </p:cNvPr>
            <p:cNvSpPr>
              <a:spLocks noChangeAspect="1"/>
            </p:cNvSpPr>
            <p:nvPr/>
          </p:nvSpPr>
          <p:spPr>
            <a:xfrm>
              <a:off x="3675263" y="1836506"/>
              <a:ext cx="914400" cy="914400"/>
            </a:xfrm>
            <a:prstGeom prst="ellipse">
              <a:avLst/>
            </a:prstGeom>
            <a:solidFill>
              <a:srgbClr val="68686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a:extLst>
              <a:ext uri="{FF2B5EF4-FFF2-40B4-BE49-F238E27FC236}">
                <a16:creationId xmlns:a16="http://schemas.microsoft.com/office/drawing/2014/main" id="{F010F41C-3780-4337-B372-483D30A1B53A}"/>
              </a:ext>
            </a:extLst>
          </p:cNvPr>
          <p:cNvGrpSpPr/>
          <p:nvPr/>
        </p:nvGrpSpPr>
        <p:grpSpPr>
          <a:xfrm>
            <a:off x="3006073" y="3429795"/>
            <a:ext cx="1097280" cy="1097280"/>
            <a:chOff x="3126623" y="2880360"/>
            <a:chExt cx="1097280" cy="1097280"/>
          </a:xfrm>
        </p:grpSpPr>
        <p:sp>
          <p:nvSpPr>
            <p:cNvPr id="13" name="Oval 12">
              <a:extLst>
                <a:ext uri="{FF2B5EF4-FFF2-40B4-BE49-F238E27FC236}">
                  <a16:creationId xmlns:a16="http://schemas.microsoft.com/office/drawing/2014/main" id="{CAC9358E-A60F-4F70-BBD0-3E07131E4049}"/>
                </a:ext>
              </a:extLst>
            </p:cNvPr>
            <p:cNvSpPr>
              <a:spLocks noChangeAspect="1"/>
            </p:cNvSpPr>
            <p:nvPr/>
          </p:nvSpPr>
          <p:spPr>
            <a:xfrm>
              <a:off x="3126623" y="288036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807E85E-1E97-49DE-8D16-016322777CDC}"/>
                </a:ext>
              </a:extLst>
            </p:cNvPr>
            <p:cNvSpPr>
              <a:spLocks noChangeAspect="1"/>
            </p:cNvSpPr>
            <p:nvPr/>
          </p:nvSpPr>
          <p:spPr>
            <a:xfrm>
              <a:off x="3218688" y="2972719"/>
              <a:ext cx="914400" cy="914400"/>
            </a:xfrm>
            <a:prstGeom prst="ellipse">
              <a:avLst/>
            </a:pr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68094899-4A68-4E7F-9D82-2FC4F95EAAAE}"/>
              </a:ext>
            </a:extLst>
          </p:cNvPr>
          <p:cNvGrpSpPr/>
          <p:nvPr/>
        </p:nvGrpSpPr>
        <p:grpSpPr>
          <a:xfrm>
            <a:off x="3485384" y="4687380"/>
            <a:ext cx="1097280" cy="1097280"/>
            <a:chOff x="3583823" y="3994140"/>
            <a:chExt cx="1097280" cy="1097280"/>
          </a:xfrm>
        </p:grpSpPr>
        <p:sp>
          <p:nvSpPr>
            <p:cNvPr id="14" name="Oval 13">
              <a:extLst>
                <a:ext uri="{FF2B5EF4-FFF2-40B4-BE49-F238E27FC236}">
                  <a16:creationId xmlns:a16="http://schemas.microsoft.com/office/drawing/2014/main" id="{F182581D-155A-4F95-B2D3-ECF49A666E88}"/>
                </a:ext>
              </a:extLst>
            </p:cNvPr>
            <p:cNvSpPr>
              <a:spLocks noChangeAspect="1"/>
            </p:cNvSpPr>
            <p:nvPr/>
          </p:nvSpPr>
          <p:spPr>
            <a:xfrm>
              <a:off x="3583823" y="399414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0EA59A91-3937-42DE-A3AB-8FEBA23CE860}"/>
                </a:ext>
              </a:extLst>
            </p:cNvPr>
            <p:cNvSpPr>
              <a:spLocks noChangeAspect="1"/>
            </p:cNvSpPr>
            <p:nvPr/>
          </p:nvSpPr>
          <p:spPr>
            <a:xfrm>
              <a:off x="3675888" y="4087368"/>
              <a:ext cx="914400" cy="914400"/>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0" name="Group 39">
            <a:extLst>
              <a:ext uri="{FF2B5EF4-FFF2-40B4-BE49-F238E27FC236}">
                <a16:creationId xmlns:a16="http://schemas.microsoft.com/office/drawing/2014/main" id="{D4B0DC88-16E0-4F0F-84BA-720780E04FE8}"/>
              </a:ext>
            </a:extLst>
          </p:cNvPr>
          <p:cNvGrpSpPr/>
          <p:nvPr/>
        </p:nvGrpSpPr>
        <p:grpSpPr>
          <a:xfrm>
            <a:off x="7533406" y="4687582"/>
            <a:ext cx="1097280" cy="1097280"/>
            <a:chOff x="7534702" y="3822659"/>
            <a:chExt cx="1097280" cy="1097280"/>
          </a:xfrm>
        </p:grpSpPr>
        <p:sp>
          <p:nvSpPr>
            <p:cNvPr id="17" name="Oval 16">
              <a:extLst>
                <a:ext uri="{FF2B5EF4-FFF2-40B4-BE49-F238E27FC236}">
                  <a16:creationId xmlns:a16="http://schemas.microsoft.com/office/drawing/2014/main" id="{43CB62CE-D7E8-4B3F-8AFC-C7EAAB7383B1}"/>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36C066A-D80F-45B3-BC8A-6CB07ED44EDF}"/>
                </a:ext>
              </a:extLst>
            </p:cNvPr>
            <p:cNvSpPr>
              <a:spLocks noChangeAspect="1"/>
            </p:cNvSpPr>
            <p:nvPr/>
          </p:nvSpPr>
          <p:spPr>
            <a:xfrm rot="10800000">
              <a:off x="7624846" y="3913897"/>
              <a:ext cx="914400" cy="91440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DC284639-108C-4FE4-87C3-8FD8B4BC59FC}"/>
              </a:ext>
            </a:extLst>
          </p:cNvPr>
          <p:cNvGrpSpPr/>
          <p:nvPr/>
        </p:nvGrpSpPr>
        <p:grpSpPr>
          <a:xfrm>
            <a:off x="8108554" y="3429795"/>
            <a:ext cx="1097280" cy="1097280"/>
            <a:chOff x="7991902" y="2686081"/>
            <a:chExt cx="1097280" cy="1097280"/>
          </a:xfrm>
        </p:grpSpPr>
        <p:sp>
          <p:nvSpPr>
            <p:cNvPr id="18" name="Oval 17">
              <a:extLst>
                <a:ext uri="{FF2B5EF4-FFF2-40B4-BE49-F238E27FC236}">
                  <a16:creationId xmlns:a16="http://schemas.microsoft.com/office/drawing/2014/main" id="{2A915C8C-FE06-425B-9EE7-94279BA7108A}"/>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157E502-7EE1-442A-B8C4-4496420EA142}"/>
                </a:ext>
              </a:extLst>
            </p:cNvPr>
            <p:cNvSpPr>
              <a:spLocks noChangeAspect="1"/>
            </p:cNvSpPr>
            <p:nvPr/>
          </p:nvSpPr>
          <p:spPr>
            <a:xfrm rot="10800000">
              <a:off x="8087662" y="2777521"/>
              <a:ext cx="914400" cy="91440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D2B5C65C-A3D1-4DAA-ADE8-5B6A7236D404}"/>
              </a:ext>
            </a:extLst>
          </p:cNvPr>
          <p:cNvGrpSpPr/>
          <p:nvPr/>
        </p:nvGrpSpPr>
        <p:grpSpPr>
          <a:xfrm>
            <a:off x="7533406" y="2158458"/>
            <a:ext cx="1097280" cy="1097280"/>
            <a:chOff x="7534702" y="1572301"/>
            <a:chExt cx="1097280" cy="1097280"/>
          </a:xfrm>
        </p:grpSpPr>
        <p:sp>
          <p:nvSpPr>
            <p:cNvPr id="19" name="Oval 18">
              <a:extLst>
                <a:ext uri="{FF2B5EF4-FFF2-40B4-BE49-F238E27FC236}">
                  <a16:creationId xmlns:a16="http://schemas.microsoft.com/office/drawing/2014/main" id="{83395C20-B729-4D80-BA9E-450301C5C3A1}"/>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DE4D6F27-2D87-43AA-A56B-9D6AEC003214}"/>
                </a:ext>
              </a:extLst>
            </p:cNvPr>
            <p:cNvSpPr>
              <a:spLocks noChangeAspect="1"/>
            </p:cNvSpPr>
            <p:nvPr/>
          </p:nvSpPr>
          <p:spPr>
            <a:xfrm rot="10800000">
              <a:off x="7629418" y="1664208"/>
              <a:ext cx="914400" cy="91440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6D82D5C9-EBEF-4341-8D85-305BC84C3047}"/>
              </a:ext>
            </a:extLst>
          </p:cNvPr>
          <p:cNvSpPr txBox="1"/>
          <p:nvPr/>
        </p:nvSpPr>
        <p:spPr>
          <a:xfrm>
            <a:off x="8645453" y="5400939"/>
            <a:ext cx="3657600" cy="1304973"/>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A7599E7B-1A60-49EA-9CEC-052D5A1D0353}"/>
              </a:ext>
            </a:extLst>
          </p:cNvPr>
          <p:cNvSpPr txBox="1"/>
          <p:nvPr/>
        </p:nvSpPr>
        <p:spPr>
          <a:xfrm>
            <a:off x="9262090" y="3267929"/>
            <a:ext cx="2834640" cy="170508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292138A-661F-4227-954D-90657A0D69F5}"/>
              </a:ext>
            </a:extLst>
          </p:cNvPr>
          <p:cNvSpPr txBox="1"/>
          <p:nvPr/>
        </p:nvSpPr>
        <p:spPr>
          <a:xfrm>
            <a:off x="139290" y="3164765"/>
            <a:ext cx="2834640" cy="1742015"/>
          </a:xfrm>
          <a:prstGeom prst="rect">
            <a:avLst/>
          </a:prstGeom>
          <a:noFill/>
        </p:spPr>
        <p:txBody>
          <a:bodyPr wrap="square" rtlCol="0">
            <a:spAutoFit/>
          </a:bodyPr>
          <a:lstStyle/>
          <a:p>
            <a:pPr defTabSz="1219170">
              <a:spcBef>
                <a:spcPct val="20000"/>
              </a:spcBef>
              <a:defRPr/>
            </a:pPr>
            <a:r>
              <a:rPr lang="en-US" dirty="0">
                <a:solidFill>
                  <a:srgbClr val="56426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42E35C1-F008-42FE-9C4B-6571F8A2E9FE}"/>
              </a:ext>
            </a:extLst>
          </p:cNvPr>
          <p:cNvSpPr txBox="1"/>
          <p:nvPr/>
        </p:nvSpPr>
        <p:spPr>
          <a:xfrm>
            <a:off x="175197" y="1080189"/>
            <a:ext cx="3657600" cy="1341906"/>
          </a:xfrm>
          <a:prstGeom prst="rect">
            <a:avLst/>
          </a:prstGeom>
          <a:noFill/>
        </p:spPr>
        <p:txBody>
          <a:bodyPr wrap="square" rtlCol="0">
            <a:spAutoFit/>
          </a:bodyPr>
          <a:lstStyle/>
          <a:p>
            <a:pPr defTabSz="1219170">
              <a:spcBef>
                <a:spcPct val="20000"/>
              </a:spcBef>
              <a:defRPr/>
            </a:pPr>
            <a:r>
              <a:rPr lang="en-US" dirty="0">
                <a:solidFill>
                  <a:srgbClr val="686868"/>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B80B7D95-4581-4460-A4EA-4EFFF812729D}"/>
              </a:ext>
            </a:extLst>
          </p:cNvPr>
          <p:cNvSpPr txBox="1"/>
          <p:nvPr/>
        </p:nvSpPr>
        <p:spPr>
          <a:xfrm>
            <a:off x="286250" y="5430555"/>
            <a:ext cx="3657600" cy="1341906"/>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715E9CB1-08F9-4A78-8441-A79675D5941E}"/>
              </a:ext>
            </a:extLst>
          </p:cNvPr>
          <p:cNvSpPr txBox="1"/>
          <p:nvPr/>
        </p:nvSpPr>
        <p:spPr>
          <a:xfrm>
            <a:off x="7578147" y="2490310"/>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47" name="TextBox 46">
            <a:extLst>
              <a:ext uri="{FF2B5EF4-FFF2-40B4-BE49-F238E27FC236}">
                <a16:creationId xmlns:a16="http://schemas.microsoft.com/office/drawing/2014/main" id="{D2BE3F2F-E97D-4C31-88A5-7B0148E4E78A}"/>
              </a:ext>
            </a:extLst>
          </p:cNvPr>
          <p:cNvSpPr txBox="1"/>
          <p:nvPr/>
        </p:nvSpPr>
        <p:spPr>
          <a:xfrm>
            <a:off x="8173377" y="379880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48" name="TextBox 47">
            <a:extLst>
              <a:ext uri="{FF2B5EF4-FFF2-40B4-BE49-F238E27FC236}">
                <a16:creationId xmlns:a16="http://schemas.microsoft.com/office/drawing/2014/main" id="{4F2BBAD1-4E4E-4BB3-A5EC-EAFC53084C91}"/>
              </a:ext>
            </a:extLst>
          </p:cNvPr>
          <p:cNvSpPr txBox="1"/>
          <p:nvPr/>
        </p:nvSpPr>
        <p:spPr>
          <a:xfrm>
            <a:off x="7578146" y="5035965"/>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49" name="TextBox 48">
            <a:extLst>
              <a:ext uri="{FF2B5EF4-FFF2-40B4-BE49-F238E27FC236}">
                <a16:creationId xmlns:a16="http://schemas.microsoft.com/office/drawing/2014/main" id="{4317AA62-2E93-4683-8F5B-2C306A647728}"/>
              </a:ext>
            </a:extLst>
          </p:cNvPr>
          <p:cNvSpPr txBox="1"/>
          <p:nvPr/>
        </p:nvSpPr>
        <p:spPr>
          <a:xfrm>
            <a:off x="3545591" y="248920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$2,379</a:t>
            </a:r>
            <a:endParaRPr lang="en-US" sz="2000" dirty="0">
              <a:solidFill>
                <a:schemeClr val="bg1"/>
              </a:solidFill>
            </a:endParaRPr>
          </a:p>
        </p:txBody>
      </p:sp>
      <p:sp>
        <p:nvSpPr>
          <p:cNvPr id="50" name="TextBox 49">
            <a:extLst>
              <a:ext uri="{FF2B5EF4-FFF2-40B4-BE49-F238E27FC236}">
                <a16:creationId xmlns:a16="http://schemas.microsoft.com/office/drawing/2014/main" id="{56AD294E-DFF8-4839-ADA7-E966400E9A5C}"/>
              </a:ext>
            </a:extLst>
          </p:cNvPr>
          <p:cNvSpPr txBox="1"/>
          <p:nvPr/>
        </p:nvSpPr>
        <p:spPr>
          <a:xfrm>
            <a:off x="3078422" y="377342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$1,458</a:t>
            </a:r>
            <a:endParaRPr lang="en-US" sz="2000" dirty="0">
              <a:solidFill>
                <a:schemeClr val="bg1"/>
              </a:solidFill>
            </a:endParaRPr>
          </a:p>
        </p:txBody>
      </p:sp>
      <p:sp>
        <p:nvSpPr>
          <p:cNvPr id="51" name="TextBox 50">
            <a:extLst>
              <a:ext uri="{FF2B5EF4-FFF2-40B4-BE49-F238E27FC236}">
                <a16:creationId xmlns:a16="http://schemas.microsoft.com/office/drawing/2014/main" id="{6DBB2E11-FE5F-454C-A76F-D7AD32B06B46}"/>
              </a:ext>
            </a:extLst>
          </p:cNvPr>
          <p:cNvSpPr txBox="1"/>
          <p:nvPr/>
        </p:nvSpPr>
        <p:spPr>
          <a:xfrm>
            <a:off x="3559055" y="502793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sp>
        <p:nvSpPr>
          <p:cNvPr id="52" name="TextBox 51">
            <a:extLst>
              <a:ext uri="{FF2B5EF4-FFF2-40B4-BE49-F238E27FC236}">
                <a16:creationId xmlns:a16="http://schemas.microsoft.com/office/drawing/2014/main" id="{2C587C80-7382-436F-A425-AEB58B159B06}"/>
              </a:ext>
            </a:extLst>
          </p:cNvPr>
          <p:cNvSpPr txBox="1"/>
          <p:nvPr/>
        </p:nvSpPr>
        <p:spPr>
          <a:xfrm>
            <a:off x="5588731" y="3783564"/>
            <a:ext cx="986405" cy="400110"/>
          </a:xfrm>
          <a:prstGeom prst="rect">
            <a:avLst/>
          </a:prstGeom>
          <a:noFill/>
          <a:effectLst/>
        </p:spPr>
        <p:txBody>
          <a:bodyPr wrap="square" rtlCol="0">
            <a:spAutoFit/>
          </a:bodyPr>
          <a:lstStyle/>
          <a:p>
            <a:pPr algn="ctr"/>
            <a:r>
              <a:rPr lang="en-US" sz="2000" dirty="0">
                <a:solidFill>
                  <a:schemeClr val="bg2">
                    <a:lumMod val="25000"/>
                  </a:schemeClr>
                </a:solidFill>
                <a:latin typeface="Bernard MT Condensed" panose="02050806060905020404" pitchFamily="18" charset="0"/>
              </a:rPr>
              <a:t>$12,481</a:t>
            </a:r>
            <a:endParaRPr lang="en-US" sz="2000" dirty="0">
              <a:solidFill>
                <a:schemeClr val="bg2">
                  <a:lumMod val="25000"/>
                </a:schemeClr>
              </a:solidFill>
            </a:endParaRPr>
          </a:p>
        </p:txBody>
      </p:sp>
      <p:pic>
        <p:nvPicPr>
          <p:cNvPr id="53" name="Picture 52">
            <a:hlinkClick r:id="rId2"/>
            <a:extLst>
              <a:ext uri="{FF2B5EF4-FFF2-40B4-BE49-F238E27FC236}">
                <a16:creationId xmlns:a16="http://schemas.microsoft.com/office/drawing/2014/main" id="{84AFB29D-9907-4CC0-A414-7EACA05B7A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8889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750" fill="hold"/>
                                        <p:tgtEl>
                                          <p:spTgt spid="11"/>
                                        </p:tgtEl>
                                        <p:attrNameLst>
                                          <p:attrName>ppt_x</p:attrName>
                                        </p:attrNameLst>
                                      </p:cBhvr>
                                      <p:tavLst>
                                        <p:tav tm="0">
                                          <p:val>
                                            <p:strVal val="1+#ppt_w/2"/>
                                          </p:val>
                                        </p:tav>
                                        <p:tav tm="100000">
                                          <p:val>
                                            <p:strVal val="#ppt_x"/>
                                          </p:val>
                                        </p:tav>
                                      </p:tavLst>
                                    </p:anim>
                                    <p:anim calcmode="lin" valueType="num">
                                      <p:cBhvr additive="base">
                                        <p:cTn id="12" dur="75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750" fill="hold"/>
                                        <p:tgtEl>
                                          <p:spTgt spid="10"/>
                                        </p:tgtEl>
                                        <p:attrNameLst>
                                          <p:attrName>ppt_x</p:attrName>
                                        </p:attrNameLst>
                                      </p:cBhvr>
                                      <p:tavLst>
                                        <p:tav tm="0">
                                          <p:val>
                                            <p:strVal val="0-#ppt_w/2"/>
                                          </p:val>
                                        </p:tav>
                                        <p:tav tm="100000">
                                          <p:val>
                                            <p:strVal val="#ppt_x"/>
                                          </p:val>
                                        </p:tav>
                                      </p:tavLst>
                                    </p:anim>
                                    <p:anim calcmode="lin" valueType="num">
                                      <p:cBhvr additive="base">
                                        <p:cTn id="16" dur="75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1250"/>
                            </p:stCondLst>
                            <p:childTnLst>
                              <p:par>
                                <p:cTn id="18" presetID="16" presetClass="entr" presetSubtype="37"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outVertical)">
                                      <p:cBhvr>
                                        <p:cTn id="20" dur="750"/>
                                        <p:tgtEl>
                                          <p:spTgt spid="9"/>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barn(outVertical)">
                                      <p:cBhvr>
                                        <p:cTn id="23" dur="750"/>
                                        <p:tgtEl>
                                          <p:spTgt spid="52"/>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750"/>
                                        <p:tgtEl>
                                          <p:spTgt spid="3"/>
                                        </p:tgtEl>
                                      </p:cBhvr>
                                    </p:animEffect>
                                  </p:childTnLst>
                                </p:cTn>
                              </p:par>
                            </p:childTnLst>
                          </p:cTn>
                        </p:par>
                        <p:par>
                          <p:cTn id="28" fill="hold">
                            <p:stCondLst>
                              <p:cond delay="2750"/>
                            </p:stCondLst>
                            <p:childTnLst>
                              <p:par>
                                <p:cTn id="29" presetID="53" presetClass="entr" presetSubtype="52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500" fill="hold"/>
                                        <p:tgtEl>
                                          <p:spTgt spid="38"/>
                                        </p:tgtEl>
                                        <p:attrNameLst>
                                          <p:attrName>ppt_w</p:attrName>
                                        </p:attrNameLst>
                                      </p:cBhvr>
                                      <p:tavLst>
                                        <p:tav tm="0">
                                          <p:val>
                                            <p:fltVal val="0"/>
                                          </p:val>
                                        </p:tav>
                                        <p:tav tm="100000">
                                          <p:val>
                                            <p:strVal val="#ppt_w"/>
                                          </p:val>
                                        </p:tav>
                                      </p:tavLst>
                                    </p:anim>
                                    <p:anim calcmode="lin" valueType="num">
                                      <p:cBhvr>
                                        <p:cTn id="32" dur="500" fill="hold"/>
                                        <p:tgtEl>
                                          <p:spTgt spid="38"/>
                                        </p:tgtEl>
                                        <p:attrNameLst>
                                          <p:attrName>ppt_h</p:attrName>
                                        </p:attrNameLst>
                                      </p:cBhvr>
                                      <p:tavLst>
                                        <p:tav tm="0">
                                          <p:val>
                                            <p:fltVal val="0"/>
                                          </p:val>
                                        </p:tav>
                                        <p:tav tm="100000">
                                          <p:val>
                                            <p:strVal val="#ppt_h"/>
                                          </p:val>
                                        </p:tav>
                                      </p:tavLst>
                                    </p:anim>
                                    <p:animEffect transition="in" filter="fade">
                                      <p:cBhvr>
                                        <p:cTn id="33" dur="500"/>
                                        <p:tgtEl>
                                          <p:spTgt spid="38"/>
                                        </p:tgtEl>
                                      </p:cBhvr>
                                    </p:animEffect>
                                    <p:anim calcmode="lin" valueType="num">
                                      <p:cBhvr>
                                        <p:cTn id="34" dur="500" fill="hold"/>
                                        <p:tgtEl>
                                          <p:spTgt spid="38"/>
                                        </p:tgtEl>
                                        <p:attrNameLst>
                                          <p:attrName>ppt_x</p:attrName>
                                        </p:attrNameLst>
                                      </p:cBhvr>
                                      <p:tavLst>
                                        <p:tav tm="0">
                                          <p:val>
                                            <p:fltVal val="0.5"/>
                                          </p:val>
                                        </p:tav>
                                        <p:tav tm="100000">
                                          <p:val>
                                            <p:strVal val="#ppt_x"/>
                                          </p:val>
                                        </p:tav>
                                      </p:tavLst>
                                    </p:anim>
                                    <p:anim calcmode="lin" valueType="num">
                                      <p:cBhvr>
                                        <p:cTn id="35" dur="500" fill="hold"/>
                                        <p:tgtEl>
                                          <p:spTgt spid="38"/>
                                        </p:tgtEl>
                                        <p:attrNameLst>
                                          <p:attrName>ppt_y</p:attrName>
                                        </p:attrNameLst>
                                      </p:cBhvr>
                                      <p:tavLst>
                                        <p:tav tm="0">
                                          <p:val>
                                            <p:fltVal val="0.5"/>
                                          </p:val>
                                        </p:tav>
                                        <p:tav tm="100000">
                                          <p:val>
                                            <p:strVal val="#ppt_y"/>
                                          </p:val>
                                        </p:tav>
                                      </p:tavLst>
                                    </p:anim>
                                  </p:childTnLst>
                                </p:cTn>
                              </p:par>
                              <p:par>
                                <p:cTn id="36" presetID="53" presetClass="entr" presetSubtype="528"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p:cTn id="38" dur="500" fill="hold"/>
                                        <p:tgtEl>
                                          <p:spTgt spid="46"/>
                                        </p:tgtEl>
                                        <p:attrNameLst>
                                          <p:attrName>ppt_w</p:attrName>
                                        </p:attrNameLst>
                                      </p:cBhvr>
                                      <p:tavLst>
                                        <p:tav tm="0">
                                          <p:val>
                                            <p:fltVal val="0"/>
                                          </p:val>
                                        </p:tav>
                                        <p:tav tm="100000">
                                          <p:val>
                                            <p:strVal val="#ppt_w"/>
                                          </p:val>
                                        </p:tav>
                                      </p:tavLst>
                                    </p:anim>
                                    <p:anim calcmode="lin" valueType="num">
                                      <p:cBhvr>
                                        <p:cTn id="39" dur="500" fill="hold"/>
                                        <p:tgtEl>
                                          <p:spTgt spid="46"/>
                                        </p:tgtEl>
                                        <p:attrNameLst>
                                          <p:attrName>ppt_h</p:attrName>
                                        </p:attrNameLst>
                                      </p:cBhvr>
                                      <p:tavLst>
                                        <p:tav tm="0">
                                          <p:val>
                                            <p:fltVal val="0"/>
                                          </p:val>
                                        </p:tav>
                                        <p:tav tm="100000">
                                          <p:val>
                                            <p:strVal val="#ppt_h"/>
                                          </p:val>
                                        </p:tav>
                                      </p:tavLst>
                                    </p:anim>
                                    <p:animEffect transition="in" filter="fade">
                                      <p:cBhvr>
                                        <p:cTn id="40" dur="500"/>
                                        <p:tgtEl>
                                          <p:spTgt spid="46"/>
                                        </p:tgtEl>
                                      </p:cBhvr>
                                    </p:animEffect>
                                    <p:anim calcmode="lin" valueType="num">
                                      <p:cBhvr>
                                        <p:cTn id="41" dur="500" fill="hold"/>
                                        <p:tgtEl>
                                          <p:spTgt spid="46"/>
                                        </p:tgtEl>
                                        <p:attrNameLst>
                                          <p:attrName>ppt_x</p:attrName>
                                        </p:attrNameLst>
                                      </p:cBhvr>
                                      <p:tavLst>
                                        <p:tav tm="0">
                                          <p:val>
                                            <p:fltVal val="0.5"/>
                                          </p:val>
                                        </p:tav>
                                        <p:tav tm="100000">
                                          <p:val>
                                            <p:strVal val="#ppt_x"/>
                                          </p:val>
                                        </p:tav>
                                      </p:tavLst>
                                    </p:anim>
                                    <p:anim calcmode="lin" valueType="num">
                                      <p:cBhvr>
                                        <p:cTn id="42" dur="500" fill="hold"/>
                                        <p:tgtEl>
                                          <p:spTgt spid="46"/>
                                        </p:tgtEl>
                                        <p:attrNameLst>
                                          <p:attrName>ppt_y</p:attrName>
                                        </p:attrNameLst>
                                      </p:cBhvr>
                                      <p:tavLst>
                                        <p:tav tm="0">
                                          <p:val>
                                            <p:fltVal val="0.5"/>
                                          </p:val>
                                        </p:tav>
                                        <p:tav tm="100000">
                                          <p:val>
                                            <p:strVal val="#ppt_y"/>
                                          </p:val>
                                        </p:tav>
                                      </p:tavLst>
                                    </p:anim>
                                  </p:childTnLst>
                                </p:cTn>
                              </p:par>
                            </p:childTnLst>
                          </p:cTn>
                        </p:par>
                        <p:par>
                          <p:cTn id="43" fill="hold">
                            <p:stCondLst>
                              <p:cond delay="32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4250"/>
                            </p:stCondLst>
                            <p:childTnLst>
                              <p:par>
                                <p:cTn id="50" presetID="53" presetClass="entr" presetSubtype="528" fill="hold" nodeType="afterEffect">
                                  <p:stCondLst>
                                    <p:cond delay="0"/>
                                  </p:stCondLst>
                                  <p:childTnLst>
                                    <p:set>
                                      <p:cBhvr>
                                        <p:cTn id="51" dur="1" fill="hold">
                                          <p:stCondLst>
                                            <p:cond delay="0"/>
                                          </p:stCondLst>
                                        </p:cTn>
                                        <p:tgtEl>
                                          <p:spTgt spid="39"/>
                                        </p:tgtEl>
                                        <p:attrNameLst>
                                          <p:attrName>style.visibility</p:attrName>
                                        </p:attrNameLst>
                                      </p:cBhvr>
                                      <p:to>
                                        <p:strVal val="visible"/>
                                      </p:to>
                                    </p:set>
                                    <p:anim calcmode="lin" valueType="num">
                                      <p:cBhvr>
                                        <p:cTn id="52" dur="500" fill="hold"/>
                                        <p:tgtEl>
                                          <p:spTgt spid="39"/>
                                        </p:tgtEl>
                                        <p:attrNameLst>
                                          <p:attrName>ppt_w</p:attrName>
                                        </p:attrNameLst>
                                      </p:cBhvr>
                                      <p:tavLst>
                                        <p:tav tm="0">
                                          <p:val>
                                            <p:fltVal val="0"/>
                                          </p:val>
                                        </p:tav>
                                        <p:tav tm="100000">
                                          <p:val>
                                            <p:strVal val="#ppt_w"/>
                                          </p:val>
                                        </p:tav>
                                      </p:tavLst>
                                    </p:anim>
                                    <p:anim calcmode="lin" valueType="num">
                                      <p:cBhvr>
                                        <p:cTn id="53" dur="500" fill="hold"/>
                                        <p:tgtEl>
                                          <p:spTgt spid="39"/>
                                        </p:tgtEl>
                                        <p:attrNameLst>
                                          <p:attrName>ppt_h</p:attrName>
                                        </p:attrNameLst>
                                      </p:cBhvr>
                                      <p:tavLst>
                                        <p:tav tm="0">
                                          <p:val>
                                            <p:fltVal val="0"/>
                                          </p:val>
                                        </p:tav>
                                        <p:tav tm="100000">
                                          <p:val>
                                            <p:strVal val="#ppt_h"/>
                                          </p:val>
                                        </p:tav>
                                      </p:tavLst>
                                    </p:anim>
                                    <p:animEffect transition="in" filter="fade">
                                      <p:cBhvr>
                                        <p:cTn id="54" dur="500"/>
                                        <p:tgtEl>
                                          <p:spTgt spid="39"/>
                                        </p:tgtEl>
                                      </p:cBhvr>
                                    </p:animEffect>
                                    <p:anim calcmode="lin" valueType="num">
                                      <p:cBhvr>
                                        <p:cTn id="55" dur="500" fill="hold"/>
                                        <p:tgtEl>
                                          <p:spTgt spid="39"/>
                                        </p:tgtEl>
                                        <p:attrNameLst>
                                          <p:attrName>ppt_x</p:attrName>
                                        </p:attrNameLst>
                                      </p:cBhvr>
                                      <p:tavLst>
                                        <p:tav tm="0">
                                          <p:val>
                                            <p:fltVal val="0.5"/>
                                          </p:val>
                                        </p:tav>
                                        <p:tav tm="100000">
                                          <p:val>
                                            <p:strVal val="#ppt_x"/>
                                          </p:val>
                                        </p:tav>
                                      </p:tavLst>
                                    </p:anim>
                                    <p:anim calcmode="lin" valueType="num">
                                      <p:cBhvr>
                                        <p:cTn id="56" dur="500" fill="hold"/>
                                        <p:tgtEl>
                                          <p:spTgt spid="39"/>
                                        </p:tgtEl>
                                        <p:attrNameLst>
                                          <p:attrName>ppt_y</p:attrName>
                                        </p:attrNameLst>
                                      </p:cBhvr>
                                      <p:tavLst>
                                        <p:tav tm="0">
                                          <p:val>
                                            <p:fltVal val="0.5"/>
                                          </p:val>
                                        </p:tav>
                                        <p:tav tm="100000">
                                          <p:val>
                                            <p:strVal val="#ppt_y"/>
                                          </p:val>
                                        </p:tav>
                                      </p:tavLst>
                                    </p:anim>
                                  </p:childTnLst>
                                </p:cTn>
                              </p:par>
                              <p:par>
                                <p:cTn id="57" presetID="53" presetClass="entr" presetSubtype="528"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anim calcmode="lin" valueType="num">
                                      <p:cBhvr>
                                        <p:cTn id="62" dur="500" fill="hold"/>
                                        <p:tgtEl>
                                          <p:spTgt spid="47"/>
                                        </p:tgtEl>
                                        <p:attrNameLst>
                                          <p:attrName>ppt_x</p:attrName>
                                        </p:attrNameLst>
                                      </p:cBhvr>
                                      <p:tavLst>
                                        <p:tav tm="0">
                                          <p:val>
                                            <p:fltVal val="0.5"/>
                                          </p:val>
                                        </p:tav>
                                        <p:tav tm="100000">
                                          <p:val>
                                            <p:strVal val="#ppt_x"/>
                                          </p:val>
                                        </p:tav>
                                      </p:tavLst>
                                    </p:anim>
                                    <p:anim calcmode="lin" valueType="num">
                                      <p:cBhvr>
                                        <p:cTn id="63" dur="500" fill="hold"/>
                                        <p:tgtEl>
                                          <p:spTgt spid="47"/>
                                        </p:tgtEl>
                                        <p:attrNameLst>
                                          <p:attrName>ppt_y</p:attrName>
                                        </p:attrNameLst>
                                      </p:cBhvr>
                                      <p:tavLst>
                                        <p:tav tm="0">
                                          <p:val>
                                            <p:fltVal val="0.5"/>
                                          </p:val>
                                        </p:tav>
                                        <p:tav tm="100000">
                                          <p:val>
                                            <p:strVal val="#ppt_y"/>
                                          </p:val>
                                        </p:tav>
                                      </p:tavLst>
                                    </p:anim>
                                  </p:childTnLst>
                                </p:cTn>
                              </p:par>
                            </p:childTnLst>
                          </p:cTn>
                        </p:par>
                        <p:par>
                          <p:cTn id="64" fill="hold">
                            <p:stCondLst>
                              <p:cond delay="4750"/>
                            </p:stCondLst>
                            <p:childTnLst>
                              <p:par>
                                <p:cTn id="65" presetID="42" presetClass="entr" presetSubtype="0"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anim calcmode="lin" valueType="num">
                                      <p:cBhvr>
                                        <p:cTn id="68" dur="1000" fill="hold"/>
                                        <p:tgtEl>
                                          <p:spTgt spid="42"/>
                                        </p:tgtEl>
                                        <p:attrNameLst>
                                          <p:attrName>ppt_x</p:attrName>
                                        </p:attrNameLst>
                                      </p:cBhvr>
                                      <p:tavLst>
                                        <p:tav tm="0">
                                          <p:val>
                                            <p:strVal val="#ppt_x"/>
                                          </p:val>
                                        </p:tav>
                                        <p:tav tm="100000">
                                          <p:val>
                                            <p:strVal val="#ppt_x"/>
                                          </p:val>
                                        </p:tav>
                                      </p:tavLst>
                                    </p:anim>
                                    <p:anim calcmode="lin" valueType="num">
                                      <p:cBhvr>
                                        <p:cTn id="69" dur="1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5750"/>
                            </p:stCondLst>
                            <p:childTnLst>
                              <p:par>
                                <p:cTn id="71" presetID="53" presetClass="entr" presetSubtype="528"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p:cTn id="73" dur="500" fill="hold"/>
                                        <p:tgtEl>
                                          <p:spTgt spid="40"/>
                                        </p:tgtEl>
                                        <p:attrNameLst>
                                          <p:attrName>ppt_w</p:attrName>
                                        </p:attrNameLst>
                                      </p:cBhvr>
                                      <p:tavLst>
                                        <p:tav tm="0">
                                          <p:val>
                                            <p:fltVal val="0"/>
                                          </p:val>
                                        </p:tav>
                                        <p:tav tm="100000">
                                          <p:val>
                                            <p:strVal val="#ppt_w"/>
                                          </p:val>
                                        </p:tav>
                                      </p:tavLst>
                                    </p:anim>
                                    <p:anim calcmode="lin" valueType="num">
                                      <p:cBhvr>
                                        <p:cTn id="74" dur="500" fill="hold"/>
                                        <p:tgtEl>
                                          <p:spTgt spid="40"/>
                                        </p:tgtEl>
                                        <p:attrNameLst>
                                          <p:attrName>ppt_h</p:attrName>
                                        </p:attrNameLst>
                                      </p:cBhvr>
                                      <p:tavLst>
                                        <p:tav tm="0">
                                          <p:val>
                                            <p:fltVal val="0"/>
                                          </p:val>
                                        </p:tav>
                                        <p:tav tm="100000">
                                          <p:val>
                                            <p:strVal val="#ppt_h"/>
                                          </p:val>
                                        </p:tav>
                                      </p:tavLst>
                                    </p:anim>
                                    <p:animEffect transition="in" filter="fade">
                                      <p:cBhvr>
                                        <p:cTn id="75" dur="500"/>
                                        <p:tgtEl>
                                          <p:spTgt spid="40"/>
                                        </p:tgtEl>
                                      </p:cBhvr>
                                    </p:animEffect>
                                    <p:anim calcmode="lin" valueType="num">
                                      <p:cBhvr>
                                        <p:cTn id="76" dur="500" fill="hold"/>
                                        <p:tgtEl>
                                          <p:spTgt spid="40"/>
                                        </p:tgtEl>
                                        <p:attrNameLst>
                                          <p:attrName>ppt_x</p:attrName>
                                        </p:attrNameLst>
                                      </p:cBhvr>
                                      <p:tavLst>
                                        <p:tav tm="0">
                                          <p:val>
                                            <p:fltVal val="0.5"/>
                                          </p:val>
                                        </p:tav>
                                        <p:tav tm="100000">
                                          <p:val>
                                            <p:strVal val="#ppt_x"/>
                                          </p:val>
                                        </p:tav>
                                      </p:tavLst>
                                    </p:anim>
                                    <p:anim calcmode="lin" valueType="num">
                                      <p:cBhvr>
                                        <p:cTn id="77" dur="500" fill="hold"/>
                                        <p:tgtEl>
                                          <p:spTgt spid="40"/>
                                        </p:tgtEl>
                                        <p:attrNameLst>
                                          <p:attrName>ppt_y</p:attrName>
                                        </p:attrNameLst>
                                      </p:cBhvr>
                                      <p:tavLst>
                                        <p:tav tm="0">
                                          <p:val>
                                            <p:fltVal val="0.5"/>
                                          </p:val>
                                        </p:tav>
                                        <p:tav tm="100000">
                                          <p:val>
                                            <p:strVal val="#ppt_y"/>
                                          </p:val>
                                        </p:tav>
                                      </p:tavLst>
                                    </p:anim>
                                  </p:childTnLst>
                                </p:cTn>
                              </p:par>
                              <p:par>
                                <p:cTn id="78" presetID="53" presetClass="entr" presetSubtype="528" fill="hold" grpId="0" nodeType="with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anim calcmode="lin" valueType="num">
                                      <p:cBhvr>
                                        <p:cTn id="83" dur="500" fill="hold"/>
                                        <p:tgtEl>
                                          <p:spTgt spid="48"/>
                                        </p:tgtEl>
                                        <p:attrNameLst>
                                          <p:attrName>ppt_x</p:attrName>
                                        </p:attrNameLst>
                                      </p:cBhvr>
                                      <p:tavLst>
                                        <p:tav tm="0">
                                          <p:val>
                                            <p:fltVal val="0.5"/>
                                          </p:val>
                                        </p:tav>
                                        <p:tav tm="100000">
                                          <p:val>
                                            <p:strVal val="#ppt_x"/>
                                          </p:val>
                                        </p:tav>
                                      </p:tavLst>
                                    </p:anim>
                                    <p:anim calcmode="lin" valueType="num">
                                      <p:cBhvr>
                                        <p:cTn id="84" dur="500" fill="hold"/>
                                        <p:tgtEl>
                                          <p:spTgt spid="48"/>
                                        </p:tgtEl>
                                        <p:attrNameLst>
                                          <p:attrName>ppt_y</p:attrName>
                                        </p:attrNameLst>
                                      </p:cBhvr>
                                      <p:tavLst>
                                        <p:tav tm="0">
                                          <p:val>
                                            <p:fltVal val="0.5"/>
                                          </p:val>
                                        </p:tav>
                                        <p:tav tm="100000">
                                          <p:val>
                                            <p:strVal val="#ppt_y"/>
                                          </p:val>
                                        </p:tav>
                                      </p:tavLst>
                                    </p:anim>
                                  </p:childTnLst>
                                </p:cTn>
                              </p:par>
                            </p:childTnLst>
                          </p:cTn>
                        </p:par>
                        <p:par>
                          <p:cTn id="85" fill="hold">
                            <p:stCondLst>
                              <p:cond delay="6250"/>
                            </p:stCondLst>
                            <p:childTnLst>
                              <p:par>
                                <p:cTn id="86" presetID="42" presetClass="entr" presetSubtype="0" fill="hold" grpId="0" nodeType="after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7250"/>
                            </p:stCondLst>
                            <p:childTnLst>
                              <p:par>
                                <p:cTn id="92" presetID="22" presetClass="entr" presetSubtype="2" fill="hold" grpId="0"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wipe(right)">
                                      <p:cBhvr>
                                        <p:cTn id="94" dur="750"/>
                                        <p:tgtEl>
                                          <p:spTgt spid="12"/>
                                        </p:tgtEl>
                                      </p:cBhvr>
                                    </p:animEffect>
                                  </p:childTnLst>
                                </p:cTn>
                              </p:par>
                            </p:childTnLst>
                          </p:cTn>
                        </p:par>
                        <p:par>
                          <p:cTn id="95" fill="hold">
                            <p:stCondLst>
                              <p:cond delay="8000"/>
                            </p:stCondLst>
                            <p:childTnLst>
                              <p:par>
                                <p:cTn id="96" presetID="53" presetClass="entr" presetSubtype="528" fill="hold" nodeType="afterEffect">
                                  <p:stCondLst>
                                    <p:cond delay="0"/>
                                  </p:stCondLst>
                                  <p:childTnLst>
                                    <p:set>
                                      <p:cBhvr>
                                        <p:cTn id="97" dur="1" fill="hold">
                                          <p:stCondLst>
                                            <p:cond delay="0"/>
                                          </p:stCondLst>
                                        </p:cTn>
                                        <p:tgtEl>
                                          <p:spTgt spid="37"/>
                                        </p:tgtEl>
                                        <p:attrNameLst>
                                          <p:attrName>style.visibility</p:attrName>
                                        </p:attrNameLst>
                                      </p:cBhvr>
                                      <p:to>
                                        <p:strVal val="visible"/>
                                      </p:to>
                                    </p:set>
                                    <p:anim calcmode="lin" valueType="num">
                                      <p:cBhvr>
                                        <p:cTn id="98" dur="500" fill="hold"/>
                                        <p:tgtEl>
                                          <p:spTgt spid="37"/>
                                        </p:tgtEl>
                                        <p:attrNameLst>
                                          <p:attrName>ppt_w</p:attrName>
                                        </p:attrNameLst>
                                      </p:cBhvr>
                                      <p:tavLst>
                                        <p:tav tm="0">
                                          <p:val>
                                            <p:fltVal val="0"/>
                                          </p:val>
                                        </p:tav>
                                        <p:tav tm="100000">
                                          <p:val>
                                            <p:strVal val="#ppt_w"/>
                                          </p:val>
                                        </p:tav>
                                      </p:tavLst>
                                    </p:anim>
                                    <p:anim calcmode="lin" valueType="num">
                                      <p:cBhvr>
                                        <p:cTn id="99" dur="500" fill="hold"/>
                                        <p:tgtEl>
                                          <p:spTgt spid="37"/>
                                        </p:tgtEl>
                                        <p:attrNameLst>
                                          <p:attrName>ppt_h</p:attrName>
                                        </p:attrNameLst>
                                      </p:cBhvr>
                                      <p:tavLst>
                                        <p:tav tm="0">
                                          <p:val>
                                            <p:fltVal val="0"/>
                                          </p:val>
                                        </p:tav>
                                        <p:tav tm="100000">
                                          <p:val>
                                            <p:strVal val="#ppt_h"/>
                                          </p:val>
                                        </p:tav>
                                      </p:tavLst>
                                    </p:anim>
                                    <p:animEffect transition="in" filter="fade">
                                      <p:cBhvr>
                                        <p:cTn id="100" dur="500"/>
                                        <p:tgtEl>
                                          <p:spTgt spid="37"/>
                                        </p:tgtEl>
                                      </p:cBhvr>
                                    </p:animEffect>
                                    <p:anim calcmode="lin" valueType="num">
                                      <p:cBhvr>
                                        <p:cTn id="101" dur="500" fill="hold"/>
                                        <p:tgtEl>
                                          <p:spTgt spid="37"/>
                                        </p:tgtEl>
                                        <p:attrNameLst>
                                          <p:attrName>ppt_x</p:attrName>
                                        </p:attrNameLst>
                                      </p:cBhvr>
                                      <p:tavLst>
                                        <p:tav tm="0">
                                          <p:val>
                                            <p:fltVal val="0.5"/>
                                          </p:val>
                                        </p:tav>
                                        <p:tav tm="100000">
                                          <p:val>
                                            <p:strVal val="#ppt_x"/>
                                          </p:val>
                                        </p:tav>
                                      </p:tavLst>
                                    </p:anim>
                                    <p:anim calcmode="lin" valueType="num">
                                      <p:cBhvr>
                                        <p:cTn id="102" dur="500" fill="hold"/>
                                        <p:tgtEl>
                                          <p:spTgt spid="37"/>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anim calcmode="lin" valueType="num">
                                      <p:cBhvr>
                                        <p:cTn id="108" dur="500" fill="hold"/>
                                        <p:tgtEl>
                                          <p:spTgt spid="51"/>
                                        </p:tgtEl>
                                        <p:attrNameLst>
                                          <p:attrName>ppt_x</p:attrName>
                                        </p:attrNameLst>
                                      </p:cBhvr>
                                      <p:tavLst>
                                        <p:tav tm="0">
                                          <p:val>
                                            <p:fltVal val="0.5"/>
                                          </p:val>
                                        </p:tav>
                                        <p:tav tm="100000">
                                          <p:val>
                                            <p:strVal val="#ppt_x"/>
                                          </p:val>
                                        </p:tav>
                                      </p:tavLst>
                                    </p:anim>
                                    <p:anim calcmode="lin" valueType="num">
                                      <p:cBhvr>
                                        <p:cTn id="109" dur="500" fill="hold"/>
                                        <p:tgtEl>
                                          <p:spTgt spid="51"/>
                                        </p:tgtEl>
                                        <p:attrNameLst>
                                          <p:attrName>ppt_y</p:attrName>
                                        </p:attrNameLst>
                                      </p:cBhvr>
                                      <p:tavLst>
                                        <p:tav tm="0">
                                          <p:val>
                                            <p:fltVal val="0.5"/>
                                          </p:val>
                                        </p:tav>
                                        <p:tav tm="100000">
                                          <p:val>
                                            <p:strVal val="#ppt_y"/>
                                          </p:val>
                                        </p:tav>
                                      </p:tavLst>
                                    </p:anim>
                                  </p:childTnLst>
                                </p:cTn>
                              </p:par>
                            </p:childTnLst>
                          </p:cTn>
                        </p:par>
                        <p:par>
                          <p:cTn id="110" fill="hold">
                            <p:stCondLst>
                              <p:cond delay="8500"/>
                            </p:stCondLst>
                            <p:childTnLst>
                              <p:par>
                                <p:cTn id="111" presetID="42" presetClass="entr" presetSubtype="0" fill="hold" grpId="0" nodeType="after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par>
                          <p:cTn id="116" fill="hold">
                            <p:stCondLst>
                              <p:cond delay="9500"/>
                            </p:stCondLst>
                            <p:childTnLst>
                              <p:par>
                                <p:cTn id="117" presetID="53" presetClass="entr" presetSubtype="528" fill="hold" nodeType="afterEffect">
                                  <p:stCondLst>
                                    <p:cond delay="0"/>
                                  </p:stCondLst>
                                  <p:childTnLst>
                                    <p:set>
                                      <p:cBhvr>
                                        <p:cTn id="118" dur="1" fill="hold">
                                          <p:stCondLst>
                                            <p:cond delay="0"/>
                                          </p:stCondLst>
                                        </p:cTn>
                                        <p:tgtEl>
                                          <p:spTgt spid="36"/>
                                        </p:tgtEl>
                                        <p:attrNameLst>
                                          <p:attrName>style.visibility</p:attrName>
                                        </p:attrNameLst>
                                      </p:cBhvr>
                                      <p:to>
                                        <p:strVal val="visible"/>
                                      </p:to>
                                    </p:set>
                                    <p:anim calcmode="lin" valueType="num">
                                      <p:cBhvr>
                                        <p:cTn id="119" dur="500" fill="hold"/>
                                        <p:tgtEl>
                                          <p:spTgt spid="36"/>
                                        </p:tgtEl>
                                        <p:attrNameLst>
                                          <p:attrName>ppt_w</p:attrName>
                                        </p:attrNameLst>
                                      </p:cBhvr>
                                      <p:tavLst>
                                        <p:tav tm="0">
                                          <p:val>
                                            <p:fltVal val="0"/>
                                          </p:val>
                                        </p:tav>
                                        <p:tav tm="100000">
                                          <p:val>
                                            <p:strVal val="#ppt_w"/>
                                          </p:val>
                                        </p:tav>
                                      </p:tavLst>
                                    </p:anim>
                                    <p:anim calcmode="lin" valueType="num">
                                      <p:cBhvr>
                                        <p:cTn id="120" dur="500" fill="hold"/>
                                        <p:tgtEl>
                                          <p:spTgt spid="36"/>
                                        </p:tgtEl>
                                        <p:attrNameLst>
                                          <p:attrName>ppt_h</p:attrName>
                                        </p:attrNameLst>
                                      </p:cBhvr>
                                      <p:tavLst>
                                        <p:tav tm="0">
                                          <p:val>
                                            <p:fltVal val="0"/>
                                          </p:val>
                                        </p:tav>
                                        <p:tav tm="100000">
                                          <p:val>
                                            <p:strVal val="#ppt_h"/>
                                          </p:val>
                                        </p:tav>
                                      </p:tavLst>
                                    </p:anim>
                                    <p:animEffect transition="in" filter="fade">
                                      <p:cBhvr>
                                        <p:cTn id="121" dur="500"/>
                                        <p:tgtEl>
                                          <p:spTgt spid="36"/>
                                        </p:tgtEl>
                                      </p:cBhvr>
                                    </p:animEffect>
                                    <p:anim calcmode="lin" valueType="num">
                                      <p:cBhvr>
                                        <p:cTn id="122" dur="500" fill="hold"/>
                                        <p:tgtEl>
                                          <p:spTgt spid="36"/>
                                        </p:tgtEl>
                                        <p:attrNameLst>
                                          <p:attrName>ppt_x</p:attrName>
                                        </p:attrNameLst>
                                      </p:cBhvr>
                                      <p:tavLst>
                                        <p:tav tm="0">
                                          <p:val>
                                            <p:fltVal val="0.5"/>
                                          </p:val>
                                        </p:tav>
                                        <p:tav tm="100000">
                                          <p:val>
                                            <p:strVal val="#ppt_x"/>
                                          </p:val>
                                        </p:tav>
                                      </p:tavLst>
                                    </p:anim>
                                    <p:anim calcmode="lin" valueType="num">
                                      <p:cBhvr>
                                        <p:cTn id="123" dur="500" fill="hold"/>
                                        <p:tgtEl>
                                          <p:spTgt spid="36"/>
                                        </p:tgtEl>
                                        <p:attrNameLst>
                                          <p:attrName>ppt_y</p:attrName>
                                        </p:attrNameLst>
                                      </p:cBhvr>
                                      <p:tavLst>
                                        <p:tav tm="0">
                                          <p:val>
                                            <p:fltVal val="0.5"/>
                                          </p:val>
                                        </p:tav>
                                        <p:tav tm="100000">
                                          <p:val>
                                            <p:strVal val="#ppt_y"/>
                                          </p:val>
                                        </p:tav>
                                      </p:tavLst>
                                    </p:anim>
                                  </p:childTnLst>
                                </p:cTn>
                              </p:par>
                              <p:par>
                                <p:cTn id="124" presetID="53" presetClass="entr" presetSubtype="528" fill="hold" grpId="0" nodeType="withEffect">
                                  <p:stCondLst>
                                    <p:cond delay="0"/>
                                  </p:stCondLst>
                                  <p:childTnLst>
                                    <p:set>
                                      <p:cBhvr>
                                        <p:cTn id="125" dur="1" fill="hold">
                                          <p:stCondLst>
                                            <p:cond delay="0"/>
                                          </p:stCondLst>
                                        </p:cTn>
                                        <p:tgtEl>
                                          <p:spTgt spid="50"/>
                                        </p:tgtEl>
                                        <p:attrNameLst>
                                          <p:attrName>style.visibility</p:attrName>
                                        </p:attrNameLst>
                                      </p:cBhvr>
                                      <p:to>
                                        <p:strVal val="visible"/>
                                      </p:to>
                                    </p:set>
                                    <p:anim calcmode="lin" valueType="num">
                                      <p:cBhvr>
                                        <p:cTn id="126" dur="500" fill="hold"/>
                                        <p:tgtEl>
                                          <p:spTgt spid="50"/>
                                        </p:tgtEl>
                                        <p:attrNameLst>
                                          <p:attrName>ppt_w</p:attrName>
                                        </p:attrNameLst>
                                      </p:cBhvr>
                                      <p:tavLst>
                                        <p:tav tm="0">
                                          <p:val>
                                            <p:fltVal val="0"/>
                                          </p:val>
                                        </p:tav>
                                        <p:tav tm="100000">
                                          <p:val>
                                            <p:strVal val="#ppt_w"/>
                                          </p:val>
                                        </p:tav>
                                      </p:tavLst>
                                    </p:anim>
                                    <p:anim calcmode="lin" valueType="num">
                                      <p:cBhvr>
                                        <p:cTn id="127" dur="500" fill="hold"/>
                                        <p:tgtEl>
                                          <p:spTgt spid="50"/>
                                        </p:tgtEl>
                                        <p:attrNameLst>
                                          <p:attrName>ppt_h</p:attrName>
                                        </p:attrNameLst>
                                      </p:cBhvr>
                                      <p:tavLst>
                                        <p:tav tm="0">
                                          <p:val>
                                            <p:fltVal val="0"/>
                                          </p:val>
                                        </p:tav>
                                        <p:tav tm="100000">
                                          <p:val>
                                            <p:strVal val="#ppt_h"/>
                                          </p:val>
                                        </p:tav>
                                      </p:tavLst>
                                    </p:anim>
                                    <p:animEffect transition="in" filter="fade">
                                      <p:cBhvr>
                                        <p:cTn id="128" dur="500"/>
                                        <p:tgtEl>
                                          <p:spTgt spid="50"/>
                                        </p:tgtEl>
                                      </p:cBhvr>
                                    </p:animEffect>
                                    <p:anim calcmode="lin" valueType="num">
                                      <p:cBhvr>
                                        <p:cTn id="129" dur="500" fill="hold"/>
                                        <p:tgtEl>
                                          <p:spTgt spid="50"/>
                                        </p:tgtEl>
                                        <p:attrNameLst>
                                          <p:attrName>ppt_x</p:attrName>
                                        </p:attrNameLst>
                                      </p:cBhvr>
                                      <p:tavLst>
                                        <p:tav tm="0">
                                          <p:val>
                                            <p:fltVal val="0.5"/>
                                          </p:val>
                                        </p:tav>
                                        <p:tav tm="100000">
                                          <p:val>
                                            <p:strVal val="#ppt_x"/>
                                          </p:val>
                                        </p:tav>
                                      </p:tavLst>
                                    </p:anim>
                                    <p:anim calcmode="lin" valueType="num">
                                      <p:cBhvr>
                                        <p:cTn id="130" dur="500" fill="hold"/>
                                        <p:tgtEl>
                                          <p:spTgt spid="50"/>
                                        </p:tgtEl>
                                        <p:attrNameLst>
                                          <p:attrName>ppt_y</p:attrName>
                                        </p:attrNameLst>
                                      </p:cBhvr>
                                      <p:tavLst>
                                        <p:tav tm="0">
                                          <p:val>
                                            <p:fltVal val="0.5"/>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43"/>
                                        </p:tgtEl>
                                        <p:attrNameLst>
                                          <p:attrName>style.visibility</p:attrName>
                                        </p:attrNameLst>
                                      </p:cBhvr>
                                      <p:to>
                                        <p:strVal val="visible"/>
                                      </p:to>
                                    </p:set>
                                    <p:animEffect transition="in" filter="fade">
                                      <p:cBhvr>
                                        <p:cTn id="134" dur="1000"/>
                                        <p:tgtEl>
                                          <p:spTgt spid="43"/>
                                        </p:tgtEl>
                                      </p:cBhvr>
                                    </p:animEffect>
                                    <p:anim calcmode="lin" valueType="num">
                                      <p:cBhvr>
                                        <p:cTn id="135" dur="1000" fill="hold"/>
                                        <p:tgtEl>
                                          <p:spTgt spid="43"/>
                                        </p:tgtEl>
                                        <p:attrNameLst>
                                          <p:attrName>ppt_x</p:attrName>
                                        </p:attrNameLst>
                                      </p:cBhvr>
                                      <p:tavLst>
                                        <p:tav tm="0">
                                          <p:val>
                                            <p:strVal val="#ppt_x"/>
                                          </p:val>
                                        </p:tav>
                                        <p:tav tm="100000">
                                          <p:val>
                                            <p:strVal val="#ppt_x"/>
                                          </p:val>
                                        </p:tav>
                                      </p:tavLst>
                                    </p:anim>
                                    <p:anim calcmode="lin" valueType="num">
                                      <p:cBhvr>
                                        <p:cTn id="136" dur="1000" fill="hold"/>
                                        <p:tgtEl>
                                          <p:spTgt spid="43"/>
                                        </p:tgtEl>
                                        <p:attrNameLst>
                                          <p:attrName>ppt_y</p:attrName>
                                        </p:attrNameLst>
                                      </p:cBhvr>
                                      <p:tavLst>
                                        <p:tav tm="0">
                                          <p:val>
                                            <p:strVal val="#ppt_y+.1"/>
                                          </p:val>
                                        </p:tav>
                                        <p:tav tm="100000">
                                          <p:val>
                                            <p:strVal val="#ppt_y"/>
                                          </p:val>
                                        </p:tav>
                                      </p:tavLst>
                                    </p:anim>
                                  </p:childTnLst>
                                </p:cTn>
                              </p:par>
                            </p:childTnLst>
                          </p:cTn>
                        </p:par>
                        <p:par>
                          <p:cTn id="137" fill="hold">
                            <p:stCondLst>
                              <p:cond delay="11000"/>
                            </p:stCondLst>
                            <p:childTnLst>
                              <p:par>
                                <p:cTn id="138" presetID="53" presetClass="entr" presetSubtype="528" fill="hold" nodeType="afterEffect">
                                  <p:stCondLst>
                                    <p:cond delay="0"/>
                                  </p:stCondLst>
                                  <p:childTnLst>
                                    <p:set>
                                      <p:cBhvr>
                                        <p:cTn id="139" dur="1" fill="hold">
                                          <p:stCondLst>
                                            <p:cond delay="0"/>
                                          </p:stCondLst>
                                        </p:cTn>
                                        <p:tgtEl>
                                          <p:spTgt spid="35"/>
                                        </p:tgtEl>
                                        <p:attrNameLst>
                                          <p:attrName>style.visibility</p:attrName>
                                        </p:attrNameLst>
                                      </p:cBhvr>
                                      <p:to>
                                        <p:strVal val="visible"/>
                                      </p:to>
                                    </p:set>
                                    <p:anim calcmode="lin" valueType="num">
                                      <p:cBhvr>
                                        <p:cTn id="140" dur="500" fill="hold"/>
                                        <p:tgtEl>
                                          <p:spTgt spid="35"/>
                                        </p:tgtEl>
                                        <p:attrNameLst>
                                          <p:attrName>ppt_w</p:attrName>
                                        </p:attrNameLst>
                                      </p:cBhvr>
                                      <p:tavLst>
                                        <p:tav tm="0">
                                          <p:val>
                                            <p:fltVal val="0"/>
                                          </p:val>
                                        </p:tav>
                                        <p:tav tm="100000">
                                          <p:val>
                                            <p:strVal val="#ppt_w"/>
                                          </p:val>
                                        </p:tav>
                                      </p:tavLst>
                                    </p:anim>
                                    <p:anim calcmode="lin" valueType="num">
                                      <p:cBhvr>
                                        <p:cTn id="141" dur="500" fill="hold"/>
                                        <p:tgtEl>
                                          <p:spTgt spid="35"/>
                                        </p:tgtEl>
                                        <p:attrNameLst>
                                          <p:attrName>ppt_h</p:attrName>
                                        </p:attrNameLst>
                                      </p:cBhvr>
                                      <p:tavLst>
                                        <p:tav tm="0">
                                          <p:val>
                                            <p:fltVal val="0"/>
                                          </p:val>
                                        </p:tav>
                                        <p:tav tm="100000">
                                          <p:val>
                                            <p:strVal val="#ppt_h"/>
                                          </p:val>
                                        </p:tav>
                                      </p:tavLst>
                                    </p:anim>
                                    <p:animEffect transition="in" filter="fade">
                                      <p:cBhvr>
                                        <p:cTn id="142" dur="500"/>
                                        <p:tgtEl>
                                          <p:spTgt spid="35"/>
                                        </p:tgtEl>
                                      </p:cBhvr>
                                    </p:animEffect>
                                    <p:anim calcmode="lin" valueType="num">
                                      <p:cBhvr>
                                        <p:cTn id="143" dur="500" fill="hold"/>
                                        <p:tgtEl>
                                          <p:spTgt spid="35"/>
                                        </p:tgtEl>
                                        <p:attrNameLst>
                                          <p:attrName>ppt_x</p:attrName>
                                        </p:attrNameLst>
                                      </p:cBhvr>
                                      <p:tavLst>
                                        <p:tav tm="0">
                                          <p:val>
                                            <p:fltVal val="0.5"/>
                                          </p:val>
                                        </p:tav>
                                        <p:tav tm="100000">
                                          <p:val>
                                            <p:strVal val="#ppt_x"/>
                                          </p:val>
                                        </p:tav>
                                      </p:tavLst>
                                    </p:anim>
                                    <p:anim calcmode="lin" valueType="num">
                                      <p:cBhvr>
                                        <p:cTn id="144" dur="500" fill="hold"/>
                                        <p:tgtEl>
                                          <p:spTgt spid="35"/>
                                        </p:tgtEl>
                                        <p:attrNameLst>
                                          <p:attrName>ppt_y</p:attrName>
                                        </p:attrNameLst>
                                      </p:cBhvr>
                                      <p:tavLst>
                                        <p:tav tm="0">
                                          <p:val>
                                            <p:fltVal val="0.5"/>
                                          </p:val>
                                        </p:tav>
                                        <p:tav tm="100000">
                                          <p:val>
                                            <p:strVal val="#ppt_y"/>
                                          </p:val>
                                        </p:tav>
                                      </p:tavLst>
                                    </p:anim>
                                  </p:childTnLst>
                                </p:cTn>
                              </p:par>
                              <p:par>
                                <p:cTn id="145" presetID="53" presetClass="entr" presetSubtype="528"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p:cTn id="147" dur="500" fill="hold"/>
                                        <p:tgtEl>
                                          <p:spTgt spid="49"/>
                                        </p:tgtEl>
                                        <p:attrNameLst>
                                          <p:attrName>ppt_w</p:attrName>
                                        </p:attrNameLst>
                                      </p:cBhvr>
                                      <p:tavLst>
                                        <p:tav tm="0">
                                          <p:val>
                                            <p:fltVal val="0"/>
                                          </p:val>
                                        </p:tav>
                                        <p:tav tm="100000">
                                          <p:val>
                                            <p:strVal val="#ppt_w"/>
                                          </p:val>
                                        </p:tav>
                                      </p:tavLst>
                                    </p:anim>
                                    <p:anim calcmode="lin" valueType="num">
                                      <p:cBhvr>
                                        <p:cTn id="148" dur="500" fill="hold"/>
                                        <p:tgtEl>
                                          <p:spTgt spid="49"/>
                                        </p:tgtEl>
                                        <p:attrNameLst>
                                          <p:attrName>ppt_h</p:attrName>
                                        </p:attrNameLst>
                                      </p:cBhvr>
                                      <p:tavLst>
                                        <p:tav tm="0">
                                          <p:val>
                                            <p:fltVal val="0"/>
                                          </p:val>
                                        </p:tav>
                                        <p:tav tm="100000">
                                          <p:val>
                                            <p:strVal val="#ppt_h"/>
                                          </p:val>
                                        </p:tav>
                                      </p:tavLst>
                                    </p:anim>
                                    <p:animEffect transition="in" filter="fade">
                                      <p:cBhvr>
                                        <p:cTn id="149" dur="500"/>
                                        <p:tgtEl>
                                          <p:spTgt spid="49"/>
                                        </p:tgtEl>
                                      </p:cBhvr>
                                    </p:animEffect>
                                    <p:anim calcmode="lin" valueType="num">
                                      <p:cBhvr>
                                        <p:cTn id="150" dur="500" fill="hold"/>
                                        <p:tgtEl>
                                          <p:spTgt spid="49"/>
                                        </p:tgtEl>
                                        <p:attrNameLst>
                                          <p:attrName>ppt_x</p:attrName>
                                        </p:attrNameLst>
                                      </p:cBhvr>
                                      <p:tavLst>
                                        <p:tav tm="0">
                                          <p:val>
                                            <p:fltVal val="0.5"/>
                                          </p:val>
                                        </p:tav>
                                        <p:tav tm="100000">
                                          <p:val>
                                            <p:strVal val="#ppt_x"/>
                                          </p:val>
                                        </p:tav>
                                      </p:tavLst>
                                    </p:anim>
                                    <p:anim calcmode="lin" valueType="num">
                                      <p:cBhvr>
                                        <p:cTn id="151" dur="500" fill="hold"/>
                                        <p:tgtEl>
                                          <p:spTgt spid="49"/>
                                        </p:tgtEl>
                                        <p:attrNameLst>
                                          <p:attrName>ppt_y</p:attrName>
                                        </p:attrNameLst>
                                      </p:cBhvr>
                                      <p:tavLst>
                                        <p:tav tm="0">
                                          <p:val>
                                            <p:fltVal val="0.5"/>
                                          </p:val>
                                        </p:tav>
                                        <p:tav tm="100000">
                                          <p:val>
                                            <p:strVal val="#ppt_y"/>
                                          </p:val>
                                        </p:tav>
                                      </p:tavLst>
                                    </p:anim>
                                  </p:childTnLst>
                                </p:cTn>
                              </p:par>
                            </p:childTnLst>
                          </p:cTn>
                        </p:par>
                        <p:par>
                          <p:cTn id="152" fill="hold">
                            <p:stCondLst>
                              <p:cond delay="11500"/>
                            </p:stCondLst>
                            <p:childTnLst>
                              <p:par>
                                <p:cTn id="153" presetID="42" presetClass="entr" presetSubtype="0" fill="hold" grpId="0" nodeType="afterEffect">
                                  <p:stCondLst>
                                    <p:cond delay="0"/>
                                  </p:stCondLst>
                                  <p:childTnLst>
                                    <p:set>
                                      <p:cBhvr>
                                        <p:cTn id="154" dur="1" fill="hold">
                                          <p:stCondLst>
                                            <p:cond delay="0"/>
                                          </p:stCondLst>
                                        </p:cTn>
                                        <p:tgtEl>
                                          <p:spTgt spid="44"/>
                                        </p:tgtEl>
                                        <p:attrNameLst>
                                          <p:attrName>style.visibility</p:attrName>
                                        </p:attrNameLst>
                                      </p:cBhvr>
                                      <p:to>
                                        <p:strVal val="visible"/>
                                      </p:to>
                                    </p:set>
                                    <p:animEffect transition="in" filter="fade">
                                      <p:cBhvr>
                                        <p:cTn id="155" dur="1000"/>
                                        <p:tgtEl>
                                          <p:spTgt spid="44"/>
                                        </p:tgtEl>
                                      </p:cBhvr>
                                    </p:animEffect>
                                    <p:anim calcmode="lin" valueType="num">
                                      <p:cBhvr>
                                        <p:cTn id="156" dur="1000" fill="hold"/>
                                        <p:tgtEl>
                                          <p:spTgt spid="44"/>
                                        </p:tgtEl>
                                        <p:attrNameLst>
                                          <p:attrName>ppt_x</p:attrName>
                                        </p:attrNameLst>
                                      </p:cBhvr>
                                      <p:tavLst>
                                        <p:tav tm="0">
                                          <p:val>
                                            <p:strVal val="#ppt_x"/>
                                          </p:val>
                                        </p:tav>
                                        <p:tav tm="100000">
                                          <p:val>
                                            <p:strVal val="#ppt_x"/>
                                          </p:val>
                                        </p:tav>
                                      </p:tavLst>
                                    </p:anim>
                                    <p:anim calcmode="lin" valueType="num">
                                      <p:cBhvr>
                                        <p:cTn id="15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7" grpId="0"/>
      <p:bldP spid="3" grpId="0" animBg="1"/>
      <p:bldP spid="12" grpId="0" animBg="1"/>
      <p:bldP spid="9" grpId="0" animBg="1"/>
      <p:bldP spid="20" grpId="0"/>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1410</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2018-11-26T00:24:07Z</dcterms:modified>
</cp:coreProperties>
</file>