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156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006F2B36-C23A-404D-B5E3-D26422CA4F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2018-11-26T00:21:58Z</dcterms:modified>
</cp:coreProperties>
</file>