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14" y="5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156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rgbClr val="D34132"/>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D34132"/>
                </a:solidFill>
                <a:latin typeface="Bernard MT Condensed" panose="02050806060905020404" pitchFamily="18" charset="0"/>
              </a:rPr>
              <a:t>04</a:t>
            </a:r>
          </a:p>
          <a:p>
            <a:pPr algn="ctr"/>
            <a:r>
              <a:rPr lang="en-US" sz="1000" dirty="0">
                <a:solidFill>
                  <a:srgbClr val="D34132"/>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95959"/>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95959"/>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95959"/>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95959"/>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34738D"/>
                </a:solidFill>
                <a:latin typeface="Bernard MT Condensed" panose="02050806060905020404" pitchFamily="18" charset="0"/>
              </a:rPr>
              <a:t>01</a:t>
            </a:r>
          </a:p>
          <a:p>
            <a:pPr algn="ctr"/>
            <a:r>
              <a:rPr lang="en-US" sz="1000" dirty="0">
                <a:solidFill>
                  <a:srgbClr val="34738D"/>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189A80"/>
                </a:solidFill>
                <a:latin typeface="Bernard MT Condensed" panose="02050806060905020404" pitchFamily="18" charset="0"/>
              </a:rPr>
              <a:t>02</a:t>
            </a:r>
          </a:p>
          <a:p>
            <a:pPr algn="ctr"/>
            <a:r>
              <a:rPr lang="en-US" sz="1000" dirty="0">
                <a:solidFill>
                  <a:srgbClr val="189A80"/>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EF9D27"/>
                </a:solidFill>
                <a:latin typeface="Bernard MT Condensed" panose="02050806060905020404" pitchFamily="18" charset="0"/>
              </a:rPr>
              <a:t>03</a:t>
            </a:r>
          </a:p>
          <a:p>
            <a:pPr algn="ctr"/>
            <a:r>
              <a:rPr lang="en-US" sz="1000" dirty="0">
                <a:solidFill>
                  <a:srgbClr val="EF9D27"/>
                </a:solidFill>
              </a:rPr>
              <a:t>OPTION</a:t>
            </a:r>
          </a:p>
        </p:txBody>
      </p:sp>
      <p:pic>
        <p:nvPicPr>
          <p:cNvPr id="51" name="Picture 50">
            <a:hlinkClick r:id="rId2"/>
            <a:extLst>
              <a:ext uri="{FF2B5EF4-FFF2-40B4-BE49-F238E27FC236}">
                <a16:creationId xmlns:a16="http://schemas.microsoft.com/office/drawing/2014/main" id="{0455CFEA-FF10-457C-8ABC-715FC3069E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136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5">
                                            <p:txEl>
                                              <p:pRg st="0" end="0"/>
                                            </p:txEl>
                                          </p:spTgt>
                                        </p:tgtEl>
                                        <p:attrNameLst>
                                          <p:attrName>style.visibility</p:attrName>
                                        </p:attrNameLst>
                                      </p:cBhvr>
                                      <p:to>
                                        <p:strVal val="visible"/>
                                      </p:to>
                                    </p:set>
                                    <p:animEffect transition="in" filter="fade">
                                      <p:cBhvr>
                                        <p:cTn id="11" dur="500"/>
                                        <p:tgtEl>
                                          <p:spTgt spid="45">
                                            <p:txEl>
                                              <p:pRg st="0" end="0"/>
                                            </p:txEl>
                                          </p:spTgt>
                                        </p:tgtEl>
                                      </p:cBhvr>
                                    </p:animEffect>
                                    <p:anim calcmode="lin" valueType="num">
                                      <p:cBhvr>
                                        <p:cTn id="12"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5">
                                            <p:txEl>
                                              <p:pRg st="2" end="2"/>
                                            </p:txEl>
                                          </p:spTgt>
                                        </p:tgtEl>
                                        <p:attrNameLst>
                                          <p:attrName>style.visibility</p:attrName>
                                        </p:attrNameLst>
                                      </p:cBhvr>
                                      <p:to>
                                        <p:strVal val="visible"/>
                                      </p:to>
                                    </p:set>
                                    <p:animEffect transition="in" filter="fade">
                                      <p:cBhvr>
                                        <p:cTn id="17" dur="500"/>
                                        <p:tgtEl>
                                          <p:spTgt spid="45">
                                            <p:txEl>
                                              <p:pRg st="2" end="2"/>
                                            </p:txEl>
                                          </p:spTgt>
                                        </p:tgtEl>
                                      </p:cBhvr>
                                    </p:animEffect>
                                    <p:anim calcmode="lin" valueType="num">
                                      <p:cBhvr>
                                        <p:cTn id="18"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5">
                                            <p:txEl>
                                              <p:pRg st="3" end="3"/>
                                            </p:txEl>
                                          </p:spTgt>
                                        </p:tgtEl>
                                        <p:attrNameLst>
                                          <p:attrName>style.visibility</p:attrName>
                                        </p:attrNameLst>
                                      </p:cBhvr>
                                      <p:to>
                                        <p:strVal val="visible"/>
                                      </p:to>
                                    </p:set>
                                    <p:animEffect transition="in" filter="fade">
                                      <p:cBhvr>
                                        <p:cTn id="23" dur="500"/>
                                        <p:tgtEl>
                                          <p:spTgt spid="45">
                                            <p:txEl>
                                              <p:pRg st="3" end="3"/>
                                            </p:txEl>
                                          </p:spTgt>
                                        </p:tgtEl>
                                      </p:cBhvr>
                                    </p:animEffect>
                                    <p:anim calcmode="lin" valueType="num">
                                      <p:cBhvr>
                                        <p:cTn id="24"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5">
                                            <p:txEl>
                                              <p:pRg st="5" end="5"/>
                                            </p:txEl>
                                          </p:spTgt>
                                        </p:tgtEl>
                                        <p:attrNameLst>
                                          <p:attrName>style.visibility</p:attrName>
                                        </p:attrNameLst>
                                      </p:cBhvr>
                                      <p:to>
                                        <p:strVal val="visible"/>
                                      </p:to>
                                    </p:set>
                                    <p:animEffect transition="in" filter="fade">
                                      <p:cBhvr>
                                        <p:cTn id="29" dur="500"/>
                                        <p:tgtEl>
                                          <p:spTgt spid="45">
                                            <p:txEl>
                                              <p:pRg st="5" end="5"/>
                                            </p:txEl>
                                          </p:spTgt>
                                        </p:tgtEl>
                                      </p:cBhvr>
                                    </p:animEffect>
                                    <p:anim calcmode="lin" valueType="num">
                                      <p:cBhvr>
                                        <p:cTn id="30"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5">
                                            <p:txEl>
                                              <p:pRg st="7" end="7"/>
                                            </p:txEl>
                                          </p:spTgt>
                                        </p:tgtEl>
                                        <p:attrNameLst>
                                          <p:attrName>style.visibility</p:attrName>
                                        </p:attrNameLst>
                                      </p:cBhvr>
                                      <p:to>
                                        <p:strVal val="visible"/>
                                      </p:to>
                                    </p:set>
                                    <p:animEffect transition="in" filter="fade">
                                      <p:cBhvr>
                                        <p:cTn id="35" dur="500"/>
                                        <p:tgtEl>
                                          <p:spTgt spid="45">
                                            <p:txEl>
                                              <p:pRg st="7" end="7"/>
                                            </p:txEl>
                                          </p:spTgt>
                                        </p:tgtEl>
                                      </p:cBhvr>
                                    </p:animEffect>
                                    <p:anim calcmode="lin" valueType="num">
                                      <p:cBhvr>
                                        <p:cTn id="36"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5">
                                            <p:txEl>
                                              <p:pRg st="9" end="9"/>
                                            </p:txEl>
                                          </p:spTgt>
                                        </p:tgtEl>
                                        <p:attrNameLst>
                                          <p:attrName>style.visibility</p:attrName>
                                        </p:attrNameLst>
                                      </p:cBhvr>
                                      <p:to>
                                        <p:strVal val="visible"/>
                                      </p:to>
                                    </p:set>
                                    <p:animEffect transition="in" filter="fade">
                                      <p:cBhvr>
                                        <p:cTn id="41" dur="500"/>
                                        <p:tgtEl>
                                          <p:spTgt spid="45">
                                            <p:txEl>
                                              <p:pRg st="9" end="9"/>
                                            </p:txEl>
                                          </p:spTgt>
                                        </p:tgtEl>
                                      </p:cBhvr>
                                    </p:animEffect>
                                    <p:anim calcmode="lin" valueType="num">
                                      <p:cBhvr>
                                        <p:cTn id="42"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1000" fill="hold"/>
                                        <p:tgtEl>
                                          <p:spTgt spid="3"/>
                                        </p:tgtEl>
                                        <p:attrNameLst>
                                          <p:attrName>ppt_w</p:attrName>
                                        </p:attrNameLst>
                                      </p:cBhvr>
                                      <p:tavLst>
                                        <p:tav tm="0">
                                          <p:val>
                                            <p:fltVal val="0"/>
                                          </p:val>
                                        </p:tav>
                                        <p:tav tm="100000">
                                          <p:val>
                                            <p:strVal val="#ppt_w"/>
                                          </p:val>
                                        </p:tav>
                                      </p:tavLst>
                                    </p:anim>
                                    <p:anim calcmode="lin" valueType="num">
                                      <p:cBhvr>
                                        <p:cTn id="48" dur="1000" fill="hold"/>
                                        <p:tgtEl>
                                          <p:spTgt spid="3"/>
                                        </p:tgtEl>
                                        <p:attrNameLst>
                                          <p:attrName>ppt_h</p:attrName>
                                        </p:attrNameLst>
                                      </p:cBhvr>
                                      <p:tavLst>
                                        <p:tav tm="0">
                                          <p:val>
                                            <p:fltVal val="0"/>
                                          </p:val>
                                        </p:tav>
                                        <p:tav tm="100000">
                                          <p:val>
                                            <p:strVal val="#ppt_h"/>
                                          </p:val>
                                        </p:tav>
                                      </p:tavLst>
                                    </p:anim>
                                    <p:anim calcmode="lin" valueType="num">
                                      <p:cBhvr>
                                        <p:cTn id="49" dur="1000" fill="hold"/>
                                        <p:tgtEl>
                                          <p:spTgt spid="3"/>
                                        </p:tgtEl>
                                        <p:attrNameLst>
                                          <p:attrName>style.rotation</p:attrName>
                                        </p:attrNameLst>
                                      </p:cBhvr>
                                      <p:tavLst>
                                        <p:tav tm="0">
                                          <p:val>
                                            <p:fltVal val="90"/>
                                          </p:val>
                                        </p:tav>
                                        <p:tav tm="100000">
                                          <p:val>
                                            <p:fltVal val="0"/>
                                          </p:val>
                                        </p:tav>
                                      </p:tavLst>
                                    </p:anim>
                                    <p:animEffect transition="in" filter="fade">
                                      <p:cBhvr>
                                        <p:cTn id="50" dur="1000"/>
                                        <p:tgtEl>
                                          <p:spTgt spid="3"/>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62"/>
                                        </p:tgtEl>
                                        <p:attrNameLst>
                                          <p:attrName>style.visibility</p:attrName>
                                        </p:attrNameLst>
                                      </p:cBhvr>
                                      <p:to>
                                        <p:strVal val="visible"/>
                                      </p:to>
                                    </p:set>
                                    <p:anim calcmode="lin" valueType="num">
                                      <p:cBhvr>
                                        <p:cTn id="54" dur="500" fill="hold"/>
                                        <p:tgtEl>
                                          <p:spTgt spid="62"/>
                                        </p:tgtEl>
                                        <p:attrNameLst>
                                          <p:attrName>ppt_w</p:attrName>
                                        </p:attrNameLst>
                                      </p:cBhvr>
                                      <p:tavLst>
                                        <p:tav tm="0">
                                          <p:val>
                                            <p:fltVal val="0"/>
                                          </p:val>
                                        </p:tav>
                                        <p:tav tm="100000">
                                          <p:val>
                                            <p:strVal val="#ppt_w"/>
                                          </p:val>
                                        </p:tav>
                                      </p:tavLst>
                                    </p:anim>
                                    <p:anim calcmode="lin" valueType="num">
                                      <p:cBhvr>
                                        <p:cTn id="55" dur="500" fill="hold"/>
                                        <p:tgtEl>
                                          <p:spTgt spid="62"/>
                                        </p:tgtEl>
                                        <p:attrNameLst>
                                          <p:attrName>ppt_h</p:attrName>
                                        </p:attrNameLst>
                                      </p:cBhvr>
                                      <p:tavLst>
                                        <p:tav tm="0">
                                          <p:val>
                                            <p:fltVal val="0"/>
                                          </p:val>
                                        </p:tav>
                                        <p:tav tm="100000">
                                          <p:val>
                                            <p:strVal val="#ppt_h"/>
                                          </p:val>
                                        </p:tav>
                                      </p:tavLst>
                                    </p:anim>
                                    <p:animEffect transition="in" filter="fade">
                                      <p:cBhvr>
                                        <p:cTn id="56" dur="500"/>
                                        <p:tgtEl>
                                          <p:spTgt spid="6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p:cTn id="59" dur="500" fill="hold"/>
                                        <p:tgtEl>
                                          <p:spTgt spid="58"/>
                                        </p:tgtEl>
                                        <p:attrNameLst>
                                          <p:attrName>ppt_w</p:attrName>
                                        </p:attrNameLst>
                                      </p:cBhvr>
                                      <p:tavLst>
                                        <p:tav tm="0">
                                          <p:val>
                                            <p:fltVal val="0"/>
                                          </p:val>
                                        </p:tav>
                                        <p:tav tm="100000">
                                          <p:val>
                                            <p:strVal val="#ppt_w"/>
                                          </p:val>
                                        </p:tav>
                                      </p:tavLst>
                                    </p:anim>
                                    <p:anim calcmode="lin" valueType="num">
                                      <p:cBhvr>
                                        <p:cTn id="60" dur="500" fill="hold"/>
                                        <p:tgtEl>
                                          <p:spTgt spid="58"/>
                                        </p:tgtEl>
                                        <p:attrNameLst>
                                          <p:attrName>ppt_h</p:attrName>
                                        </p:attrNameLst>
                                      </p:cBhvr>
                                      <p:tavLst>
                                        <p:tav tm="0">
                                          <p:val>
                                            <p:fltVal val="0"/>
                                          </p:val>
                                        </p:tav>
                                        <p:tav tm="100000">
                                          <p:val>
                                            <p:strVal val="#ppt_h"/>
                                          </p:val>
                                        </p:tav>
                                      </p:tavLst>
                                    </p:anim>
                                    <p:animEffect transition="in" filter="fade">
                                      <p:cBhvr>
                                        <p:cTn id="61" dur="500"/>
                                        <p:tgtEl>
                                          <p:spTgt spid="58"/>
                                        </p:tgtEl>
                                      </p:cBhvr>
                                    </p:animEffect>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1000"/>
                                        <p:tgtEl>
                                          <p:spTgt spid="48"/>
                                        </p:tgtEl>
                                      </p:cBhvr>
                                    </p:animEffect>
                                    <p:anim calcmode="lin" valueType="num">
                                      <p:cBhvr>
                                        <p:cTn id="66" dur="1000" fill="hold"/>
                                        <p:tgtEl>
                                          <p:spTgt spid="48"/>
                                        </p:tgtEl>
                                        <p:attrNameLst>
                                          <p:attrName>ppt_x</p:attrName>
                                        </p:attrNameLst>
                                      </p:cBhvr>
                                      <p:tavLst>
                                        <p:tav tm="0">
                                          <p:val>
                                            <p:strVal val="#ppt_x"/>
                                          </p:val>
                                        </p:tav>
                                        <p:tav tm="100000">
                                          <p:val>
                                            <p:strVal val="#ppt_x"/>
                                          </p:val>
                                        </p:tav>
                                      </p:tavLst>
                                    </p:anim>
                                    <p:anim calcmode="lin" valueType="num">
                                      <p:cBhvr>
                                        <p:cTn id="67" dur="1000" fill="hold"/>
                                        <p:tgtEl>
                                          <p:spTgt spid="48"/>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31" presetClass="entr" presetSubtype="0"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1000" fill="hold"/>
                                        <p:tgtEl>
                                          <p:spTgt spid="5"/>
                                        </p:tgtEl>
                                        <p:attrNameLst>
                                          <p:attrName>ppt_w</p:attrName>
                                        </p:attrNameLst>
                                      </p:cBhvr>
                                      <p:tavLst>
                                        <p:tav tm="0">
                                          <p:val>
                                            <p:fltVal val="0"/>
                                          </p:val>
                                        </p:tav>
                                        <p:tav tm="100000">
                                          <p:val>
                                            <p:strVal val="#ppt_w"/>
                                          </p:val>
                                        </p:tav>
                                      </p:tavLst>
                                    </p:anim>
                                    <p:anim calcmode="lin" valueType="num">
                                      <p:cBhvr>
                                        <p:cTn id="72" dur="1000" fill="hold"/>
                                        <p:tgtEl>
                                          <p:spTgt spid="5"/>
                                        </p:tgtEl>
                                        <p:attrNameLst>
                                          <p:attrName>ppt_h</p:attrName>
                                        </p:attrNameLst>
                                      </p:cBhvr>
                                      <p:tavLst>
                                        <p:tav tm="0">
                                          <p:val>
                                            <p:fltVal val="0"/>
                                          </p:val>
                                        </p:tav>
                                        <p:tav tm="100000">
                                          <p:val>
                                            <p:strVal val="#ppt_h"/>
                                          </p:val>
                                        </p:tav>
                                      </p:tavLst>
                                    </p:anim>
                                    <p:anim calcmode="lin" valueType="num">
                                      <p:cBhvr>
                                        <p:cTn id="73" dur="1000" fill="hold"/>
                                        <p:tgtEl>
                                          <p:spTgt spid="5"/>
                                        </p:tgtEl>
                                        <p:attrNameLst>
                                          <p:attrName>style.rotation</p:attrName>
                                        </p:attrNameLst>
                                      </p:cBhvr>
                                      <p:tavLst>
                                        <p:tav tm="0">
                                          <p:val>
                                            <p:fltVal val="90"/>
                                          </p:val>
                                        </p:tav>
                                        <p:tav tm="100000">
                                          <p:val>
                                            <p:fltVal val="0"/>
                                          </p:val>
                                        </p:tav>
                                      </p:tavLst>
                                    </p:anim>
                                    <p:animEffect transition="in" filter="fade">
                                      <p:cBhvr>
                                        <p:cTn id="74" dur="1000"/>
                                        <p:tgtEl>
                                          <p:spTgt spid="5"/>
                                        </p:tgtEl>
                                      </p:cBhvr>
                                    </p:animEffect>
                                  </p:childTnLst>
                                </p:cTn>
                              </p:par>
                            </p:childTnLst>
                          </p:cTn>
                        </p:par>
                        <p:par>
                          <p:cTn id="75" fill="hold">
                            <p:stCondLst>
                              <p:cond delay="7000"/>
                            </p:stCondLst>
                            <p:childTnLst>
                              <p:par>
                                <p:cTn id="76" presetID="53" presetClass="entr" presetSubtype="16" fill="hold" grpId="0" nodeType="afterEffect">
                                  <p:stCondLst>
                                    <p:cond delay="0"/>
                                  </p:stCondLst>
                                  <p:childTnLst>
                                    <p:set>
                                      <p:cBhvr>
                                        <p:cTn id="77" dur="1" fill="hold">
                                          <p:stCondLst>
                                            <p:cond delay="0"/>
                                          </p:stCondLst>
                                        </p:cTn>
                                        <p:tgtEl>
                                          <p:spTgt spid="63"/>
                                        </p:tgtEl>
                                        <p:attrNameLst>
                                          <p:attrName>style.visibility</p:attrName>
                                        </p:attrNameLst>
                                      </p:cBhvr>
                                      <p:to>
                                        <p:strVal val="visible"/>
                                      </p:to>
                                    </p:set>
                                    <p:anim calcmode="lin" valueType="num">
                                      <p:cBhvr>
                                        <p:cTn id="78" dur="500" fill="hold"/>
                                        <p:tgtEl>
                                          <p:spTgt spid="63"/>
                                        </p:tgtEl>
                                        <p:attrNameLst>
                                          <p:attrName>ppt_w</p:attrName>
                                        </p:attrNameLst>
                                      </p:cBhvr>
                                      <p:tavLst>
                                        <p:tav tm="0">
                                          <p:val>
                                            <p:fltVal val="0"/>
                                          </p:val>
                                        </p:tav>
                                        <p:tav tm="100000">
                                          <p:val>
                                            <p:strVal val="#ppt_w"/>
                                          </p:val>
                                        </p:tav>
                                      </p:tavLst>
                                    </p:anim>
                                    <p:anim calcmode="lin" valueType="num">
                                      <p:cBhvr>
                                        <p:cTn id="79" dur="500" fill="hold"/>
                                        <p:tgtEl>
                                          <p:spTgt spid="63"/>
                                        </p:tgtEl>
                                        <p:attrNameLst>
                                          <p:attrName>ppt_h</p:attrName>
                                        </p:attrNameLst>
                                      </p:cBhvr>
                                      <p:tavLst>
                                        <p:tav tm="0">
                                          <p:val>
                                            <p:fltVal val="0"/>
                                          </p:val>
                                        </p:tav>
                                        <p:tav tm="100000">
                                          <p:val>
                                            <p:strVal val="#ppt_h"/>
                                          </p:val>
                                        </p:tav>
                                      </p:tavLst>
                                    </p:anim>
                                    <p:animEffect transition="in" filter="fade">
                                      <p:cBhvr>
                                        <p:cTn id="80" dur="500"/>
                                        <p:tgtEl>
                                          <p:spTgt spid="63"/>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47"/>
                                        </p:tgtEl>
                                        <p:attrNameLst>
                                          <p:attrName>style.visibility</p:attrName>
                                        </p:attrNameLst>
                                      </p:cBhvr>
                                      <p:to>
                                        <p:strVal val="visible"/>
                                      </p:to>
                                    </p:set>
                                    <p:animEffect transition="in" filter="fade">
                                      <p:cBhvr>
                                        <p:cTn id="89" dur="1000"/>
                                        <p:tgtEl>
                                          <p:spTgt spid="47"/>
                                        </p:tgtEl>
                                      </p:cBhvr>
                                    </p:animEffect>
                                    <p:anim calcmode="lin" valueType="num">
                                      <p:cBhvr>
                                        <p:cTn id="90" dur="1000" fill="hold"/>
                                        <p:tgtEl>
                                          <p:spTgt spid="47"/>
                                        </p:tgtEl>
                                        <p:attrNameLst>
                                          <p:attrName>ppt_x</p:attrName>
                                        </p:attrNameLst>
                                      </p:cBhvr>
                                      <p:tavLst>
                                        <p:tav tm="0">
                                          <p:val>
                                            <p:strVal val="#ppt_x"/>
                                          </p:val>
                                        </p:tav>
                                        <p:tav tm="100000">
                                          <p:val>
                                            <p:strVal val="#ppt_x"/>
                                          </p:val>
                                        </p:tav>
                                      </p:tavLst>
                                    </p:anim>
                                    <p:anim calcmode="lin" valueType="num">
                                      <p:cBhvr>
                                        <p:cTn id="91" dur="1000" fill="hold"/>
                                        <p:tgtEl>
                                          <p:spTgt spid="47"/>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 calcmode="lin" valueType="num">
                                      <p:cBhvr>
                                        <p:cTn id="95" dur="1000" fill="hold"/>
                                        <p:tgtEl>
                                          <p:spTgt spid="6"/>
                                        </p:tgtEl>
                                        <p:attrNameLst>
                                          <p:attrName>ppt_w</p:attrName>
                                        </p:attrNameLst>
                                      </p:cBhvr>
                                      <p:tavLst>
                                        <p:tav tm="0">
                                          <p:val>
                                            <p:fltVal val="0"/>
                                          </p:val>
                                        </p:tav>
                                        <p:tav tm="100000">
                                          <p:val>
                                            <p:strVal val="#ppt_w"/>
                                          </p:val>
                                        </p:tav>
                                      </p:tavLst>
                                    </p:anim>
                                    <p:anim calcmode="lin" valueType="num">
                                      <p:cBhvr>
                                        <p:cTn id="96" dur="1000" fill="hold"/>
                                        <p:tgtEl>
                                          <p:spTgt spid="6"/>
                                        </p:tgtEl>
                                        <p:attrNameLst>
                                          <p:attrName>ppt_h</p:attrName>
                                        </p:attrNameLst>
                                      </p:cBhvr>
                                      <p:tavLst>
                                        <p:tav tm="0">
                                          <p:val>
                                            <p:fltVal val="0"/>
                                          </p:val>
                                        </p:tav>
                                        <p:tav tm="100000">
                                          <p:val>
                                            <p:strVal val="#ppt_h"/>
                                          </p:val>
                                        </p:tav>
                                      </p:tavLst>
                                    </p:anim>
                                    <p:anim calcmode="lin" valueType="num">
                                      <p:cBhvr>
                                        <p:cTn id="97" dur="1000" fill="hold"/>
                                        <p:tgtEl>
                                          <p:spTgt spid="6"/>
                                        </p:tgtEl>
                                        <p:attrNameLst>
                                          <p:attrName>style.rotation</p:attrName>
                                        </p:attrNameLst>
                                      </p:cBhvr>
                                      <p:tavLst>
                                        <p:tav tm="0">
                                          <p:val>
                                            <p:fltVal val="90"/>
                                          </p:val>
                                        </p:tav>
                                        <p:tav tm="100000">
                                          <p:val>
                                            <p:fltVal val="0"/>
                                          </p:val>
                                        </p:tav>
                                      </p:tavLst>
                                    </p:anim>
                                    <p:animEffect transition="in" filter="fade">
                                      <p:cBhvr>
                                        <p:cTn id="98" dur="1000"/>
                                        <p:tgtEl>
                                          <p:spTgt spid="6"/>
                                        </p:tgtEl>
                                      </p:cBhvr>
                                    </p:animEffect>
                                  </p:childTnLst>
                                </p:cTn>
                              </p:par>
                            </p:childTnLst>
                          </p:cTn>
                        </p:par>
                        <p:par>
                          <p:cTn id="99" fill="hold">
                            <p:stCondLst>
                              <p:cond delay="9500"/>
                            </p:stCondLst>
                            <p:childTnLst>
                              <p:par>
                                <p:cTn id="100" presetID="53" presetClass="entr" presetSubtype="16" fill="hold" grpId="0" nodeType="afterEffect">
                                  <p:stCondLst>
                                    <p:cond delay="0"/>
                                  </p:stCondLst>
                                  <p:childTnLst>
                                    <p:set>
                                      <p:cBhvr>
                                        <p:cTn id="101" dur="1" fill="hold">
                                          <p:stCondLst>
                                            <p:cond delay="0"/>
                                          </p:stCondLst>
                                        </p:cTn>
                                        <p:tgtEl>
                                          <p:spTgt spid="64"/>
                                        </p:tgtEl>
                                        <p:attrNameLst>
                                          <p:attrName>style.visibility</p:attrName>
                                        </p:attrNameLst>
                                      </p:cBhvr>
                                      <p:to>
                                        <p:strVal val="visible"/>
                                      </p:to>
                                    </p:set>
                                    <p:anim calcmode="lin" valueType="num">
                                      <p:cBhvr>
                                        <p:cTn id="102" dur="500" fill="hold"/>
                                        <p:tgtEl>
                                          <p:spTgt spid="64"/>
                                        </p:tgtEl>
                                        <p:attrNameLst>
                                          <p:attrName>ppt_w</p:attrName>
                                        </p:attrNameLst>
                                      </p:cBhvr>
                                      <p:tavLst>
                                        <p:tav tm="0">
                                          <p:val>
                                            <p:fltVal val="0"/>
                                          </p:val>
                                        </p:tav>
                                        <p:tav tm="100000">
                                          <p:val>
                                            <p:strVal val="#ppt_w"/>
                                          </p:val>
                                        </p:tav>
                                      </p:tavLst>
                                    </p:anim>
                                    <p:anim calcmode="lin" valueType="num">
                                      <p:cBhvr>
                                        <p:cTn id="103" dur="500" fill="hold"/>
                                        <p:tgtEl>
                                          <p:spTgt spid="64"/>
                                        </p:tgtEl>
                                        <p:attrNameLst>
                                          <p:attrName>ppt_h</p:attrName>
                                        </p:attrNameLst>
                                      </p:cBhvr>
                                      <p:tavLst>
                                        <p:tav tm="0">
                                          <p:val>
                                            <p:fltVal val="0"/>
                                          </p:val>
                                        </p:tav>
                                        <p:tav tm="100000">
                                          <p:val>
                                            <p:strVal val="#ppt_h"/>
                                          </p:val>
                                        </p:tav>
                                      </p:tavLst>
                                    </p:anim>
                                    <p:animEffect transition="in" filter="fade">
                                      <p:cBhvr>
                                        <p:cTn id="104" dur="500"/>
                                        <p:tgtEl>
                                          <p:spTgt spid="64"/>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56"/>
                                        </p:tgtEl>
                                        <p:attrNameLst>
                                          <p:attrName>style.visibility</p:attrName>
                                        </p:attrNameLst>
                                      </p:cBhvr>
                                      <p:to>
                                        <p:strVal val="visible"/>
                                      </p:to>
                                    </p:set>
                                    <p:anim calcmode="lin" valueType="num">
                                      <p:cBhvr>
                                        <p:cTn id="107" dur="500" fill="hold"/>
                                        <p:tgtEl>
                                          <p:spTgt spid="56"/>
                                        </p:tgtEl>
                                        <p:attrNameLst>
                                          <p:attrName>ppt_w</p:attrName>
                                        </p:attrNameLst>
                                      </p:cBhvr>
                                      <p:tavLst>
                                        <p:tav tm="0">
                                          <p:val>
                                            <p:fltVal val="0"/>
                                          </p:val>
                                        </p:tav>
                                        <p:tav tm="100000">
                                          <p:val>
                                            <p:strVal val="#ppt_w"/>
                                          </p:val>
                                        </p:tav>
                                      </p:tavLst>
                                    </p:anim>
                                    <p:anim calcmode="lin" valueType="num">
                                      <p:cBhvr>
                                        <p:cTn id="108" dur="500" fill="hold"/>
                                        <p:tgtEl>
                                          <p:spTgt spid="56"/>
                                        </p:tgtEl>
                                        <p:attrNameLst>
                                          <p:attrName>ppt_h</p:attrName>
                                        </p:attrNameLst>
                                      </p:cBhvr>
                                      <p:tavLst>
                                        <p:tav tm="0">
                                          <p:val>
                                            <p:fltVal val="0"/>
                                          </p:val>
                                        </p:tav>
                                        <p:tav tm="100000">
                                          <p:val>
                                            <p:strVal val="#ppt_h"/>
                                          </p:val>
                                        </p:tav>
                                      </p:tavLst>
                                    </p:anim>
                                    <p:animEffect transition="in" filter="fade">
                                      <p:cBhvr>
                                        <p:cTn id="109" dur="500"/>
                                        <p:tgtEl>
                                          <p:spTgt spid="56"/>
                                        </p:tgtEl>
                                      </p:cBhvr>
                                    </p:animEffect>
                                  </p:childTnLst>
                                </p:cTn>
                              </p:par>
                            </p:childTnLst>
                          </p:cTn>
                        </p:par>
                        <p:par>
                          <p:cTn id="110" fill="hold">
                            <p:stCondLst>
                              <p:cond delay="10000"/>
                            </p:stCondLst>
                            <p:childTnLst>
                              <p:par>
                                <p:cTn id="111" presetID="42" presetClass="entr" presetSubtype="0"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Effect transition="in" filter="fade">
                                      <p:cBhvr>
                                        <p:cTn id="113" dur="1000"/>
                                        <p:tgtEl>
                                          <p:spTgt spid="49"/>
                                        </p:tgtEl>
                                      </p:cBhvr>
                                    </p:animEffect>
                                    <p:anim calcmode="lin" valueType="num">
                                      <p:cBhvr>
                                        <p:cTn id="114" dur="1000" fill="hold"/>
                                        <p:tgtEl>
                                          <p:spTgt spid="49"/>
                                        </p:tgtEl>
                                        <p:attrNameLst>
                                          <p:attrName>ppt_x</p:attrName>
                                        </p:attrNameLst>
                                      </p:cBhvr>
                                      <p:tavLst>
                                        <p:tav tm="0">
                                          <p:val>
                                            <p:strVal val="#ppt_x"/>
                                          </p:val>
                                        </p:tav>
                                        <p:tav tm="100000">
                                          <p:val>
                                            <p:strVal val="#ppt_x"/>
                                          </p:val>
                                        </p:tav>
                                      </p:tavLst>
                                    </p:anim>
                                    <p:anim calcmode="lin" valueType="num">
                                      <p:cBhvr>
                                        <p:cTn id="115" dur="1000" fill="hold"/>
                                        <p:tgtEl>
                                          <p:spTgt spid="49"/>
                                        </p:tgtEl>
                                        <p:attrNameLst>
                                          <p:attrName>ppt_y</p:attrName>
                                        </p:attrNameLst>
                                      </p:cBhvr>
                                      <p:tavLst>
                                        <p:tav tm="0">
                                          <p:val>
                                            <p:strVal val="#ppt_y+.1"/>
                                          </p:val>
                                        </p:tav>
                                        <p:tav tm="100000">
                                          <p:val>
                                            <p:strVal val="#ppt_y"/>
                                          </p:val>
                                        </p:tav>
                                      </p:tavLst>
                                    </p:anim>
                                  </p:childTnLst>
                                </p:cTn>
                              </p:par>
                            </p:childTnLst>
                          </p:cTn>
                        </p:par>
                        <p:par>
                          <p:cTn id="116" fill="hold">
                            <p:stCondLst>
                              <p:cond delay="11000"/>
                            </p:stCondLst>
                            <p:childTnLst>
                              <p:par>
                                <p:cTn id="117" presetID="31" presetClass="entr" presetSubtype="0" fill="hold" nodeType="afterEffect">
                                  <p:stCondLst>
                                    <p:cond delay="0"/>
                                  </p:stCondLst>
                                  <p:childTnLst>
                                    <p:set>
                                      <p:cBhvr>
                                        <p:cTn id="118" dur="1" fill="hold">
                                          <p:stCondLst>
                                            <p:cond delay="0"/>
                                          </p:stCondLst>
                                        </p:cTn>
                                        <p:tgtEl>
                                          <p:spTgt spid="2"/>
                                        </p:tgtEl>
                                        <p:attrNameLst>
                                          <p:attrName>style.visibility</p:attrName>
                                        </p:attrNameLst>
                                      </p:cBhvr>
                                      <p:to>
                                        <p:strVal val="visible"/>
                                      </p:to>
                                    </p:set>
                                    <p:anim calcmode="lin" valueType="num">
                                      <p:cBhvr>
                                        <p:cTn id="119" dur="1000" fill="hold"/>
                                        <p:tgtEl>
                                          <p:spTgt spid="2"/>
                                        </p:tgtEl>
                                        <p:attrNameLst>
                                          <p:attrName>ppt_w</p:attrName>
                                        </p:attrNameLst>
                                      </p:cBhvr>
                                      <p:tavLst>
                                        <p:tav tm="0">
                                          <p:val>
                                            <p:fltVal val="0"/>
                                          </p:val>
                                        </p:tav>
                                        <p:tav tm="100000">
                                          <p:val>
                                            <p:strVal val="#ppt_w"/>
                                          </p:val>
                                        </p:tav>
                                      </p:tavLst>
                                    </p:anim>
                                    <p:anim calcmode="lin" valueType="num">
                                      <p:cBhvr>
                                        <p:cTn id="120" dur="1000" fill="hold"/>
                                        <p:tgtEl>
                                          <p:spTgt spid="2"/>
                                        </p:tgtEl>
                                        <p:attrNameLst>
                                          <p:attrName>ppt_h</p:attrName>
                                        </p:attrNameLst>
                                      </p:cBhvr>
                                      <p:tavLst>
                                        <p:tav tm="0">
                                          <p:val>
                                            <p:fltVal val="0"/>
                                          </p:val>
                                        </p:tav>
                                        <p:tav tm="100000">
                                          <p:val>
                                            <p:strVal val="#ppt_h"/>
                                          </p:val>
                                        </p:tav>
                                      </p:tavLst>
                                    </p:anim>
                                    <p:anim calcmode="lin" valueType="num">
                                      <p:cBhvr>
                                        <p:cTn id="121" dur="1000" fill="hold"/>
                                        <p:tgtEl>
                                          <p:spTgt spid="2"/>
                                        </p:tgtEl>
                                        <p:attrNameLst>
                                          <p:attrName>style.rotation</p:attrName>
                                        </p:attrNameLst>
                                      </p:cBhvr>
                                      <p:tavLst>
                                        <p:tav tm="0">
                                          <p:val>
                                            <p:fltVal val="90"/>
                                          </p:val>
                                        </p:tav>
                                        <p:tav tm="100000">
                                          <p:val>
                                            <p:fltVal val="0"/>
                                          </p:val>
                                        </p:tav>
                                      </p:tavLst>
                                    </p:anim>
                                    <p:animEffect transition="in" filter="fade">
                                      <p:cBhvr>
                                        <p:cTn id="122" dur="1000"/>
                                        <p:tgtEl>
                                          <p:spTgt spid="2"/>
                                        </p:tgtEl>
                                      </p:cBhvr>
                                    </p:animEffect>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4"/>
                                        </p:tgtEl>
                                        <p:attrNameLst>
                                          <p:attrName>style.visibility</p:attrName>
                                        </p:attrNameLst>
                                      </p:cBhvr>
                                      <p:to>
                                        <p:strVal val="visible"/>
                                      </p:to>
                                    </p:set>
                                    <p:anim calcmode="lin" valueType="num">
                                      <p:cBhvr>
                                        <p:cTn id="126" dur="500" fill="hold"/>
                                        <p:tgtEl>
                                          <p:spTgt spid="54"/>
                                        </p:tgtEl>
                                        <p:attrNameLst>
                                          <p:attrName>ppt_w</p:attrName>
                                        </p:attrNameLst>
                                      </p:cBhvr>
                                      <p:tavLst>
                                        <p:tav tm="0">
                                          <p:val>
                                            <p:fltVal val="0"/>
                                          </p:val>
                                        </p:tav>
                                        <p:tav tm="100000">
                                          <p:val>
                                            <p:strVal val="#ppt_w"/>
                                          </p:val>
                                        </p:tav>
                                      </p:tavLst>
                                    </p:anim>
                                    <p:anim calcmode="lin" valueType="num">
                                      <p:cBhvr>
                                        <p:cTn id="127" dur="500" fill="hold"/>
                                        <p:tgtEl>
                                          <p:spTgt spid="54"/>
                                        </p:tgtEl>
                                        <p:attrNameLst>
                                          <p:attrName>ppt_h</p:attrName>
                                        </p:attrNameLst>
                                      </p:cBhvr>
                                      <p:tavLst>
                                        <p:tav tm="0">
                                          <p:val>
                                            <p:fltVal val="0"/>
                                          </p:val>
                                        </p:tav>
                                        <p:tav tm="100000">
                                          <p:val>
                                            <p:strVal val="#ppt_h"/>
                                          </p:val>
                                        </p:tav>
                                      </p:tavLst>
                                    </p:anim>
                                    <p:animEffect transition="in" filter="fade">
                                      <p:cBhvr>
                                        <p:cTn id="128" dur="500"/>
                                        <p:tgtEl>
                                          <p:spTgt spid="5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5"/>
                                        </p:tgtEl>
                                        <p:attrNameLst>
                                          <p:attrName>style.visibility</p:attrName>
                                        </p:attrNameLst>
                                      </p:cBhvr>
                                      <p:to>
                                        <p:strVal val="visible"/>
                                      </p:to>
                                    </p:set>
                                    <p:anim calcmode="lin" valueType="num">
                                      <p:cBhvr>
                                        <p:cTn id="131" dur="500" fill="hold"/>
                                        <p:tgtEl>
                                          <p:spTgt spid="55"/>
                                        </p:tgtEl>
                                        <p:attrNameLst>
                                          <p:attrName>ppt_w</p:attrName>
                                        </p:attrNameLst>
                                      </p:cBhvr>
                                      <p:tavLst>
                                        <p:tav tm="0">
                                          <p:val>
                                            <p:fltVal val="0"/>
                                          </p:val>
                                        </p:tav>
                                        <p:tav tm="100000">
                                          <p:val>
                                            <p:strVal val="#ppt_w"/>
                                          </p:val>
                                        </p:tav>
                                      </p:tavLst>
                                    </p:anim>
                                    <p:anim calcmode="lin" valueType="num">
                                      <p:cBhvr>
                                        <p:cTn id="132" dur="500" fill="hold"/>
                                        <p:tgtEl>
                                          <p:spTgt spid="55"/>
                                        </p:tgtEl>
                                        <p:attrNameLst>
                                          <p:attrName>ppt_h</p:attrName>
                                        </p:attrNameLst>
                                      </p:cBhvr>
                                      <p:tavLst>
                                        <p:tav tm="0">
                                          <p:val>
                                            <p:fltVal val="0"/>
                                          </p:val>
                                        </p:tav>
                                        <p:tav tm="100000">
                                          <p:val>
                                            <p:strVal val="#ppt_h"/>
                                          </p:val>
                                        </p:tav>
                                      </p:tavLst>
                                    </p:anim>
                                    <p:animEffect transition="in" filter="fade">
                                      <p:cBhvr>
                                        <p:cTn id="133" dur="500"/>
                                        <p:tgtEl>
                                          <p:spTgt spid="55"/>
                                        </p:tgtEl>
                                      </p:cBhvr>
                                    </p:animEffect>
                                  </p:childTnLst>
                                </p:cTn>
                              </p:par>
                            </p:childTnLst>
                          </p:cTn>
                        </p:par>
                        <p:par>
                          <p:cTn id="134" fill="hold">
                            <p:stCondLst>
                              <p:cond delay="12500"/>
                            </p:stCondLst>
                            <p:childTnLst>
                              <p:par>
                                <p:cTn id="135" presetID="42" presetClass="entr" presetSubtype="0" fill="hold" grpId="0" nodeType="afterEffect">
                                  <p:stCondLst>
                                    <p:cond delay="0"/>
                                  </p:stCondLst>
                                  <p:childTnLst>
                                    <p:set>
                                      <p:cBhvr>
                                        <p:cTn id="136" dur="1" fill="hold">
                                          <p:stCondLst>
                                            <p:cond delay="0"/>
                                          </p:stCondLst>
                                        </p:cTn>
                                        <p:tgtEl>
                                          <p:spTgt spid="50"/>
                                        </p:tgtEl>
                                        <p:attrNameLst>
                                          <p:attrName>style.visibility</p:attrName>
                                        </p:attrNameLst>
                                      </p:cBhvr>
                                      <p:to>
                                        <p:strVal val="visible"/>
                                      </p:to>
                                    </p:set>
                                    <p:animEffect transition="in" filter="fade">
                                      <p:cBhvr>
                                        <p:cTn id="137" dur="1000"/>
                                        <p:tgtEl>
                                          <p:spTgt spid="50"/>
                                        </p:tgtEl>
                                      </p:cBhvr>
                                    </p:animEffect>
                                    <p:anim calcmode="lin" valueType="num">
                                      <p:cBhvr>
                                        <p:cTn id="138" dur="1000" fill="hold"/>
                                        <p:tgtEl>
                                          <p:spTgt spid="50"/>
                                        </p:tgtEl>
                                        <p:attrNameLst>
                                          <p:attrName>ppt_x</p:attrName>
                                        </p:attrNameLst>
                                      </p:cBhvr>
                                      <p:tavLst>
                                        <p:tav tm="0">
                                          <p:val>
                                            <p:strVal val="#ppt_x"/>
                                          </p:val>
                                        </p:tav>
                                        <p:tav tm="100000">
                                          <p:val>
                                            <p:strVal val="#ppt_x"/>
                                          </p:val>
                                        </p:tav>
                                      </p:tavLst>
                                    </p:anim>
                                    <p:anim calcmode="lin" valueType="num">
                                      <p:cBhvr>
                                        <p:cTn id="139"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1443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2018-11-26T00:20:54Z</dcterms:modified>
</cp:coreProperties>
</file>