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426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34738D"/>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4C4F54"/>
              </a:solidFill>
              <a:ln>
                <a:noFill/>
              </a:ln>
              <a:effectLst/>
            </p:spPr>
            <p:txBody>
              <a:bodyPr wrap="none" anchor="ctr"/>
              <a:lstStyle/>
              <a:p>
                <a:endParaRPr lang="en-US">
                  <a:solidFill>
                    <a:srgbClr val="4C4F54"/>
                  </a:solidFill>
                </a:endParaRPr>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C4F54"/>
              </a:solidFill>
              <a:ln>
                <a:noFill/>
              </a:ln>
              <a:effectLst/>
            </p:spPr>
            <p:txBody>
              <a:bodyPr wrap="none" anchor="ctr"/>
              <a:lstStyle/>
              <a:p>
                <a:endParaRPr lang="en-US">
                  <a:solidFill>
                    <a:srgbClr val="4C4F54"/>
                  </a:solidFill>
                </a:endParaRPr>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4C4F54"/>
              </a:solidFill>
              <a:ln>
                <a:noFill/>
              </a:ln>
              <a:effectLst/>
            </p:spPr>
            <p:txBody>
              <a:bodyPr wrap="none" anchor="ctr"/>
              <a:lstStyle/>
              <a:p>
                <a:endParaRPr lang="en-US">
                  <a:solidFill>
                    <a:srgbClr val="4C4F54"/>
                  </a:solidFill>
                </a:endParaRPr>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4C4F54"/>
              </a:solidFill>
              <a:ln>
                <a:noFill/>
              </a:ln>
              <a:effectLst/>
            </p:spPr>
            <p:txBody>
              <a:bodyPr wrap="none" anchor="ctr"/>
              <a:lstStyle/>
              <a:p>
                <a:endParaRPr lang="en-US">
                  <a:solidFill>
                    <a:srgbClr val="4C4F54"/>
                  </a:solidFill>
                </a:endParaRPr>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34738D"/>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4C4F54"/>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189A80"/>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4C4F54"/>
              </a:solidFill>
              <a:ln>
                <a:noFill/>
              </a:ln>
              <a:effectLst/>
            </p:spPr>
            <p:txBody>
              <a:bodyPr wrap="none" anchor="ctr"/>
              <a:lstStyle/>
              <a:p>
                <a:endParaRPr lang="en-US">
                  <a:solidFill>
                    <a:srgbClr val="4C4F54"/>
                  </a:solidFill>
                </a:endParaRPr>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C4F54"/>
              </a:solidFill>
              <a:ln>
                <a:noFill/>
              </a:ln>
              <a:effectLst/>
            </p:spPr>
            <p:txBody>
              <a:bodyPr wrap="none" anchor="ctr"/>
              <a:lstStyle/>
              <a:p>
                <a:endParaRPr lang="en-US">
                  <a:solidFill>
                    <a:srgbClr val="4C4F54"/>
                  </a:solidFill>
                </a:endParaRPr>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4C4F54"/>
              </a:solidFill>
              <a:ln>
                <a:noFill/>
              </a:ln>
              <a:effectLst/>
            </p:spPr>
            <p:txBody>
              <a:bodyPr wrap="none" anchor="ctr"/>
              <a:lstStyle/>
              <a:p>
                <a:endParaRPr lang="en-US">
                  <a:solidFill>
                    <a:srgbClr val="4C4F54"/>
                  </a:solidFill>
                </a:endParaRPr>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4C4F54"/>
              </a:solidFill>
              <a:ln>
                <a:noFill/>
              </a:ln>
              <a:effectLst/>
            </p:spPr>
            <p:txBody>
              <a:bodyPr wrap="none" anchor="ctr"/>
              <a:lstStyle/>
              <a:p>
                <a:endParaRPr lang="en-US">
                  <a:solidFill>
                    <a:srgbClr val="4C4F54"/>
                  </a:solidFill>
                </a:endParaRPr>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189A80"/>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4C4F54"/>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EF9D27"/>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4C4F54"/>
              </a:solidFill>
              <a:ln>
                <a:noFill/>
              </a:ln>
              <a:effectLst/>
            </p:spPr>
            <p:txBody>
              <a:bodyPr wrap="none" anchor="ctr"/>
              <a:lstStyle/>
              <a:p>
                <a:endParaRPr lang="en-US">
                  <a:solidFill>
                    <a:srgbClr val="4C4F54"/>
                  </a:solidFill>
                </a:endParaRPr>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C4F54"/>
              </a:solidFill>
              <a:ln>
                <a:noFill/>
              </a:ln>
              <a:effectLst/>
            </p:spPr>
            <p:txBody>
              <a:bodyPr wrap="none" anchor="ctr"/>
              <a:lstStyle/>
              <a:p>
                <a:endParaRPr lang="en-US">
                  <a:solidFill>
                    <a:srgbClr val="4C4F54"/>
                  </a:solidFill>
                </a:endParaRPr>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4C4F54"/>
              </a:solidFill>
              <a:ln>
                <a:noFill/>
              </a:ln>
              <a:effectLst/>
            </p:spPr>
            <p:txBody>
              <a:bodyPr wrap="none" anchor="ctr"/>
              <a:lstStyle/>
              <a:p>
                <a:endParaRPr lang="en-US">
                  <a:solidFill>
                    <a:srgbClr val="4C4F54"/>
                  </a:solidFill>
                </a:endParaRPr>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4C4F54"/>
              </a:solidFill>
              <a:ln>
                <a:noFill/>
              </a:ln>
              <a:effectLst/>
            </p:spPr>
            <p:txBody>
              <a:bodyPr wrap="none" anchor="ctr"/>
              <a:lstStyle/>
              <a:p>
                <a:endParaRPr lang="en-US">
                  <a:solidFill>
                    <a:srgbClr val="4C4F54"/>
                  </a:solidFill>
                </a:endParaRPr>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C4F54"/>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EF9D27"/>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4C4F54"/>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5C78E299-1614-4327-AB1F-DEB8A2BC2D3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2018-11-26T00:17:02Z</dcterms:modified>
</cp:coreProperties>
</file>