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518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rgbClr val="4C4F54">
              <a:alpha val="3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a:t>
            </a:r>
            <a:r>
              <a:rPr lang="en-US" sz="1100" dirty="0">
                <a:solidFill>
                  <a:srgbClr val="4C4F54"/>
                </a:solidFill>
                <a:latin typeface="Candara" panose="020E0502030303020204" pitchFamily="34" charset="0"/>
              </a:rPr>
              <a:t>consectetur adipiscing elit, sed do eiusmod .</a:t>
            </a:r>
          </a:p>
          <a:p>
            <a:endParaRPr lang="en-US" sz="11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 elit, sed do eiusmod.</a:t>
            </a:r>
          </a:p>
          <a:p>
            <a:endParaRPr lang="en-US" sz="11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B4CC27CB-9B7C-47FA-BD52-630ED1E704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1447</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2018-11-26T00:15:19Z</dcterms:modified>
</cp:coreProperties>
</file>