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475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chemeClr val="bg1"/>
                  </a:solidFill>
                  <a:latin typeface="Bernard MT Condensed" panose="02050806060905020404" pitchFamily="18" charset="0"/>
                </a:rPr>
                <a:t>01</a:t>
              </a:r>
            </a:p>
            <a:p>
              <a:pPr algn="ctr" defTabSz="1219170">
                <a:spcBef>
                  <a:spcPct val="20000"/>
                </a:spcBef>
                <a:defRPr/>
              </a:pPr>
              <a:r>
                <a:rPr lang="en-US" sz="1200" b="1" dirty="0">
                  <a:solidFill>
                    <a:schemeClr val="bg1"/>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00B0F0"/>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ED7D31"/>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548235"/>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FFC000"/>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chemeClr val="bg1"/>
                  </a:solidFill>
                  <a:latin typeface="Bernard MT Condensed" panose="02050806060905020404" pitchFamily="18" charset="0"/>
                </a:rPr>
                <a:t>02</a:t>
              </a:r>
            </a:p>
            <a:p>
              <a:pPr algn="ctr" defTabSz="1219170">
                <a:spcBef>
                  <a:spcPct val="20000"/>
                </a:spcBef>
                <a:defRPr/>
              </a:pPr>
              <a:r>
                <a:rPr lang="en-US" sz="12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54823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chemeClr val="bg1"/>
                  </a:solidFill>
                  <a:latin typeface="Bernard MT Condensed" panose="02050806060905020404" pitchFamily="18" charset="0"/>
                </a:rPr>
                <a:t>03</a:t>
              </a:r>
            </a:p>
            <a:p>
              <a:pPr algn="ctr" defTabSz="1219170">
                <a:spcBef>
                  <a:spcPct val="20000"/>
                </a:spcBef>
                <a:defRPr/>
              </a:pPr>
              <a:r>
                <a:rPr lang="en-US" sz="12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chemeClr val="bg1"/>
                  </a:solidFill>
                  <a:latin typeface="Bernard MT Condensed" panose="02050806060905020404" pitchFamily="18" charset="0"/>
                </a:rPr>
                <a:t>04</a:t>
              </a:r>
            </a:p>
            <a:p>
              <a:pPr algn="ctr" defTabSz="1219170">
                <a:spcBef>
                  <a:spcPct val="20000"/>
                </a:spcBef>
                <a:defRPr/>
              </a:pPr>
              <a:r>
                <a:rPr lang="en-US" sz="1200" b="1" dirty="0">
                  <a:solidFill>
                    <a:schemeClr val="bg1"/>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EE910E44-F13A-4A24-A68B-73DB34A8C1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1270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2018-11-26T00:14:39Z</dcterms:modified>
</cp:coreProperties>
</file>