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8212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DENMARK MAP</a:t>
            </a:r>
          </a:p>
          <a:p>
            <a:r>
              <a:rPr lang="en-US" dirty="0">
                <a:solidFill>
                  <a:srgbClr val="4C4F54"/>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189A8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EF9D2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34738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C4F54"/>
                  </a:solidFill>
                  <a:latin typeface="Bernard MT Condensed" panose="02050806060905020404" pitchFamily="18" charset="0"/>
                </a:rPr>
                <a:t>01</a:t>
              </a:r>
              <a:br>
                <a:rPr lang="en-US" sz="1200" b="1" dirty="0">
                  <a:solidFill>
                    <a:srgbClr val="4C4F54"/>
                  </a:solidFill>
                  <a:latin typeface="Candara" panose="020E0502030303020204" pitchFamily="34" charset="0"/>
                </a:rPr>
              </a:br>
              <a:r>
                <a:rPr lang="en-US" sz="1100" b="1" dirty="0">
                  <a:solidFill>
                    <a:srgbClr val="4C4F54"/>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4C4F54"/>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C4F54"/>
                  </a:solidFill>
                  <a:latin typeface="Bernard MT Condensed" panose="02050806060905020404" pitchFamily="18" charset="0"/>
                </a:rPr>
                <a:t>02</a:t>
              </a:r>
              <a:br>
                <a:rPr lang="en-US" sz="1200" b="1" dirty="0">
                  <a:solidFill>
                    <a:srgbClr val="4C4F54"/>
                  </a:solidFill>
                  <a:latin typeface="Candara" panose="020E0502030303020204" pitchFamily="34" charset="0"/>
                </a:rPr>
              </a:br>
              <a:r>
                <a:rPr lang="en-US" sz="1100" b="1" dirty="0">
                  <a:solidFill>
                    <a:srgbClr val="4C4F54"/>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4C4F54"/>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C4F54"/>
                  </a:solidFill>
                  <a:latin typeface="Bernard MT Condensed" panose="02050806060905020404" pitchFamily="18" charset="0"/>
                </a:rPr>
                <a:t>03</a:t>
              </a:r>
              <a:br>
                <a:rPr lang="en-US" sz="1200" b="1" dirty="0">
                  <a:solidFill>
                    <a:srgbClr val="4C4F54"/>
                  </a:solidFill>
                  <a:latin typeface="Candara" panose="020E0502030303020204" pitchFamily="34" charset="0"/>
                </a:rPr>
              </a:br>
              <a:r>
                <a:rPr lang="en-US" sz="1100" b="1" dirty="0">
                  <a:solidFill>
                    <a:srgbClr val="4C4F54"/>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solidFill>
              <a:srgbClr val="4C4F54"/>
            </a:soli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1D4428AA-69D0-4374-B251-BEF44E23FC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31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1000"/>
                                        <p:tgtEl>
                                          <p:spTgt spid="8">
                                            <p:txEl>
                                              <p:pRg st="0" end="0"/>
                                            </p:txEl>
                                          </p:spTgt>
                                        </p:tgtEl>
                                      </p:cBhvr>
                                    </p:animEffect>
                                    <p:anim calcmode="lin" valueType="num">
                                      <p:cBhvr>
                                        <p:cTn id="1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anim calcmode="lin" valueType="num">
                                      <p:cBhvr>
                                        <p:cTn id="1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Effect transition="in" filter="fade">
                                      <p:cBhvr>
                                        <p:cTn id="23" dur="1000"/>
                                        <p:tgtEl>
                                          <p:spTgt spid="8">
                                            <p:txEl>
                                              <p:pRg st="3" end="3"/>
                                            </p:txEl>
                                          </p:spTgt>
                                        </p:tgtEl>
                                      </p:cBhvr>
                                    </p:animEffect>
                                    <p:anim calcmode="lin" valueType="num">
                                      <p:cBhvr>
                                        <p:cTn id="2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fade">
                                      <p:cBhvr>
                                        <p:cTn id="35" dur="1000"/>
                                        <p:tgtEl>
                                          <p:spTgt spid="8">
                                            <p:txEl>
                                              <p:pRg st="6" end="6"/>
                                            </p:txEl>
                                          </p:spTgt>
                                        </p:tgtEl>
                                      </p:cBhvr>
                                    </p:animEffect>
                                    <p:anim calcmode="lin" valueType="num">
                                      <p:cBhvr>
                                        <p:cTn id="3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8">
                                            <p:txEl>
                                              <p:pRg st="7" end="7"/>
                                            </p:txEl>
                                          </p:spTgt>
                                        </p:tgtEl>
                                        <p:attrNameLst>
                                          <p:attrName>style.visibility</p:attrName>
                                        </p:attrNameLst>
                                      </p:cBhvr>
                                      <p:to>
                                        <p:strVal val="visible"/>
                                      </p:to>
                                    </p:set>
                                    <p:animEffect transition="in" filter="fade">
                                      <p:cBhvr>
                                        <p:cTn id="41" dur="1000"/>
                                        <p:tgtEl>
                                          <p:spTgt spid="8">
                                            <p:txEl>
                                              <p:pRg st="7" end="7"/>
                                            </p:txEl>
                                          </p:spTgt>
                                        </p:tgtEl>
                                      </p:cBhvr>
                                    </p:animEffect>
                                    <p:anim calcmode="lin" valueType="num">
                                      <p:cBhvr>
                                        <p:cTn id="4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4"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1500" fill="hold"/>
                                        <p:tgtEl>
                                          <p:spTgt spid="30"/>
                                        </p:tgtEl>
                                        <p:attrNameLst>
                                          <p:attrName>ppt_x</p:attrName>
                                        </p:attrNameLst>
                                      </p:cBhvr>
                                      <p:tavLst>
                                        <p:tav tm="0">
                                          <p:val>
                                            <p:strVal val="#ppt_x"/>
                                          </p:val>
                                        </p:tav>
                                        <p:tav tm="100000">
                                          <p:val>
                                            <p:strVal val="#ppt_x"/>
                                          </p:val>
                                        </p:tav>
                                      </p:tavLst>
                                    </p:anim>
                                    <p:anim calcmode="lin" valueType="num">
                                      <p:cBhvr additive="base">
                                        <p:cTn id="48" dur="1500" fill="hold"/>
                                        <p:tgtEl>
                                          <p:spTgt spid="3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500" fill="hold"/>
                                        <p:tgtEl>
                                          <p:spTgt spid="31"/>
                                        </p:tgtEl>
                                        <p:attrNameLst>
                                          <p:attrName>ppt_x</p:attrName>
                                        </p:attrNameLst>
                                      </p:cBhvr>
                                      <p:tavLst>
                                        <p:tav tm="0">
                                          <p:val>
                                            <p:strVal val="#ppt_x"/>
                                          </p:val>
                                        </p:tav>
                                        <p:tav tm="100000">
                                          <p:val>
                                            <p:strVal val="#ppt_x"/>
                                          </p:val>
                                        </p:tav>
                                      </p:tavLst>
                                    </p:anim>
                                    <p:anim calcmode="lin" valueType="num">
                                      <p:cBhvr additive="base">
                                        <p:cTn id="52" dur="1500" fill="hold"/>
                                        <p:tgtEl>
                                          <p:spTgt spid="3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1500" fill="hold"/>
                                        <p:tgtEl>
                                          <p:spTgt spid="32"/>
                                        </p:tgtEl>
                                        <p:attrNameLst>
                                          <p:attrName>ppt_x</p:attrName>
                                        </p:attrNameLst>
                                      </p:cBhvr>
                                      <p:tavLst>
                                        <p:tav tm="0">
                                          <p:val>
                                            <p:strVal val="#ppt_x"/>
                                          </p:val>
                                        </p:tav>
                                        <p:tav tm="100000">
                                          <p:val>
                                            <p:strVal val="#ppt_x"/>
                                          </p:val>
                                        </p:tav>
                                      </p:tavLst>
                                    </p:anim>
                                    <p:anim calcmode="lin" valueType="num">
                                      <p:cBhvr additive="base">
                                        <p:cTn id="56" dur="1500" fill="hold"/>
                                        <p:tgtEl>
                                          <p:spTgt spid="3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1500" fill="hold"/>
                                        <p:tgtEl>
                                          <p:spTgt spid="33"/>
                                        </p:tgtEl>
                                        <p:attrNameLst>
                                          <p:attrName>ppt_x</p:attrName>
                                        </p:attrNameLst>
                                      </p:cBhvr>
                                      <p:tavLst>
                                        <p:tav tm="0">
                                          <p:val>
                                            <p:strVal val="#ppt_x"/>
                                          </p:val>
                                        </p:tav>
                                        <p:tav tm="100000">
                                          <p:val>
                                            <p:strVal val="#ppt_x"/>
                                          </p:val>
                                        </p:tav>
                                      </p:tavLst>
                                    </p:anim>
                                    <p:anim calcmode="lin" valueType="num">
                                      <p:cBhvr additive="base">
                                        <p:cTn id="60" dur="1500" fill="hold"/>
                                        <p:tgtEl>
                                          <p:spTgt spid="3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1500" fill="hold"/>
                                        <p:tgtEl>
                                          <p:spTgt spid="34"/>
                                        </p:tgtEl>
                                        <p:attrNameLst>
                                          <p:attrName>ppt_x</p:attrName>
                                        </p:attrNameLst>
                                      </p:cBhvr>
                                      <p:tavLst>
                                        <p:tav tm="0">
                                          <p:val>
                                            <p:strVal val="#ppt_x"/>
                                          </p:val>
                                        </p:tav>
                                        <p:tav tm="100000">
                                          <p:val>
                                            <p:strVal val="#ppt_x"/>
                                          </p:val>
                                        </p:tav>
                                      </p:tavLst>
                                    </p:anim>
                                    <p:anim calcmode="lin" valueType="num">
                                      <p:cBhvr additive="base">
                                        <p:cTn id="64" dur="1500" fill="hold"/>
                                        <p:tgtEl>
                                          <p:spTgt spid="3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500" fill="hold"/>
                                        <p:tgtEl>
                                          <p:spTgt spid="35"/>
                                        </p:tgtEl>
                                        <p:attrNameLst>
                                          <p:attrName>ppt_x</p:attrName>
                                        </p:attrNameLst>
                                      </p:cBhvr>
                                      <p:tavLst>
                                        <p:tav tm="0">
                                          <p:val>
                                            <p:strVal val="#ppt_x"/>
                                          </p:val>
                                        </p:tav>
                                        <p:tav tm="100000">
                                          <p:val>
                                            <p:strVal val="#ppt_x"/>
                                          </p:val>
                                        </p:tav>
                                      </p:tavLst>
                                    </p:anim>
                                    <p:anim calcmode="lin" valueType="num">
                                      <p:cBhvr additive="base">
                                        <p:cTn id="68" dur="1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1500" fill="hold"/>
                                        <p:tgtEl>
                                          <p:spTgt spid="36"/>
                                        </p:tgtEl>
                                        <p:attrNameLst>
                                          <p:attrName>ppt_x</p:attrName>
                                        </p:attrNameLst>
                                      </p:cBhvr>
                                      <p:tavLst>
                                        <p:tav tm="0">
                                          <p:val>
                                            <p:strVal val="#ppt_x"/>
                                          </p:val>
                                        </p:tav>
                                        <p:tav tm="100000">
                                          <p:val>
                                            <p:strVal val="#ppt_x"/>
                                          </p:val>
                                        </p:tav>
                                      </p:tavLst>
                                    </p:anim>
                                    <p:anim calcmode="lin" valueType="num">
                                      <p:cBhvr additive="base">
                                        <p:cTn id="72" dur="1500" fill="hold"/>
                                        <p:tgtEl>
                                          <p:spTgt spid="3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1500" fill="hold"/>
                                        <p:tgtEl>
                                          <p:spTgt spid="37"/>
                                        </p:tgtEl>
                                        <p:attrNameLst>
                                          <p:attrName>ppt_x</p:attrName>
                                        </p:attrNameLst>
                                      </p:cBhvr>
                                      <p:tavLst>
                                        <p:tav tm="0">
                                          <p:val>
                                            <p:strVal val="#ppt_x"/>
                                          </p:val>
                                        </p:tav>
                                        <p:tav tm="100000">
                                          <p:val>
                                            <p:strVal val="#ppt_x"/>
                                          </p:val>
                                        </p:tav>
                                      </p:tavLst>
                                    </p:anim>
                                    <p:anim calcmode="lin" valueType="num">
                                      <p:cBhvr additive="base">
                                        <p:cTn id="76" dur="1500" fill="hold"/>
                                        <p:tgtEl>
                                          <p:spTgt spid="3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1500" fill="hold"/>
                                        <p:tgtEl>
                                          <p:spTgt spid="38"/>
                                        </p:tgtEl>
                                        <p:attrNameLst>
                                          <p:attrName>ppt_x</p:attrName>
                                        </p:attrNameLst>
                                      </p:cBhvr>
                                      <p:tavLst>
                                        <p:tav tm="0">
                                          <p:val>
                                            <p:strVal val="#ppt_x"/>
                                          </p:val>
                                        </p:tav>
                                        <p:tav tm="100000">
                                          <p:val>
                                            <p:strVal val="#ppt_x"/>
                                          </p:val>
                                        </p:tav>
                                      </p:tavLst>
                                    </p:anim>
                                    <p:anim calcmode="lin" valueType="num">
                                      <p:cBhvr additive="base">
                                        <p:cTn id="80" dur="1500" fill="hold"/>
                                        <p:tgtEl>
                                          <p:spTgt spid="3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1500" fill="hold"/>
                                        <p:tgtEl>
                                          <p:spTgt spid="39"/>
                                        </p:tgtEl>
                                        <p:attrNameLst>
                                          <p:attrName>ppt_x</p:attrName>
                                        </p:attrNameLst>
                                      </p:cBhvr>
                                      <p:tavLst>
                                        <p:tav tm="0">
                                          <p:val>
                                            <p:strVal val="#ppt_x"/>
                                          </p:val>
                                        </p:tav>
                                        <p:tav tm="100000">
                                          <p:val>
                                            <p:strVal val="#ppt_x"/>
                                          </p:val>
                                        </p:tav>
                                      </p:tavLst>
                                    </p:anim>
                                    <p:anim calcmode="lin" valueType="num">
                                      <p:cBhvr additive="base">
                                        <p:cTn id="84" dur="1500" fill="hold"/>
                                        <p:tgtEl>
                                          <p:spTgt spid="3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1500" fill="hold"/>
                                        <p:tgtEl>
                                          <p:spTgt spid="40"/>
                                        </p:tgtEl>
                                        <p:attrNameLst>
                                          <p:attrName>ppt_x</p:attrName>
                                        </p:attrNameLst>
                                      </p:cBhvr>
                                      <p:tavLst>
                                        <p:tav tm="0">
                                          <p:val>
                                            <p:strVal val="#ppt_x"/>
                                          </p:val>
                                        </p:tav>
                                        <p:tav tm="100000">
                                          <p:val>
                                            <p:strVal val="#ppt_x"/>
                                          </p:val>
                                        </p:tav>
                                      </p:tavLst>
                                    </p:anim>
                                    <p:anim calcmode="lin" valueType="num">
                                      <p:cBhvr additive="base">
                                        <p:cTn id="88" dur="1500" fill="hold"/>
                                        <p:tgtEl>
                                          <p:spTgt spid="4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additive="base">
                                        <p:cTn id="91" dur="1500" fill="hold"/>
                                        <p:tgtEl>
                                          <p:spTgt spid="41"/>
                                        </p:tgtEl>
                                        <p:attrNameLst>
                                          <p:attrName>ppt_x</p:attrName>
                                        </p:attrNameLst>
                                      </p:cBhvr>
                                      <p:tavLst>
                                        <p:tav tm="0">
                                          <p:val>
                                            <p:strVal val="#ppt_x"/>
                                          </p:val>
                                        </p:tav>
                                        <p:tav tm="100000">
                                          <p:val>
                                            <p:strVal val="#ppt_x"/>
                                          </p:val>
                                        </p:tav>
                                      </p:tavLst>
                                    </p:anim>
                                    <p:anim calcmode="lin" valueType="num">
                                      <p:cBhvr additive="base">
                                        <p:cTn id="92" dur="1500" fill="hold"/>
                                        <p:tgtEl>
                                          <p:spTgt spid="4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additive="base">
                                        <p:cTn id="95" dur="1500" fill="hold"/>
                                        <p:tgtEl>
                                          <p:spTgt spid="42"/>
                                        </p:tgtEl>
                                        <p:attrNameLst>
                                          <p:attrName>ppt_x</p:attrName>
                                        </p:attrNameLst>
                                      </p:cBhvr>
                                      <p:tavLst>
                                        <p:tav tm="0">
                                          <p:val>
                                            <p:strVal val="#ppt_x"/>
                                          </p:val>
                                        </p:tav>
                                        <p:tav tm="100000">
                                          <p:val>
                                            <p:strVal val="#ppt_x"/>
                                          </p:val>
                                        </p:tav>
                                      </p:tavLst>
                                    </p:anim>
                                    <p:anim calcmode="lin" valueType="num">
                                      <p:cBhvr additive="base">
                                        <p:cTn id="96" dur="1500" fill="hold"/>
                                        <p:tgtEl>
                                          <p:spTgt spid="4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anim calcmode="lin" valueType="num">
                                      <p:cBhvr additive="base">
                                        <p:cTn id="99" dur="1500" fill="hold"/>
                                        <p:tgtEl>
                                          <p:spTgt spid="43"/>
                                        </p:tgtEl>
                                        <p:attrNameLst>
                                          <p:attrName>ppt_x</p:attrName>
                                        </p:attrNameLst>
                                      </p:cBhvr>
                                      <p:tavLst>
                                        <p:tav tm="0">
                                          <p:val>
                                            <p:strVal val="#ppt_x"/>
                                          </p:val>
                                        </p:tav>
                                        <p:tav tm="100000">
                                          <p:val>
                                            <p:strVal val="#ppt_x"/>
                                          </p:val>
                                        </p:tav>
                                      </p:tavLst>
                                    </p:anim>
                                    <p:anim calcmode="lin" valueType="num">
                                      <p:cBhvr additive="base">
                                        <p:cTn id="100" dur="1500" fill="hold"/>
                                        <p:tgtEl>
                                          <p:spTgt spid="4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additive="base">
                                        <p:cTn id="103" dur="1500" fill="hold"/>
                                        <p:tgtEl>
                                          <p:spTgt spid="44"/>
                                        </p:tgtEl>
                                        <p:attrNameLst>
                                          <p:attrName>ppt_x</p:attrName>
                                        </p:attrNameLst>
                                      </p:cBhvr>
                                      <p:tavLst>
                                        <p:tav tm="0">
                                          <p:val>
                                            <p:strVal val="#ppt_x"/>
                                          </p:val>
                                        </p:tav>
                                        <p:tav tm="100000">
                                          <p:val>
                                            <p:strVal val="#ppt_x"/>
                                          </p:val>
                                        </p:tav>
                                      </p:tavLst>
                                    </p:anim>
                                    <p:anim calcmode="lin" valueType="num">
                                      <p:cBhvr additive="base">
                                        <p:cTn id="104" dur="1500" fill="hold"/>
                                        <p:tgtEl>
                                          <p:spTgt spid="4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additive="base">
                                        <p:cTn id="107" dur="1500" fill="hold"/>
                                        <p:tgtEl>
                                          <p:spTgt spid="45"/>
                                        </p:tgtEl>
                                        <p:attrNameLst>
                                          <p:attrName>ppt_x</p:attrName>
                                        </p:attrNameLst>
                                      </p:cBhvr>
                                      <p:tavLst>
                                        <p:tav tm="0">
                                          <p:val>
                                            <p:strVal val="#ppt_x"/>
                                          </p:val>
                                        </p:tav>
                                        <p:tav tm="100000">
                                          <p:val>
                                            <p:strVal val="#ppt_x"/>
                                          </p:val>
                                        </p:tav>
                                      </p:tavLst>
                                    </p:anim>
                                    <p:anim calcmode="lin" valueType="num">
                                      <p:cBhvr additive="base">
                                        <p:cTn id="108" dur="1500" fill="hold"/>
                                        <p:tgtEl>
                                          <p:spTgt spid="4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additive="base">
                                        <p:cTn id="111" dur="1500" fill="hold"/>
                                        <p:tgtEl>
                                          <p:spTgt spid="46"/>
                                        </p:tgtEl>
                                        <p:attrNameLst>
                                          <p:attrName>ppt_x</p:attrName>
                                        </p:attrNameLst>
                                      </p:cBhvr>
                                      <p:tavLst>
                                        <p:tav tm="0">
                                          <p:val>
                                            <p:strVal val="#ppt_x"/>
                                          </p:val>
                                        </p:tav>
                                        <p:tav tm="100000">
                                          <p:val>
                                            <p:strVal val="#ppt_x"/>
                                          </p:val>
                                        </p:tav>
                                      </p:tavLst>
                                    </p:anim>
                                    <p:anim calcmode="lin" valueType="num">
                                      <p:cBhvr additive="base">
                                        <p:cTn id="112" dur="1500" fill="hold"/>
                                        <p:tgtEl>
                                          <p:spTgt spid="4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7"/>
                                        </p:tgtEl>
                                        <p:attrNameLst>
                                          <p:attrName>style.visibility</p:attrName>
                                        </p:attrNameLst>
                                      </p:cBhvr>
                                      <p:to>
                                        <p:strVal val="visible"/>
                                      </p:to>
                                    </p:set>
                                    <p:anim calcmode="lin" valueType="num">
                                      <p:cBhvr additive="base">
                                        <p:cTn id="115" dur="1500" fill="hold"/>
                                        <p:tgtEl>
                                          <p:spTgt spid="47"/>
                                        </p:tgtEl>
                                        <p:attrNameLst>
                                          <p:attrName>ppt_x</p:attrName>
                                        </p:attrNameLst>
                                      </p:cBhvr>
                                      <p:tavLst>
                                        <p:tav tm="0">
                                          <p:val>
                                            <p:strVal val="#ppt_x"/>
                                          </p:val>
                                        </p:tav>
                                        <p:tav tm="100000">
                                          <p:val>
                                            <p:strVal val="#ppt_x"/>
                                          </p:val>
                                        </p:tav>
                                      </p:tavLst>
                                    </p:anim>
                                    <p:anim calcmode="lin" valueType="num">
                                      <p:cBhvr additive="base">
                                        <p:cTn id="116" dur="1500" fill="hold"/>
                                        <p:tgtEl>
                                          <p:spTgt spid="4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8"/>
                                        </p:tgtEl>
                                        <p:attrNameLst>
                                          <p:attrName>style.visibility</p:attrName>
                                        </p:attrNameLst>
                                      </p:cBhvr>
                                      <p:to>
                                        <p:strVal val="visible"/>
                                      </p:to>
                                    </p:set>
                                    <p:anim calcmode="lin" valueType="num">
                                      <p:cBhvr additive="base">
                                        <p:cTn id="119" dur="1500" fill="hold"/>
                                        <p:tgtEl>
                                          <p:spTgt spid="48"/>
                                        </p:tgtEl>
                                        <p:attrNameLst>
                                          <p:attrName>ppt_x</p:attrName>
                                        </p:attrNameLst>
                                      </p:cBhvr>
                                      <p:tavLst>
                                        <p:tav tm="0">
                                          <p:val>
                                            <p:strVal val="#ppt_x"/>
                                          </p:val>
                                        </p:tav>
                                        <p:tav tm="100000">
                                          <p:val>
                                            <p:strVal val="#ppt_x"/>
                                          </p:val>
                                        </p:tav>
                                      </p:tavLst>
                                    </p:anim>
                                    <p:anim calcmode="lin" valueType="num">
                                      <p:cBhvr additive="base">
                                        <p:cTn id="120" dur="1500" fill="hold"/>
                                        <p:tgtEl>
                                          <p:spTgt spid="4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9"/>
                                        </p:tgtEl>
                                        <p:attrNameLst>
                                          <p:attrName>style.visibility</p:attrName>
                                        </p:attrNameLst>
                                      </p:cBhvr>
                                      <p:to>
                                        <p:strVal val="visible"/>
                                      </p:to>
                                    </p:set>
                                    <p:anim calcmode="lin" valueType="num">
                                      <p:cBhvr additive="base">
                                        <p:cTn id="123" dur="1500" fill="hold"/>
                                        <p:tgtEl>
                                          <p:spTgt spid="49"/>
                                        </p:tgtEl>
                                        <p:attrNameLst>
                                          <p:attrName>ppt_x</p:attrName>
                                        </p:attrNameLst>
                                      </p:cBhvr>
                                      <p:tavLst>
                                        <p:tav tm="0">
                                          <p:val>
                                            <p:strVal val="#ppt_x"/>
                                          </p:val>
                                        </p:tav>
                                        <p:tav tm="100000">
                                          <p:val>
                                            <p:strVal val="#ppt_x"/>
                                          </p:val>
                                        </p:tav>
                                      </p:tavLst>
                                    </p:anim>
                                    <p:anim calcmode="lin" valueType="num">
                                      <p:cBhvr additive="base">
                                        <p:cTn id="124" dur="1500" fill="hold"/>
                                        <p:tgtEl>
                                          <p:spTgt spid="4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50"/>
                                        </p:tgtEl>
                                        <p:attrNameLst>
                                          <p:attrName>style.visibility</p:attrName>
                                        </p:attrNameLst>
                                      </p:cBhvr>
                                      <p:to>
                                        <p:strVal val="visible"/>
                                      </p:to>
                                    </p:set>
                                    <p:anim calcmode="lin" valueType="num">
                                      <p:cBhvr additive="base">
                                        <p:cTn id="127" dur="1500" fill="hold"/>
                                        <p:tgtEl>
                                          <p:spTgt spid="50"/>
                                        </p:tgtEl>
                                        <p:attrNameLst>
                                          <p:attrName>ppt_x</p:attrName>
                                        </p:attrNameLst>
                                      </p:cBhvr>
                                      <p:tavLst>
                                        <p:tav tm="0">
                                          <p:val>
                                            <p:strVal val="#ppt_x"/>
                                          </p:val>
                                        </p:tav>
                                        <p:tav tm="100000">
                                          <p:val>
                                            <p:strVal val="#ppt_x"/>
                                          </p:val>
                                        </p:tav>
                                      </p:tavLst>
                                    </p:anim>
                                    <p:anim calcmode="lin" valueType="num">
                                      <p:cBhvr additive="base">
                                        <p:cTn id="128" dur="1500" fill="hold"/>
                                        <p:tgtEl>
                                          <p:spTgt spid="5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51"/>
                                        </p:tgtEl>
                                        <p:attrNameLst>
                                          <p:attrName>style.visibility</p:attrName>
                                        </p:attrNameLst>
                                      </p:cBhvr>
                                      <p:to>
                                        <p:strVal val="visible"/>
                                      </p:to>
                                    </p:set>
                                    <p:anim calcmode="lin" valueType="num">
                                      <p:cBhvr additive="base">
                                        <p:cTn id="131" dur="1500" fill="hold"/>
                                        <p:tgtEl>
                                          <p:spTgt spid="51"/>
                                        </p:tgtEl>
                                        <p:attrNameLst>
                                          <p:attrName>ppt_x</p:attrName>
                                        </p:attrNameLst>
                                      </p:cBhvr>
                                      <p:tavLst>
                                        <p:tav tm="0">
                                          <p:val>
                                            <p:strVal val="#ppt_x"/>
                                          </p:val>
                                        </p:tav>
                                        <p:tav tm="100000">
                                          <p:val>
                                            <p:strVal val="#ppt_x"/>
                                          </p:val>
                                        </p:tav>
                                      </p:tavLst>
                                    </p:anim>
                                    <p:anim calcmode="lin" valueType="num">
                                      <p:cBhvr additive="base">
                                        <p:cTn id="132" dur="1500" fill="hold"/>
                                        <p:tgtEl>
                                          <p:spTgt spid="5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52"/>
                                        </p:tgtEl>
                                        <p:attrNameLst>
                                          <p:attrName>style.visibility</p:attrName>
                                        </p:attrNameLst>
                                      </p:cBhvr>
                                      <p:to>
                                        <p:strVal val="visible"/>
                                      </p:to>
                                    </p:set>
                                    <p:anim calcmode="lin" valueType="num">
                                      <p:cBhvr additive="base">
                                        <p:cTn id="135" dur="1500" fill="hold"/>
                                        <p:tgtEl>
                                          <p:spTgt spid="52"/>
                                        </p:tgtEl>
                                        <p:attrNameLst>
                                          <p:attrName>ppt_x</p:attrName>
                                        </p:attrNameLst>
                                      </p:cBhvr>
                                      <p:tavLst>
                                        <p:tav tm="0">
                                          <p:val>
                                            <p:strVal val="#ppt_x"/>
                                          </p:val>
                                        </p:tav>
                                        <p:tav tm="100000">
                                          <p:val>
                                            <p:strVal val="#ppt_x"/>
                                          </p:val>
                                        </p:tav>
                                      </p:tavLst>
                                    </p:anim>
                                    <p:anim calcmode="lin" valueType="num">
                                      <p:cBhvr additive="base">
                                        <p:cTn id="136" dur="1500" fill="hold"/>
                                        <p:tgtEl>
                                          <p:spTgt spid="5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53"/>
                                        </p:tgtEl>
                                        <p:attrNameLst>
                                          <p:attrName>style.visibility</p:attrName>
                                        </p:attrNameLst>
                                      </p:cBhvr>
                                      <p:to>
                                        <p:strVal val="visible"/>
                                      </p:to>
                                    </p:set>
                                    <p:anim calcmode="lin" valueType="num">
                                      <p:cBhvr additive="base">
                                        <p:cTn id="139" dur="1500" fill="hold"/>
                                        <p:tgtEl>
                                          <p:spTgt spid="53"/>
                                        </p:tgtEl>
                                        <p:attrNameLst>
                                          <p:attrName>ppt_x</p:attrName>
                                        </p:attrNameLst>
                                      </p:cBhvr>
                                      <p:tavLst>
                                        <p:tav tm="0">
                                          <p:val>
                                            <p:strVal val="#ppt_x"/>
                                          </p:val>
                                        </p:tav>
                                        <p:tav tm="100000">
                                          <p:val>
                                            <p:strVal val="#ppt_x"/>
                                          </p:val>
                                        </p:tav>
                                      </p:tavLst>
                                    </p:anim>
                                    <p:anim calcmode="lin" valueType="num">
                                      <p:cBhvr additive="base">
                                        <p:cTn id="140" dur="1500" fill="hold"/>
                                        <p:tgtEl>
                                          <p:spTgt spid="5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54"/>
                                        </p:tgtEl>
                                        <p:attrNameLst>
                                          <p:attrName>style.visibility</p:attrName>
                                        </p:attrNameLst>
                                      </p:cBhvr>
                                      <p:to>
                                        <p:strVal val="visible"/>
                                      </p:to>
                                    </p:set>
                                    <p:anim calcmode="lin" valueType="num">
                                      <p:cBhvr additive="base">
                                        <p:cTn id="143" dur="1500" fill="hold"/>
                                        <p:tgtEl>
                                          <p:spTgt spid="54"/>
                                        </p:tgtEl>
                                        <p:attrNameLst>
                                          <p:attrName>ppt_x</p:attrName>
                                        </p:attrNameLst>
                                      </p:cBhvr>
                                      <p:tavLst>
                                        <p:tav tm="0">
                                          <p:val>
                                            <p:strVal val="#ppt_x"/>
                                          </p:val>
                                        </p:tav>
                                        <p:tav tm="100000">
                                          <p:val>
                                            <p:strVal val="#ppt_x"/>
                                          </p:val>
                                        </p:tav>
                                      </p:tavLst>
                                    </p:anim>
                                    <p:anim calcmode="lin" valueType="num">
                                      <p:cBhvr additive="base">
                                        <p:cTn id="144" dur="1500" fill="hold"/>
                                        <p:tgtEl>
                                          <p:spTgt spid="5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55"/>
                                        </p:tgtEl>
                                        <p:attrNameLst>
                                          <p:attrName>style.visibility</p:attrName>
                                        </p:attrNameLst>
                                      </p:cBhvr>
                                      <p:to>
                                        <p:strVal val="visible"/>
                                      </p:to>
                                    </p:set>
                                    <p:anim calcmode="lin" valueType="num">
                                      <p:cBhvr additive="base">
                                        <p:cTn id="147" dur="1500" fill="hold"/>
                                        <p:tgtEl>
                                          <p:spTgt spid="55"/>
                                        </p:tgtEl>
                                        <p:attrNameLst>
                                          <p:attrName>ppt_x</p:attrName>
                                        </p:attrNameLst>
                                      </p:cBhvr>
                                      <p:tavLst>
                                        <p:tav tm="0">
                                          <p:val>
                                            <p:strVal val="#ppt_x"/>
                                          </p:val>
                                        </p:tav>
                                        <p:tav tm="100000">
                                          <p:val>
                                            <p:strVal val="#ppt_x"/>
                                          </p:val>
                                        </p:tav>
                                      </p:tavLst>
                                    </p:anim>
                                    <p:anim calcmode="lin" valueType="num">
                                      <p:cBhvr additive="base">
                                        <p:cTn id="148" dur="1500" fill="hold"/>
                                        <p:tgtEl>
                                          <p:spTgt spid="5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additive="base">
                                        <p:cTn id="151" dur="1500" fill="hold"/>
                                        <p:tgtEl>
                                          <p:spTgt spid="56"/>
                                        </p:tgtEl>
                                        <p:attrNameLst>
                                          <p:attrName>ppt_x</p:attrName>
                                        </p:attrNameLst>
                                      </p:cBhvr>
                                      <p:tavLst>
                                        <p:tav tm="0">
                                          <p:val>
                                            <p:strVal val="#ppt_x"/>
                                          </p:val>
                                        </p:tav>
                                        <p:tav tm="100000">
                                          <p:val>
                                            <p:strVal val="#ppt_x"/>
                                          </p:val>
                                        </p:tav>
                                      </p:tavLst>
                                    </p:anim>
                                    <p:anim calcmode="lin" valueType="num">
                                      <p:cBhvr additive="base">
                                        <p:cTn id="152" dur="1500" fill="hold"/>
                                        <p:tgtEl>
                                          <p:spTgt spid="5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7"/>
                                        </p:tgtEl>
                                        <p:attrNameLst>
                                          <p:attrName>style.visibility</p:attrName>
                                        </p:attrNameLst>
                                      </p:cBhvr>
                                      <p:to>
                                        <p:strVal val="visible"/>
                                      </p:to>
                                    </p:set>
                                    <p:anim calcmode="lin" valueType="num">
                                      <p:cBhvr additive="base">
                                        <p:cTn id="155" dur="1500" fill="hold"/>
                                        <p:tgtEl>
                                          <p:spTgt spid="57"/>
                                        </p:tgtEl>
                                        <p:attrNameLst>
                                          <p:attrName>ppt_x</p:attrName>
                                        </p:attrNameLst>
                                      </p:cBhvr>
                                      <p:tavLst>
                                        <p:tav tm="0">
                                          <p:val>
                                            <p:strVal val="#ppt_x"/>
                                          </p:val>
                                        </p:tav>
                                        <p:tav tm="100000">
                                          <p:val>
                                            <p:strVal val="#ppt_x"/>
                                          </p:val>
                                        </p:tav>
                                      </p:tavLst>
                                    </p:anim>
                                    <p:anim calcmode="lin" valueType="num">
                                      <p:cBhvr additive="base">
                                        <p:cTn id="156" dur="1500" fill="hold"/>
                                        <p:tgtEl>
                                          <p:spTgt spid="5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8"/>
                                        </p:tgtEl>
                                        <p:attrNameLst>
                                          <p:attrName>style.visibility</p:attrName>
                                        </p:attrNameLst>
                                      </p:cBhvr>
                                      <p:to>
                                        <p:strVal val="visible"/>
                                      </p:to>
                                    </p:set>
                                    <p:anim calcmode="lin" valueType="num">
                                      <p:cBhvr additive="base">
                                        <p:cTn id="159" dur="1500" fill="hold"/>
                                        <p:tgtEl>
                                          <p:spTgt spid="58"/>
                                        </p:tgtEl>
                                        <p:attrNameLst>
                                          <p:attrName>ppt_x</p:attrName>
                                        </p:attrNameLst>
                                      </p:cBhvr>
                                      <p:tavLst>
                                        <p:tav tm="0">
                                          <p:val>
                                            <p:strVal val="#ppt_x"/>
                                          </p:val>
                                        </p:tav>
                                        <p:tav tm="100000">
                                          <p:val>
                                            <p:strVal val="#ppt_x"/>
                                          </p:val>
                                        </p:tav>
                                      </p:tavLst>
                                    </p:anim>
                                    <p:anim calcmode="lin" valueType="num">
                                      <p:cBhvr additive="base">
                                        <p:cTn id="160" dur="1500" fill="hold"/>
                                        <p:tgtEl>
                                          <p:spTgt spid="5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9"/>
                                        </p:tgtEl>
                                        <p:attrNameLst>
                                          <p:attrName>style.visibility</p:attrName>
                                        </p:attrNameLst>
                                      </p:cBhvr>
                                      <p:to>
                                        <p:strVal val="visible"/>
                                      </p:to>
                                    </p:set>
                                    <p:anim calcmode="lin" valueType="num">
                                      <p:cBhvr additive="base">
                                        <p:cTn id="163" dur="1500" fill="hold"/>
                                        <p:tgtEl>
                                          <p:spTgt spid="59"/>
                                        </p:tgtEl>
                                        <p:attrNameLst>
                                          <p:attrName>ppt_x</p:attrName>
                                        </p:attrNameLst>
                                      </p:cBhvr>
                                      <p:tavLst>
                                        <p:tav tm="0">
                                          <p:val>
                                            <p:strVal val="#ppt_x"/>
                                          </p:val>
                                        </p:tav>
                                        <p:tav tm="100000">
                                          <p:val>
                                            <p:strVal val="#ppt_x"/>
                                          </p:val>
                                        </p:tav>
                                      </p:tavLst>
                                    </p:anim>
                                    <p:anim calcmode="lin" valueType="num">
                                      <p:cBhvr additive="base">
                                        <p:cTn id="164" dur="1500" fill="hold"/>
                                        <p:tgtEl>
                                          <p:spTgt spid="5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additive="base">
                                        <p:cTn id="167" dur="1500" fill="hold"/>
                                        <p:tgtEl>
                                          <p:spTgt spid="60"/>
                                        </p:tgtEl>
                                        <p:attrNameLst>
                                          <p:attrName>ppt_x</p:attrName>
                                        </p:attrNameLst>
                                      </p:cBhvr>
                                      <p:tavLst>
                                        <p:tav tm="0">
                                          <p:val>
                                            <p:strVal val="#ppt_x"/>
                                          </p:val>
                                        </p:tav>
                                        <p:tav tm="100000">
                                          <p:val>
                                            <p:strVal val="#ppt_x"/>
                                          </p:val>
                                        </p:tav>
                                      </p:tavLst>
                                    </p:anim>
                                    <p:anim calcmode="lin" valueType="num">
                                      <p:cBhvr additive="base">
                                        <p:cTn id="168" dur="1500" fill="hold"/>
                                        <p:tgtEl>
                                          <p:spTgt spid="6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1"/>
                                        </p:tgtEl>
                                        <p:attrNameLst>
                                          <p:attrName>style.visibility</p:attrName>
                                        </p:attrNameLst>
                                      </p:cBhvr>
                                      <p:to>
                                        <p:strVal val="visible"/>
                                      </p:to>
                                    </p:set>
                                    <p:anim calcmode="lin" valueType="num">
                                      <p:cBhvr additive="base">
                                        <p:cTn id="171" dur="1500" fill="hold"/>
                                        <p:tgtEl>
                                          <p:spTgt spid="61"/>
                                        </p:tgtEl>
                                        <p:attrNameLst>
                                          <p:attrName>ppt_x</p:attrName>
                                        </p:attrNameLst>
                                      </p:cBhvr>
                                      <p:tavLst>
                                        <p:tav tm="0">
                                          <p:val>
                                            <p:strVal val="#ppt_x"/>
                                          </p:val>
                                        </p:tav>
                                        <p:tav tm="100000">
                                          <p:val>
                                            <p:strVal val="#ppt_x"/>
                                          </p:val>
                                        </p:tav>
                                      </p:tavLst>
                                    </p:anim>
                                    <p:anim calcmode="lin" valueType="num">
                                      <p:cBhvr additive="base">
                                        <p:cTn id="172" dur="1500" fill="hold"/>
                                        <p:tgtEl>
                                          <p:spTgt spid="6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500" fill="hold"/>
                                        <p:tgtEl>
                                          <p:spTgt spid="62"/>
                                        </p:tgtEl>
                                        <p:attrNameLst>
                                          <p:attrName>ppt_x</p:attrName>
                                        </p:attrNameLst>
                                      </p:cBhvr>
                                      <p:tavLst>
                                        <p:tav tm="0">
                                          <p:val>
                                            <p:strVal val="#ppt_x"/>
                                          </p:val>
                                        </p:tav>
                                        <p:tav tm="100000">
                                          <p:val>
                                            <p:strVal val="#ppt_x"/>
                                          </p:val>
                                        </p:tav>
                                      </p:tavLst>
                                    </p:anim>
                                    <p:anim calcmode="lin" valueType="num">
                                      <p:cBhvr additive="base">
                                        <p:cTn id="176" dur="15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 calcmode="lin" valueType="num">
                                      <p:cBhvr additive="base">
                                        <p:cTn id="179" dur="1500" fill="hold"/>
                                        <p:tgtEl>
                                          <p:spTgt spid="63"/>
                                        </p:tgtEl>
                                        <p:attrNameLst>
                                          <p:attrName>ppt_x</p:attrName>
                                        </p:attrNameLst>
                                      </p:cBhvr>
                                      <p:tavLst>
                                        <p:tav tm="0">
                                          <p:val>
                                            <p:strVal val="#ppt_x"/>
                                          </p:val>
                                        </p:tav>
                                        <p:tav tm="100000">
                                          <p:val>
                                            <p:strVal val="#ppt_x"/>
                                          </p:val>
                                        </p:tav>
                                      </p:tavLst>
                                    </p:anim>
                                    <p:anim calcmode="lin" valueType="num">
                                      <p:cBhvr additive="base">
                                        <p:cTn id="180" dur="1500" fill="hold"/>
                                        <p:tgtEl>
                                          <p:spTgt spid="6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additive="base">
                                        <p:cTn id="183" dur="1500" fill="hold"/>
                                        <p:tgtEl>
                                          <p:spTgt spid="64"/>
                                        </p:tgtEl>
                                        <p:attrNameLst>
                                          <p:attrName>ppt_x</p:attrName>
                                        </p:attrNameLst>
                                      </p:cBhvr>
                                      <p:tavLst>
                                        <p:tav tm="0">
                                          <p:val>
                                            <p:strVal val="#ppt_x"/>
                                          </p:val>
                                        </p:tav>
                                        <p:tav tm="100000">
                                          <p:val>
                                            <p:strVal val="#ppt_x"/>
                                          </p:val>
                                        </p:tav>
                                      </p:tavLst>
                                    </p:anim>
                                    <p:anim calcmode="lin" valueType="num">
                                      <p:cBhvr additive="base">
                                        <p:cTn id="184" dur="1500" fill="hold"/>
                                        <p:tgtEl>
                                          <p:spTgt spid="6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65"/>
                                        </p:tgtEl>
                                        <p:attrNameLst>
                                          <p:attrName>style.visibility</p:attrName>
                                        </p:attrNameLst>
                                      </p:cBhvr>
                                      <p:to>
                                        <p:strVal val="visible"/>
                                      </p:to>
                                    </p:set>
                                    <p:anim calcmode="lin" valueType="num">
                                      <p:cBhvr additive="base">
                                        <p:cTn id="187" dur="1500" fill="hold"/>
                                        <p:tgtEl>
                                          <p:spTgt spid="65"/>
                                        </p:tgtEl>
                                        <p:attrNameLst>
                                          <p:attrName>ppt_x</p:attrName>
                                        </p:attrNameLst>
                                      </p:cBhvr>
                                      <p:tavLst>
                                        <p:tav tm="0">
                                          <p:val>
                                            <p:strVal val="#ppt_x"/>
                                          </p:val>
                                        </p:tav>
                                        <p:tav tm="100000">
                                          <p:val>
                                            <p:strVal val="#ppt_x"/>
                                          </p:val>
                                        </p:tav>
                                      </p:tavLst>
                                    </p:anim>
                                    <p:anim calcmode="lin" valueType="num">
                                      <p:cBhvr additive="base">
                                        <p:cTn id="188" dur="1500" fill="hold"/>
                                        <p:tgtEl>
                                          <p:spTgt spid="6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6"/>
                                        </p:tgtEl>
                                        <p:attrNameLst>
                                          <p:attrName>style.visibility</p:attrName>
                                        </p:attrNameLst>
                                      </p:cBhvr>
                                      <p:to>
                                        <p:strVal val="visible"/>
                                      </p:to>
                                    </p:set>
                                    <p:anim calcmode="lin" valueType="num">
                                      <p:cBhvr additive="base">
                                        <p:cTn id="191" dur="1500" fill="hold"/>
                                        <p:tgtEl>
                                          <p:spTgt spid="66"/>
                                        </p:tgtEl>
                                        <p:attrNameLst>
                                          <p:attrName>ppt_x</p:attrName>
                                        </p:attrNameLst>
                                      </p:cBhvr>
                                      <p:tavLst>
                                        <p:tav tm="0">
                                          <p:val>
                                            <p:strVal val="#ppt_x"/>
                                          </p:val>
                                        </p:tav>
                                        <p:tav tm="100000">
                                          <p:val>
                                            <p:strVal val="#ppt_x"/>
                                          </p:val>
                                        </p:tav>
                                      </p:tavLst>
                                    </p:anim>
                                    <p:anim calcmode="lin" valueType="num">
                                      <p:cBhvr additive="base">
                                        <p:cTn id="192" dur="1500" fill="hold"/>
                                        <p:tgtEl>
                                          <p:spTgt spid="6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7"/>
                                        </p:tgtEl>
                                        <p:attrNameLst>
                                          <p:attrName>style.visibility</p:attrName>
                                        </p:attrNameLst>
                                      </p:cBhvr>
                                      <p:to>
                                        <p:strVal val="visible"/>
                                      </p:to>
                                    </p:set>
                                    <p:anim calcmode="lin" valueType="num">
                                      <p:cBhvr additive="base">
                                        <p:cTn id="195" dur="1500" fill="hold"/>
                                        <p:tgtEl>
                                          <p:spTgt spid="67"/>
                                        </p:tgtEl>
                                        <p:attrNameLst>
                                          <p:attrName>ppt_x</p:attrName>
                                        </p:attrNameLst>
                                      </p:cBhvr>
                                      <p:tavLst>
                                        <p:tav tm="0">
                                          <p:val>
                                            <p:strVal val="#ppt_x"/>
                                          </p:val>
                                        </p:tav>
                                        <p:tav tm="100000">
                                          <p:val>
                                            <p:strVal val="#ppt_x"/>
                                          </p:val>
                                        </p:tav>
                                      </p:tavLst>
                                    </p:anim>
                                    <p:anim calcmode="lin" valueType="num">
                                      <p:cBhvr additive="base">
                                        <p:cTn id="196" dur="1500" fill="hold"/>
                                        <p:tgtEl>
                                          <p:spTgt spid="6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8"/>
                                        </p:tgtEl>
                                        <p:attrNameLst>
                                          <p:attrName>style.visibility</p:attrName>
                                        </p:attrNameLst>
                                      </p:cBhvr>
                                      <p:to>
                                        <p:strVal val="visible"/>
                                      </p:to>
                                    </p:set>
                                    <p:anim calcmode="lin" valueType="num">
                                      <p:cBhvr additive="base">
                                        <p:cTn id="199" dur="1500" fill="hold"/>
                                        <p:tgtEl>
                                          <p:spTgt spid="68"/>
                                        </p:tgtEl>
                                        <p:attrNameLst>
                                          <p:attrName>ppt_x</p:attrName>
                                        </p:attrNameLst>
                                      </p:cBhvr>
                                      <p:tavLst>
                                        <p:tav tm="0">
                                          <p:val>
                                            <p:strVal val="#ppt_x"/>
                                          </p:val>
                                        </p:tav>
                                        <p:tav tm="100000">
                                          <p:val>
                                            <p:strVal val="#ppt_x"/>
                                          </p:val>
                                        </p:tav>
                                      </p:tavLst>
                                    </p:anim>
                                    <p:anim calcmode="lin" valueType="num">
                                      <p:cBhvr additive="base">
                                        <p:cTn id="200" dur="1500" fill="hold"/>
                                        <p:tgtEl>
                                          <p:spTgt spid="6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 calcmode="lin" valueType="num">
                                      <p:cBhvr additive="base">
                                        <p:cTn id="203" dur="1500" fill="hold"/>
                                        <p:tgtEl>
                                          <p:spTgt spid="69"/>
                                        </p:tgtEl>
                                        <p:attrNameLst>
                                          <p:attrName>ppt_x</p:attrName>
                                        </p:attrNameLst>
                                      </p:cBhvr>
                                      <p:tavLst>
                                        <p:tav tm="0">
                                          <p:val>
                                            <p:strVal val="#ppt_x"/>
                                          </p:val>
                                        </p:tav>
                                        <p:tav tm="100000">
                                          <p:val>
                                            <p:strVal val="#ppt_x"/>
                                          </p:val>
                                        </p:tav>
                                      </p:tavLst>
                                    </p:anim>
                                    <p:anim calcmode="lin" valueType="num">
                                      <p:cBhvr additive="base">
                                        <p:cTn id="204" dur="1500" fill="hold"/>
                                        <p:tgtEl>
                                          <p:spTgt spid="6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70"/>
                                        </p:tgtEl>
                                        <p:attrNameLst>
                                          <p:attrName>style.visibility</p:attrName>
                                        </p:attrNameLst>
                                      </p:cBhvr>
                                      <p:to>
                                        <p:strVal val="visible"/>
                                      </p:to>
                                    </p:set>
                                    <p:anim calcmode="lin" valueType="num">
                                      <p:cBhvr additive="base">
                                        <p:cTn id="207" dur="1500" fill="hold"/>
                                        <p:tgtEl>
                                          <p:spTgt spid="70"/>
                                        </p:tgtEl>
                                        <p:attrNameLst>
                                          <p:attrName>ppt_x</p:attrName>
                                        </p:attrNameLst>
                                      </p:cBhvr>
                                      <p:tavLst>
                                        <p:tav tm="0">
                                          <p:val>
                                            <p:strVal val="#ppt_x"/>
                                          </p:val>
                                        </p:tav>
                                        <p:tav tm="100000">
                                          <p:val>
                                            <p:strVal val="#ppt_x"/>
                                          </p:val>
                                        </p:tav>
                                      </p:tavLst>
                                    </p:anim>
                                    <p:anim calcmode="lin" valueType="num">
                                      <p:cBhvr additive="base">
                                        <p:cTn id="208" dur="1500" fill="hold"/>
                                        <p:tgtEl>
                                          <p:spTgt spid="7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71"/>
                                        </p:tgtEl>
                                        <p:attrNameLst>
                                          <p:attrName>style.visibility</p:attrName>
                                        </p:attrNameLst>
                                      </p:cBhvr>
                                      <p:to>
                                        <p:strVal val="visible"/>
                                      </p:to>
                                    </p:set>
                                    <p:anim calcmode="lin" valueType="num">
                                      <p:cBhvr additive="base">
                                        <p:cTn id="211" dur="1500" fill="hold"/>
                                        <p:tgtEl>
                                          <p:spTgt spid="71"/>
                                        </p:tgtEl>
                                        <p:attrNameLst>
                                          <p:attrName>ppt_x</p:attrName>
                                        </p:attrNameLst>
                                      </p:cBhvr>
                                      <p:tavLst>
                                        <p:tav tm="0">
                                          <p:val>
                                            <p:strVal val="#ppt_x"/>
                                          </p:val>
                                        </p:tav>
                                        <p:tav tm="100000">
                                          <p:val>
                                            <p:strVal val="#ppt_x"/>
                                          </p:val>
                                        </p:tav>
                                      </p:tavLst>
                                    </p:anim>
                                    <p:anim calcmode="lin" valueType="num">
                                      <p:cBhvr additive="base">
                                        <p:cTn id="212" dur="1500" fill="hold"/>
                                        <p:tgtEl>
                                          <p:spTgt spid="7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additive="base">
                                        <p:cTn id="215" dur="1500" fill="hold"/>
                                        <p:tgtEl>
                                          <p:spTgt spid="72"/>
                                        </p:tgtEl>
                                        <p:attrNameLst>
                                          <p:attrName>ppt_x</p:attrName>
                                        </p:attrNameLst>
                                      </p:cBhvr>
                                      <p:tavLst>
                                        <p:tav tm="0">
                                          <p:val>
                                            <p:strVal val="#ppt_x"/>
                                          </p:val>
                                        </p:tav>
                                        <p:tav tm="100000">
                                          <p:val>
                                            <p:strVal val="#ppt_x"/>
                                          </p:val>
                                        </p:tav>
                                      </p:tavLst>
                                    </p:anim>
                                    <p:anim calcmode="lin" valueType="num">
                                      <p:cBhvr additive="base">
                                        <p:cTn id="216" dur="1500" fill="hold"/>
                                        <p:tgtEl>
                                          <p:spTgt spid="7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73"/>
                                        </p:tgtEl>
                                        <p:attrNameLst>
                                          <p:attrName>style.visibility</p:attrName>
                                        </p:attrNameLst>
                                      </p:cBhvr>
                                      <p:to>
                                        <p:strVal val="visible"/>
                                      </p:to>
                                    </p:set>
                                    <p:anim calcmode="lin" valueType="num">
                                      <p:cBhvr additive="base">
                                        <p:cTn id="219" dur="1500" fill="hold"/>
                                        <p:tgtEl>
                                          <p:spTgt spid="73"/>
                                        </p:tgtEl>
                                        <p:attrNameLst>
                                          <p:attrName>ppt_x</p:attrName>
                                        </p:attrNameLst>
                                      </p:cBhvr>
                                      <p:tavLst>
                                        <p:tav tm="0">
                                          <p:val>
                                            <p:strVal val="#ppt_x"/>
                                          </p:val>
                                        </p:tav>
                                        <p:tav tm="100000">
                                          <p:val>
                                            <p:strVal val="#ppt_x"/>
                                          </p:val>
                                        </p:tav>
                                      </p:tavLst>
                                    </p:anim>
                                    <p:anim calcmode="lin" valueType="num">
                                      <p:cBhvr additive="base">
                                        <p:cTn id="220" dur="1500" fill="hold"/>
                                        <p:tgtEl>
                                          <p:spTgt spid="7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4"/>
                                        </p:tgtEl>
                                        <p:attrNameLst>
                                          <p:attrName>style.visibility</p:attrName>
                                        </p:attrNameLst>
                                      </p:cBhvr>
                                      <p:to>
                                        <p:strVal val="visible"/>
                                      </p:to>
                                    </p:set>
                                    <p:anim calcmode="lin" valueType="num">
                                      <p:cBhvr additive="base">
                                        <p:cTn id="223" dur="1500" fill="hold"/>
                                        <p:tgtEl>
                                          <p:spTgt spid="74"/>
                                        </p:tgtEl>
                                        <p:attrNameLst>
                                          <p:attrName>ppt_x</p:attrName>
                                        </p:attrNameLst>
                                      </p:cBhvr>
                                      <p:tavLst>
                                        <p:tav tm="0">
                                          <p:val>
                                            <p:strVal val="#ppt_x"/>
                                          </p:val>
                                        </p:tav>
                                        <p:tav tm="100000">
                                          <p:val>
                                            <p:strVal val="#ppt_x"/>
                                          </p:val>
                                        </p:tav>
                                      </p:tavLst>
                                    </p:anim>
                                    <p:anim calcmode="lin" valueType="num">
                                      <p:cBhvr additive="base">
                                        <p:cTn id="224" dur="1500" fill="hold"/>
                                        <p:tgtEl>
                                          <p:spTgt spid="7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5"/>
                                        </p:tgtEl>
                                        <p:attrNameLst>
                                          <p:attrName>style.visibility</p:attrName>
                                        </p:attrNameLst>
                                      </p:cBhvr>
                                      <p:to>
                                        <p:strVal val="visible"/>
                                      </p:to>
                                    </p:set>
                                    <p:anim calcmode="lin" valueType="num">
                                      <p:cBhvr additive="base">
                                        <p:cTn id="227" dur="1500" fill="hold"/>
                                        <p:tgtEl>
                                          <p:spTgt spid="75"/>
                                        </p:tgtEl>
                                        <p:attrNameLst>
                                          <p:attrName>ppt_x</p:attrName>
                                        </p:attrNameLst>
                                      </p:cBhvr>
                                      <p:tavLst>
                                        <p:tav tm="0">
                                          <p:val>
                                            <p:strVal val="#ppt_x"/>
                                          </p:val>
                                        </p:tav>
                                        <p:tav tm="100000">
                                          <p:val>
                                            <p:strVal val="#ppt_x"/>
                                          </p:val>
                                        </p:tav>
                                      </p:tavLst>
                                    </p:anim>
                                    <p:anim calcmode="lin" valueType="num">
                                      <p:cBhvr additive="base">
                                        <p:cTn id="228" dur="1500" fill="hold"/>
                                        <p:tgtEl>
                                          <p:spTgt spid="7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6"/>
                                        </p:tgtEl>
                                        <p:attrNameLst>
                                          <p:attrName>style.visibility</p:attrName>
                                        </p:attrNameLst>
                                      </p:cBhvr>
                                      <p:to>
                                        <p:strVal val="visible"/>
                                      </p:to>
                                    </p:set>
                                    <p:anim calcmode="lin" valueType="num">
                                      <p:cBhvr additive="base">
                                        <p:cTn id="231" dur="1500" fill="hold"/>
                                        <p:tgtEl>
                                          <p:spTgt spid="76"/>
                                        </p:tgtEl>
                                        <p:attrNameLst>
                                          <p:attrName>ppt_x</p:attrName>
                                        </p:attrNameLst>
                                      </p:cBhvr>
                                      <p:tavLst>
                                        <p:tav tm="0">
                                          <p:val>
                                            <p:strVal val="#ppt_x"/>
                                          </p:val>
                                        </p:tav>
                                        <p:tav tm="100000">
                                          <p:val>
                                            <p:strVal val="#ppt_x"/>
                                          </p:val>
                                        </p:tav>
                                      </p:tavLst>
                                    </p:anim>
                                    <p:anim calcmode="lin" valueType="num">
                                      <p:cBhvr additive="base">
                                        <p:cTn id="232" dur="1500" fill="hold"/>
                                        <p:tgtEl>
                                          <p:spTgt spid="7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7"/>
                                        </p:tgtEl>
                                        <p:attrNameLst>
                                          <p:attrName>style.visibility</p:attrName>
                                        </p:attrNameLst>
                                      </p:cBhvr>
                                      <p:to>
                                        <p:strVal val="visible"/>
                                      </p:to>
                                    </p:set>
                                    <p:anim calcmode="lin" valueType="num">
                                      <p:cBhvr additive="base">
                                        <p:cTn id="235" dur="1500" fill="hold"/>
                                        <p:tgtEl>
                                          <p:spTgt spid="77"/>
                                        </p:tgtEl>
                                        <p:attrNameLst>
                                          <p:attrName>ppt_x</p:attrName>
                                        </p:attrNameLst>
                                      </p:cBhvr>
                                      <p:tavLst>
                                        <p:tav tm="0">
                                          <p:val>
                                            <p:strVal val="#ppt_x"/>
                                          </p:val>
                                        </p:tav>
                                        <p:tav tm="100000">
                                          <p:val>
                                            <p:strVal val="#ppt_x"/>
                                          </p:val>
                                        </p:tav>
                                      </p:tavLst>
                                    </p:anim>
                                    <p:anim calcmode="lin" valueType="num">
                                      <p:cBhvr additive="base">
                                        <p:cTn id="236" dur="1500" fill="hold"/>
                                        <p:tgtEl>
                                          <p:spTgt spid="7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8"/>
                                        </p:tgtEl>
                                        <p:attrNameLst>
                                          <p:attrName>style.visibility</p:attrName>
                                        </p:attrNameLst>
                                      </p:cBhvr>
                                      <p:to>
                                        <p:strVal val="visible"/>
                                      </p:to>
                                    </p:set>
                                    <p:anim calcmode="lin" valueType="num">
                                      <p:cBhvr additive="base">
                                        <p:cTn id="239" dur="1500" fill="hold"/>
                                        <p:tgtEl>
                                          <p:spTgt spid="78"/>
                                        </p:tgtEl>
                                        <p:attrNameLst>
                                          <p:attrName>ppt_x</p:attrName>
                                        </p:attrNameLst>
                                      </p:cBhvr>
                                      <p:tavLst>
                                        <p:tav tm="0">
                                          <p:val>
                                            <p:strVal val="#ppt_x"/>
                                          </p:val>
                                        </p:tav>
                                        <p:tav tm="100000">
                                          <p:val>
                                            <p:strVal val="#ppt_x"/>
                                          </p:val>
                                        </p:tav>
                                      </p:tavLst>
                                    </p:anim>
                                    <p:anim calcmode="lin" valueType="num">
                                      <p:cBhvr additive="base">
                                        <p:cTn id="240" dur="1500" fill="hold"/>
                                        <p:tgtEl>
                                          <p:spTgt spid="7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9"/>
                                        </p:tgtEl>
                                        <p:attrNameLst>
                                          <p:attrName>style.visibility</p:attrName>
                                        </p:attrNameLst>
                                      </p:cBhvr>
                                      <p:to>
                                        <p:strVal val="visible"/>
                                      </p:to>
                                    </p:set>
                                    <p:anim calcmode="lin" valueType="num">
                                      <p:cBhvr additive="base">
                                        <p:cTn id="243" dur="1500" fill="hold"/>
                                        <p:tgtEl>
                                          <p:spTgt spid="79"/>
                                        </p:tgtEl>
                                        <p:attrNameLst>
                                          <p:attrName>ppt_x</p:attrName>
                                        </p:attrNameLst>
                                      </p:cBhvr>
                                      <p:tavLst>
                                        <p:tav tm="0">
                                          <p:val>
                                            <p:strVal val="#ppt_x"/>
                                          </p:val>
                                        </p:tav>
                                        <p:tav tm="100000">
                                          <p:val>
                                            <p:strVal val="#ppt_x"/>
                                          </p:val>
                                        </p:tav>
                                      </p:tavLst>
                                    </p:anim>
                                    <p:anim calcmode="lin" valueType="num">
                                      <p:cBhvr additive="base">
                                        <p:cTn id="244" dur="1500" fill="hold"/>
                                        <p:tgtEl>
                                          <p:spTgt spid="7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80"/>
                                        </p:tgtEl>
                                        <p:attrNameLst>
                                          <p:attrName>style.visibility</p:attrName>
                                        </p:attrNameLst>
                                      </p:cBhvr>
                                      <p:to>
                                        <p:strVal val="visible"/>
                                      </p:to>
                                    </p:set>
                                    <p:anim calcmode="lin" valueType="num">
                                      <p:cBhvr additive="base">
                                        <p:cTn id="247" dur="1500" fill="hold"/>
                                        <p:tgtEl>
                                          <p:spTgt spid="80"/>
                                        </p:tgtEl>
                                        <p:attrNameLst>
                                          <p:attrName>ppt_x</p:attrName>
                                        </p:attrNameLst>
                                      </p:cBhvr>
                                      <p:tavLst>
                                        <p:tav tm="0">
                                          <p:val>
                                            <p:strVal val="#ppt_x"/>
                                          </p:val>
                                        </p:tav>
                                        <p:tav tm="100000">
                                          <p:val>
                                            <p:strVal val="#ppt_x"/>
                                          </p:val>
                                        </p:tav>
                                      </p:tavLst>
                                    </p:anim>
                                    <p:anim calcmode="lin" valueType="num">
                                      <p:cBhvr additive="base">
                                        <p:cTn id="248" dur="1500" fill="hold"/>
                                        <p:tgtEl>
                                          <p:spTgt spid="8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81"/>
                                        </p:tgtEl>
                                        <p:attrNameLst>
                                          <p:attrName>style.visibility</p:attrName>
                                        </p:attrNameLst>
                                      </p:cBhvr>
                                      <p:to>
                                        <p:strVal val="visible"/>
                                      </p:to>
                                    </p:set>
                                    <p:anim calcmode="lin" valueType="num">
                                      <p:cBhvr additive="base">
                                        <p:cTn id="251" dur="1500" fill="hold"/>
                                        <p:tgtEl>
                                          <p:spTgt spid="81"/>
                                        </p:tgtEl>
                                        <p:attrNameLst>
                                          <p:attrName>ppt_x</p:attrName>
                                        </p:attrNameLst>
                                      </p:cBhvr>
                                      <p:tavLst>
                                        <p:tav tm="0">
                                          <p:val>
                                            <p:strVal val="#ppt_x"/>
                                          </p:val>
                                        </p:tav>
                                        <p:tav tm="100000">
                                          <p:val>
                                            <p:strVal val="#ppt_x"/>
                                          </p:val>
                                        </p:tav>
                                      </p:tavLst>
                                    </p:anim>
                                    <p:anim calcmode="lin" valueType="num">
                                      <p:cBhvr additive="base">
                                        <p:cTn id="252" dur="1500" fill="hold"/>
                                        <p:tgtEl>
                                          <p:spTgt spid="8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82"/>
                                        </p:tgtEl>
                                        <p:attrNameLst>
                                          <p:attrName>style.visibility</p:attrName>
                                        </p:attrNameLst>
                                      </p:cBhvr>
                                      <p:to>
                                        <p:strVal val="visible"/>
                                      </p:to>
                                    </p:set>
                                    <p:anim calcmode="lin" valueType="num">
                                      <p:cBhvr additive="base">
                                        <p:cTn id="255" dur="1500" fill="hold"/>
                                        <p:tgtEl>
                                          <p:spTgt spid="82"/>
                                        </p:tgtEl>
                                        <p:attrNameLst>
                                          <p:attrName>ppt_x</p:attrName>
                                        </p:attrNameLst>
                                      </p:cBhvr>
                                      <p:tavLst>
                                        <p:tav tm="0">
                                          <p:val>
                                            <p:strVal val="#ppt_x"/>
                                          </p:val>
                                        </p:tav>
                                        <p:tav tm="100000">
                                          <p:val>
                                            <p:strVal val="#ppt_x"/>
                                          </p:val>
                                        </p:tav>
                                      </p:tavLst>
                                    </p:anim>
                                    <p:anim calcmode="lin" valueType="num">
                                      <p:cBhvr additive="base">
                                        <p:cTn id="256" dur="1500" fill="hold"/>
                                        <p:tgtEl>
                                          <p:spTgt spid="8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83"/>
                                        </p:tgtEl>
                                        <p:attrNameLst>
                                          <p:attrName>style.visibility</p:attrName>
                                        </p:attrNameLst>
                                      </p:cBhvr>
                                      <p:to>
                                        <p:strVal val="visible"/>
                                      </p:to>
                                    </p:set>
                                    <p:anim calcmode="lin" valueType="num">
                                      <p:cBhvr additive="base">
                                        <p:cTn id="259" dur="1500" fill="hold"/>
                                        <p:tgtEl>
                                          <p:spTgt spid="83"/>
                                        </p:tgtEl>
                                        <p:attrNameLst>
                                          <p:attrName>ppt_x</p:attrName>
                                        </p:attrNameLst>
                                      </p:cBhvr>
                                      <p:tavLst>
                                        <p:tav tm="0">
                                          <p:val>
                                            <p:strVal val="#ppt_x"/>
                                          </p:val>
                                        </p:tav>
                                        <p:tav tm="100000">
                                          <p:val>
                                            <p:strVal val="#ppt_x"/>
                                          </p:val>
                                        </p:tav>
                                      </p:tavLst>
                                    </p:anim>
                                    <p:anim calcmode="lin" valueType="num">
                                      <p:cBhvr additive="base">
                                        <p:cTn id="260" dur="1500" fill="hold"/>
                                        <p:tgtEl>
                                          <p:spTgt spid="83"/>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84"/>
                                        </p:tgtEl>
                                        <p:attrNameLst>
                                          <p:attrName>style.visibility</p:attrName>
                                        </p:attrNameLst>
                                      </p:cBhvr>
                                      <p:to>
                                        <p:strVal val="visible"/>
                                      </p:to>
                                    </p:set>
                                    <p:anim calcmode="lin" valueType="num">
                                      <p:cBhvr additive="base">
                                        <p:cTn id="263" dur="1500" fill="hold"/>
                                        <p:tgtEl>
                                          <p:spTgt spid="84"/>
                                        </p:tgtEl>
                                        <p:attrNameLst>
                                          <p:attrName>ppt_x</p:attrName>
                                        </p:attrNameLst>
                                      </p:cBhvr>
                                      <p:tavLst>
                                        <p:tav tm="0">
                                          <p:val>
                                            <p:strVal val="#ppt_x"/>
                                          </p:val>
                                        </p:tav>
                                        <p:tav tm="100000">
                                          <p:val>
                                            <p:strVal val="#ppt_x"/>
                                          </p:val>
                                        </p:tav>
                                      </p:tavLst>
                                    </p:anim>
                                    <p:anim calcmode="lin" valueType="num">
                                      <p:cBhvr additive="base">
                                        <p:cTn id="264" dur="1500" fill="hold"/>
                                        <p:tgtEl>
                                          <p:spTgt spid="84"/>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85"/>
                                        </p:tgtEl>
                                        <p:attrNameLst>
                                          <p:attrName>style.visibility</p:attrName>
                                        </p:attrNameLst>
                                      </p:cBhvr>
                                      <p:to>
                                        <p:strVal val="visible"/>
                                      </p:to>
                                    </p:set>
                                    <p:anim calcmode="lin" valueType="num">
                                      <p:cBhvr additive="base">
                                        <p:cTn id="267" dur="1500" fill="hold"/>
                                        <p:tgtEl>
                                          <p:spTgt spid="85"/>
                                        </p:tgtEl>
                                        <p:attrNameLst>
                                          <p:attrName>ppt_x</p:attrName>
                                        </p:attrNameLst>
                                      </p:cBhvr>
                                      <p:tavLst>
                                        <p:tav tm="0">
                                          <p:val>
                                            <p:strVal val="#ppt_x"/>
                                          </p:val>
                                        </p:tav>
                                        <p:tav tm="100000">
                                          <p:val>
                                            <p:strVal val="#ppt_x"/>
                                          </p:val>
                                        </p:tav>
                                      </p:tavLst>
                                    </p:anim>
                                    <p:anim calcmode="lin" valueType="num">
                                      <p:cBhvr additive="base">
                                        <p:cTn id="268" dur="1500" fill="hold"/>
                                        <p:tgtEl>
                                          <p:spTgt spid="85"/>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86"/>
                                        </p:tgtEl>
                                        <p:attrNameLst>
                                          <p:attrName>style.visibility</p:attrName>
                                        </p:attrNameLst>
                                      </p:cBhvr>
                                      <p:to>
                                        <p:strVal val="visible"/>
                                      </p:to>
                                    </p:set>
                                    <p:anim calcmode="lin" valueType="num">
                                      <p:cBhvr additive="base">
                                        <p:cTn id="271" dur="1500" fill="hold"/>
                                        <p:tgtEl>
                                          <p:spTgt spid="86"/>
                                        </p:tgtEl>
                                        <p:attrNameLst>
                                          <p:attrName>ppt_x</p:attrName>
                                        </p:attrNameLst>
                                      </p:cBhvr>
                                      <p:tavLst>
                                        <p:tav tm="0">
                                          <p:val>
                                            <p:strVal val="#ppt_x"/>
                                          </p:val>
                                        </p:tav>
                                        <p:tav tm="100000">
                                          <p:val>
                                            <p:strVal val="#ppt_x"/>
                                          </p:val>
                                        </p:tav>
                                      </p:tavLst>
                                    </p:anim>
                                    <p:anim calcmode="lin" valueType="num">
                                      <p:cBhvr additive="base">
                                        <p:cTn id="272" dur="1500" fill="hold"/>
                                        <p:tgtEl>
                                          <p:spTgt spid="86"/>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87"/>
                                        </p:tgtEl>
                                        <p:attrNameLst>
                                          <p:attrName>style.visibility</p:attrName>
                                        </p:attrNameLst>
                                      </p:cBhvr>
                                      <p:to>
                                        <p:strVal val="visible"/>
                                      </p:to>
                                    </p:set>
                                    <p:anim calcmode="lin" valueType="num">
                                      <p:cBhvr additive="base">
                                        <p:cTn id="275" dur="1500" fill="hold"/>
                                        <p:tgtEl>
                                          <p:spTgt spid="87"/>
                                        </p:tgtEl>
                                        <p:attrNameLst>
                                          <p:attrName>ppt_x</p:attrName>
                                        </p:attrNameLst>
                                      </p:cBhvr>
                                      <p:tavLst>
                                        <p:tav tm="0">
                                          <p:val>
                                            <p:strVal val="#ppt_x"/>
                                          </p:val>
                                        </p:tav>
                                        <p:tav tm="100000">
                                          <p:val>
                                            <p:strVal val="#ppt_x"/>
                                          </p:val>
                                        </p:tav>
                                      </p:tavLst>
                                    </p:anim>
                                    <p:anim calcmode="lin" valueType="num">
                                      <p:cBhvr additive="base">
                                        <p:cTn id="276" dur="1500" fill="hold"/>
                                        <p:tgtEl>
                                          <p:spTgt spid="87"/>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88"/>
                                        </p:tgtEl>
                                        <p:attrNameLst>
                                          <p:attrName>style.visibility</p:attrName>
                                        </p:attrNameLst>
                                      </p:cBhvr>
                                      <p:to>
                                        <p:strVal val="visible"/>
                                      </p:to>
                                    </p:set>
                                    <p:anim calcmode="lin" valueType="num">
                                      <p:cBhvr additive="base">
                                        <p:cTn id="279" dur="1500" fill="hold"/>
                                        <p:tgtEl>
                                          <p:spTgt spid="88"/>
                                        </p:tgtEl>
                                        <p:attrNameLst>
                                          <p:attrName>ppt_x</p:attrName>
                                        </p:attrNameLst>
                                      </p:cBhvr>
                                      <p:tavLst>
                                        <p:tav tm="0">
                                          <p:val>
                                            <p:strVal val="#ppt_x"/>
                                          </p:val>
                                        </p:tav>
                                        <p:tav tm="100000">
                                          <p:val>
                                            <p:strVal val="#ppt_x"/>
                                          </p:val>
                                        </p:tav>
                                      </p:tavLst>
                                    </p:anim>
                                    <p:anim calcmode="lin" valueType="num">
                                      <p:cBhvr additive="base">
                                        <p:cTn id="280" dur="1500" fill="hold"/>
                                        <p:tgtEl>
                                          <p:spTgt spid="88"/>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9"/>
                                        </p:tgtEl>
                                        <p:attrNameLst>
                                          <p:attrName>style.visibility</p:attrName>
                                        </p:attrNameLst>
                                      </p:cBhvr>
                                      <p:to>
                                        <p:strVal val="visible"/>
                                      </p:to>
                                    </p:set>
                                    <p:anim calcmode="lin" valueType="num">
                                      <p:cBhvr additive="base">
                                        <p:cTn id="283" dur="1500" fill="hold"/>
                                        <p:tgtEl>
                                          <p:spTgt spid="89"/>
                                        </p:tgtEl>
                                        <p:attrNameLst>
                                          <p:attrName>ppt_x</p:attrName>
                                        </p:attrNameLst>
                                      </p:cBhvr>
                                      <p:tavLst>
                                        <p:tav tm="0">
                                          <p:val>
                                            <p:strVal val="#ppt_x"/>
                                          </p:val>
                                        </p:tav>
                                        <p:tav tm="100000">
                                          <p:val>
                                            <p:strVal val="#ppt_x"/>
                                          </p:val>
                                        </p:tav>
                                      </p:tavLst>
                                    </p:anim>
                                    <p:anim calcmode="lin" valueType="num">
                                      <p:cBhvr additive="base">
                                        <p:cTn id="284" dur="1500" fill="hold"/>
                                        <p:tgtEl>
                                          <p:spTgt spid="89"/>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90"/>
                                        </p:tgtEl>
                                        <p:attrNameLst>
                                          <p:attrName>style.visibility</p:attrName>
                                        </p:attrNameLst>
                                      </p:cBhvr>
                                      <p:to>
                                        <p:strVal val="visible"/>
                                      </p:to>
                                    </p:set>
                                    <p:anim calcmode="lin" valueType="num">
                                      <p:cBhvr additive="base">
                                        <p:cTn id="287" dur="1500" fill="hold"/>
                                        <p:tgtEl>
                                          <p:spTgt spid="90"/>
                                        </p:tgtEl>
                                        <p:attrNameLst>
                                          <p:attrName>ppt_x</p:attrName>
                                        </p:attrNameLst>
                                      </p:cBhvr>
                                      <p:tavLst>
                                        <p:tav tm="0">
                                          <p:val>
                                            <p:strVal val="#ppt_x"/>
                                          </p:val>
                                        </p:tav>
                                        <p:tav tm="100000">
                                          <p:val>
                                            <p:strVal val="#ppt_x"/>
                                          </p:val>
                                        </p:tav>
                                      </p:tavLst>
                                    </p:anim>
                                    <p:anim calcmode="lin" valueType="num">
                                      <p:cBhvr additive="base">
                                        <p:cTn id="288" dur="1500" fill="hold"/>
                                        <p:tgtEl>
                                          <p:spTgt spid="90"/>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91"/>
                                        </p:tgtEl>
                                        <p:attrNameLst>
                                          <p:attrName>style.visibility</p:attrName>
                                        </p:attrNameLst>
                                      </p:cBhvr>
                                      <p:to>
                                        <p:strVal val="visible"/>
                                      </p:to>
                                    </p:set>
                                    <p:anim calcmode="lin" valueType="num">
                                      <p:cBhvr additive="base">
                                        <p:cTn id="291" dur="1500" fill="hold"/>
                                        <p:tgtEl>
                                          <p:spTgt spid="91"/>
                                        </p:tgtEl>
                                        <p:attrNameLst>
                                          <p:attrName>ppt_x</p:attrName>
                                        </p:attrNameLst>
                                      </p:cBhvr>
                                      <p:tavLst>
                                        <p:tav tm="0">
                                          <p:val>
                                            <p:strVal val="#ppt_x"/>
                                          </p:val>
                                        </p:tav>
                                        <p:tav tm="100000">
                                          <p:val>
                                            <p:strVal val="#ppt_x"/>
                                          </p:val>
                                        </p:tav>
                                      </p:tavLst>
                                    </p:anim>
                                    <p:anim calcmode="lin" valueType="num">
                                      <p:cBhvr additive="base">
                                        <p:cTn id="292" dur="1500" fill="hold"/>
                                        <p:tgtEl>
                                          <p:spTgt spid="91"/>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92"/>
                                        </p:tgtEl>
                                        <p:attrNameLst>
                                          <p:attrName>style.visibility</p:attrName>
                                        </p:attrNameLst>
                                      </p:cBhvr>
                                      <p:to>
                                        <p:strVal val="visible"/>
                                      </p:to>
                                    </p:set>
                                    <p:anim calcmode="lin" valueType="num">
                                      <p:cBhvr additive="base">
                                        <p:cTn id="295" dur="1500" fill="hold"/>
                                        <p:tgtEl>
                                          <p:spTgt spid="92"/>
                                        </p:tgtEl>
                                        <p:attrNameLst>
                                          <p:attrName>ppt_x</p:attrName>
                                        </p:attrNameLst>
                                      </p:cBhvr>
                                      <p:tavLst>
                                        <p:tav tm="0">
                                          <p:val>
                                            <p:strVal val="#ppt_x"/>
                                          </p:val>
                                        </p:tav>
                                        <p:tav tm="100000">
                                          <p:val>
                                            <p:strVal val="#ppt_x"/>
                                          </p:val>
                                        </p:tav>
                                      </p:tavLst>
                                    </p:anim>
                                    <p:anim calcmode="lin" valueType="num">
                                      <p:cBhvr additive="base">
                                        <p:cTn id="296" dur="1500" fill="hold"/>
                                        <p:tgtEl>
                                          <p:spTgt spid="92"/>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93"/>
                                        </p:tgtEl>
                                        <p:attrNameLst>
                                          <p:attrName>style.visibility</p:attrName>
                                        </p:attrNameLst>
                                      </p:cBhvr>
                                      <p:to>
                                        <p:strVal val="visible"/>
                                      </p:to>
                                    </p:set>
                                    <p:anim calcmode="lin" valueType="num">
                                      <p:cBhvr additive="base">
                                        <p:cTn id="299" dur="1500" fill="hold"/>
                                        <p:tgtEl>
                                          <p:spTgt spid="93"/>
                                        </p:tgtEl>
                                        <p:attrNameLst>
                                          <p:attrName>ppt_x</p:attrName>
                                        </p:attrNameLst>
                                      </p:cBhvr>
                                      <p:tavLst>
                                        <p:tav tm="0">
                                          <p:val>
                                            <p:strVal val="#ppt_x"/>
                                          </p:val>
                                        </p:tav>
                                        <p:tav tm="100000">
                                          <p:val>
                                            <p:strVal val="#ppt_x"/>
                                          </p:val>
                                        </p:tav>
                                      </p:tavLst>
                                    </p:anim>
                                    <p:anim calcmode="lin" valueType="num">
                                      <p:cBhvr additive="base">
                                        <p:cTn id="300" dur="1500" fill="hold"/>
                                        <p:tgtEl>
                                          <p:spTgt spid="93"/>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94"/>
                                        </p:tgtEl>
                                        <p:attrNameLst>
                                          <p:attrName>style.visibility</p:attrName>
                                        </p:attrNameLst>
                                      </p:cBhvr>
                                      <p:to>
                                        <p:strVal val="visible"/>
                                      </p:to>
                                    </p:set>
                                    <p:anim calcmode="lin" valueType="num">
                                      <p:cBhvr additive="base">
                                        <p:cTn id="303" dur="1500" fill="hold"/>
                                        <p:tgtEl>
                                          <p:spTgt spid="94"/>
                                        </p:tgtEl>
                                        <p:attrNameLst>
                                          <p:attrName>ppt_x</p:attrName>
                                        </p:attrNameLst>
                                      </p:cBhvr>
                                      <p:tavLst>
                                        <p:tav tm="0">
                                          <p:val>
                                            <p:strVal val="#ppt_x"/>
                                          </p:val>
                                        </p:tav>
                                        <p:tav tm="100000">
                                          <p:val>
                                            <p:strVal val="#ppt_x"/>
                                          </p:val>
                                        </p:tav>
                                      </p:tavLst>
                                    </p:anim>
                                    <p:anim calcmode="lin" valueType="num">
                                      <p:cBhvr additive="base">
                                        <p:cTn id="304" dur="1500" fill="hold"/>
                                        <p:tgtEl>
                                          <p:spTgt spid="94"/>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95"/>
                                        </p:tgtEl>
                                        <p:attrNameLst>
                                          <p:attrName>style.visibility</p:attrName>
                                        </p:attrNameLst>
                                      </p:cBhvr>
                                      <p:to>
                                        <p:strVal val="visible"/>
                                      </p:to>
                                    </p:set>
                                    <p:anim calcmode="lin" valueType="num">
                                      <p:cBhvr additive="base">
                                        <p:cTn id="307" dur="1500" fill="hold"/>
                                        <p:tgtEl>
                                          <p:spTgt spid="95"/>
                                        </p:tgtEl>
                                        <p:attrNameLst>
                                          <p:attrName>ppt_x</p:attrName>
                                        </p:attrNameLst>
                                      </p:cBhvr>
                                      <p:tavLst>
                                        <p:tav tm="0">
                                          <p:val>
                                            <p:strVal val="#ppt_x"/>
                                          </p:val>
                                        </p:tav>
                                        <p:tav tm="100000">
                                          <p:val>
                                            <p:strVal val="#ppt_x"/>
                                          </p:val>
                                        </p:tav>
                                      </p:tavLst>
                                    </p:anim>
                                    <p:anim calcmode="lin" valueType="num">
                                      <p:cBhvr additive="base">
                                        <p:cTn id="308" dur="1500" fill="hold"/>
                                        <p:tgtEl>
                                          <p:spTgt spid="95"/>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96"/>
                                        </p:tgtEl>
                                        <p:attrNameLst>
                                          <p:attrName>style.visibility</p:attrName>
                                        </p:attrNameLst>
                                      </p:cBhvr>
                                      <p:to>
                                        <p:strVal val="visible"/>
                                      </p:to>
                                    </p:set>
                                    <p:anim calcmode="lin" valueType="num">
                                      <p:cBhvr additive="base">
                                        <p:cTn id="311" dur="1500" fill="hold"/>
                                        <p:tgtEl>
                                          <p:spTgt spid="96"/>
                                        </p:tgtEl>
                                        <p:attrNameLst>
                                          <p:attrName>ppt_x</p:attrName>
                                        </p:attrNameLst>
                                      </p:cBhvr>
                                      <p:tavLst>
                                        <p:tav tm="0">
                                          <p:val>
                                            <p:strVal val="#ppt_x"/>
                                          </p:val>
                                        </p:tav>
                                        <p:tav tm="100000">
                                          <p:val>
                                            <p:strVal val="#ppt_x"/>
                                          </p:val>
                                        </p:tav>
                                      </p:tavLst>
                                    </p:anim>
                                    <p:anim calcmode="lin" valueType="num">
                                      <p:cBhvr additive="base">
                                        <p:cTn id="312" dur="1500" fill="hold"/>
                                        <p:tgtEl>
                                          <p:spTgt spid="96"/>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97"/>
                                        </p:tgtEl>
                                        <p:attrNameLst>
                                          <p:attrName>style.visibility</p:attrName>
                                        </p:attrNameLst>
                                      </p:cBhvr>
                                      <p:to>
                                        <p:strVal val="visible"/>
                                      </p:to>
                                    </p:set>
                                    <p:anim calcmode="lin" valueType="num">
                                      <p:cBhvr additive="base">
                                        <p:cTn id="315" dur="1500" fill="hold"/>
                                        <p:tgtEl>
                                          <p:spTgt spid="97"/>
                                        </p:tgtEl>
                                        <p:attrNameLst>
                                          <p:attrName>ppt_x</p:attrName>
                                        </p:attrNameLst>
                                      </p:cBhvr>
                                      <p:tavLst>
                                        <p:tav tm="0">
                                          <p:val>
                                            <p:strVal val="#ppt_x"/>
                                          </p:val>
                                        </p:tav>
                                        <p:tav tm="100000">
                                          <p:val>
                                            <p:strVal val="#ppt_x"/>
                                          </p:val>
                                        </p:tav>
                                      </p:tavLst>
                                    </p:anim>
                                    <p:anim calcmode="lin" valueType="num">
                                      <p:cBhvr additive="base">
                                        <p:cTn id="316" dur="1500" fill="hold"/>
                                        <p:tgtEl>
                                          <p:spTgt spid="97"/>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98"/>
                                        </p:tgtEl>
                                        <p:attrNameLst>
                                          <p:attrName>style.visibility</p:attrName>
                                        </p:attrNameLst>
                                      </p:cBhvr>
                                      <p:to>
                                        <p:strVal val="visible"/>
                                      </p:to>
                                    </p:set>
                                    <p:anim calcmode="lin" valueType="num">
                                      <p:cBhvr additive="base">
                                        <p:cTn id="319" dur="1500" fill="hold"/>
                                        <p:tgtEl>
                                          <p:spTgt spid="98"/>
                                        </p:tgtEl>
                                        <p:attrNameLst>
                                          <p:attrName>ppt_x</p:attrName>
                                        </p:attrNameLst>
                                      </p:cBhvr>
                                      <p:tavLst>
                                        <p:tav tm="0">
                                          <p:val>
                                            <p:strVal val="#ppt_x"/>
                                          </p:val>
                                        </p:tav>
                                        <p:tav tm="100000">
                                          <p:val>
                                            <p:strVal val="#ppt_x"/>
                                          </p:val>
                                        </p:tav>
                                      </p:tavLst>
                                    </p:anim>
                                    <p:anim calcmode="lin" valueType="num">
                                      <p:cBhvr additive="base">
                                        <p:cTn id="320" dur="1500" fill="hold"/>
                                        <p:tgtEl>
                                          <p:spTgt spid="98"/>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99"/>
                                        </p:tgtEl>
                                        <p:attrNameLst>
                                          <p:attrName>style.visibility</p:attrName>
                                        </p:attrNameLst>
                                      </p:cBhvr>
                                      <p:to>
                                        <p:strVal val="visible"/>
                                      </p:to>
                                    </p:set>
                                    <p:anim calcmode="lin" valueType="num">
                                      <p:cBhvr additive="base">
                                        <p:cTn id="323" dur="1500" fill="hold"/>
                                        <p:tgtEl>
                                          <p:spTgt spid="99"/>
                                        </p:tgtEl>
                                        <p:attrNameLst>
                                          <p:attrName>ppt_x</p:attrName>
                                        </p:attrNameLst>
                                      </p:cBhvr>
                                      <p:tavLst>
                                        <p:tav tm="0">
                                          <p:val>
                                            <p:strVal val="#ppt_x"/>
                                          </p:val>
                                        </p:tav>
                                        <p:tav tm="100000">
                                          <p:val>
                                            <p:strVal val="#ppt_x"/>
                                          </p:val>
                                        </p:tav>
                                      </p:tavLst>
                                    </p:anim>
                                    <p:anim calcmode="lin" valueType="num">
                                      <p:cBhvr additive="base">
                                        <p:cTn id="324" dur="1500" fill="hold"/>
                                        <p:tgtEl>
                                          <p:spTgt spid="99"/>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100"/>
                                        </p:tgtEl>
                                        <p:attrNameLst>
                                          <p:attrName>style.visibility</p:attrName>
                                        </p:attrNameLst>
                                      </p:cBhvr>
                                      <p:to>
                                        <p:strVal val="visible"/>
                                      </p:to>
                                    </p:set>
                                    <p:anim calcmode="lin" valueType="num">
                                      <p:cBhvr additive="base">
                                        <p:cTn id="327" dur="1500" fill="hold"/>
                                        <p:tgtEl>
                                          <p:spTgt spid="100"/>
                                        </p:tgtEl>
                                        <p:attrNameLst>
                                          <p:attrName>ppt_x</p:attrName>
                                        </p:attrNameLst>
                                      </p:cBhvr>
                                      <p:tavLst>
                                        <p:tav tm="0">
                                          <p:val>
                                            <p:strVal val="#ppt_x"/>
                                          </p:val>
                                        </p:tav>
                                        <p:tav tm="100000">
                                          <p:val>
                                            <p:strVal val="#ppt_x"/>
                                          </p:val>
                                        </p:tav>
                                      </p:tavLst>
                                    </p:anim>
                                    <p:anim calcmode="lin" valueType="num">
                                      <p:cBhvr additive="base">
                                        <p:cTn id="328" dur="1500" fill="hold"/>
                                        <p:tgtEl>
                                          <p:spTgt spid="100"/>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101"/>
                                        </p:tgtEl>
                                        <p:attrNameLst>
                                          <p:attrName>style.visibility</p:attrName>
                                        </p:attrNameLst>
                                      </p:cBhvr>
                                      <p:to>
                                        <p:strVal val="visible"/>
                                      </p:to>
                                    </p:set>
                                    <p:anim calcmode="lin" valueType="num">
                                      <p:cBhvr additive="base">
                                        <p:cTn id="331" dur="1500" fill="hold"/>
                                        <p:tgtEl>
                                          <p:spTgt spid="101"/>
                                        </p:tgtEl>
                                        <p:attrNameLst>
                                          <p:attrName>ppt_x</p:attrName>
                                        </p:attrNameLst>
                                      </p:cBhvr>
                                      <p:tavLst>
                                        <p:tav tm="0">
                                          <p:val>
                                            <p:strVal val="#ppt_x"/>
                                          </p:val>
                                        </p:tav>
                                        <p:tav tm="100000">
                                          <p:val>
                                            <p:strVal val="#ppt_x"/>
                                          </p:val>
                                        </p:tav>
                                      </p:tavLst>
                                    </p:anim>
                                    <p:anim calcmode="lin" valueType="num">
                                      <p:cBhvr additive="base">
                                        <p:cTn id="332" dur="1500" fill="hold"/>
                                        <p:tgtEl>
                                          <p:spTgt spid="101"/>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102"/>
                                        </p:tgtEl>
                                        <p:attrNameLst>
                                          <p:attrName>style.visibility</p:attrName>
                                        </p:attrNameLst>
                                      </p:cBhvr>
                                      <p:to>
                                        <p:strVal val="visible"/>
                                      </p:to>
                                    </p:set>
                                    <p:anim calcmode="lin" valueType="num">
                                      <p:cBhvr additive="base">
                                        <p:cTn id="335" dur="1500" fill="hold"/>
                                        <p:tgtEl>
                                          <p:spTgt spid="102"/>
                                        </p:tgtEl>
                                        <p:attrNameLst>
                                          <p:attrName>ppt_x</p:attrName>
                                        </p:attrNameLst>
                                      </p:cBhvr>
                                      <p:tavLst>
                                        <p:tav tm="0">
                                          <p:val>
                                            <p:strVal val="#ppt_x"/>
                                          </p:val>
                                        </p:tav>
                                        <p:tav tm="100000">
                                          <p:val>
                                            <p:strVal val="#ppt_x"/>
                                          </p:val>
                                        </p:tav>
                                      </p:tavLst>
                                    </p:anim>
                                    <p:anim calcmode="lin" valueType="num">
                                      <p:cBhvr additive="base">
                                        <p:cTn id="336" dur="1500" fill="hold"/>
                                        <p:tgtEl>
                                          <p:spTgt spid="102"/>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103"/>
                                        </p:tgtEl>
                                        <p:attrNameLst>
                                          <p:attrName>style.visibility</p:attrName>
                                        </p:attrNameLst>
                                      </p:cBhvr>
                                      <p:to>
                                        <p:strVal val="visible"/>
                                      </p:to>
                                    </p:set>
                                    <p:anim calcmode="lin" valueType="num">
                                      <p:cBhvr additive="base">
                                        <p:cTn id="339" dur="1500" fill="hold"/>
                                        <p:tgtEl>
                                          <p:spTgt spid="103"/>
                                        </p:tgtEl>
                                        <p:attrNameLst>
                                          <p:attrName>ppt_x</p:attrName>
                                        </p:attrNameLst>
                                      </p:cBhvr>
                                      <p:tavLst>
                                        <p:tav tm="0">
                                          <p:val>
                                            <p:strVal val="#ppt_x"/>
                                          </p:val>
                                        </p:tav>
                                        <p:tav tm="100000">
                                          <p:val>
                                            <p:strVal val="#ppt_x"/>
                                          </p:val>
                                        </p:tav>
                                      </p:tavLst>
                                    </p:anim>
                                    <p:anim calcmode="lin" valueType="num">
                                      <p:cBhvr additive="base">
                                        <p:cTn id="340" dur="1500" fill="hold"/>
                                        <p:tgtEl>
                                          <p:spTgt spid="103"/>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104"/>
                                        </p:tgtEl>
                                        <p:attrNameLst>
                                          <p:attrName>style.visibility</p:attrName>
                                        </p:attrNameLst>
                                      </p:cBhvr>
                                      <p:to>
                                        <p:strVal val="visible"/>
                                      </p:to>
                                    </p:set>
                                    <p:anim calcmode="lin" valueType="num">
                                      <p:cBhvr additive="base">
                                        <p:cTn id="343" dur="1500" fill="hold"/>
                                        <p:tgtEl>
                                          <p:spTgt spid="104"/>
                                        </p:tgtEl>
                                        <p:attrNameLst>
                                          <p:attrName>ppt_x</p:attrName>
                                        </p:attrNameLst>
                                      </p:cBhvr>
                                      <p:tavLst>
                                        <p:tav tm="0">
                                          <p:val>
                                            <p:strVal val="#ppt_x"/>
                                          </p:val>
                                        </p:tav>
                                        <p:tav tm="100000">
                                          <p:val>
                                            <p:strVal val="#ppt_x"/>
                                          </p:val>
                                        </p:tav>
                                      </p:tavLst>
                                    </p:anim>
                                    <p:anim calcmode="lin" valueType="num">
                                      <p:cBhvr additive="base">
                                        <p:cTn id="344" dur="1500" fill="hold"/>
                                        <p:tgtEl>
                                          <p:spTgt spid="104"/>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105"/>
                                        </p:tgtEl>
                                        <p:attrNameLst>
                                          <p:attrName>style.visibility</p:attrName>
                                        </p:attrNameLst>
                                      </p:cBhvr>
                                      <p:to>
                                        <p:strVal val="visible"/>
                                      </p:to>
                                    </p:set>
                                    <p:anim calcmode="lin" valueType="num">
                                      <p:cBhvr additive="base">
                                        <p:cTn id="347" dur="1500" fill="hold"/>
                                        <p:tgtEl>
                                          <p:spTgt spid="105"/>
                                        </p:tgtEl>
                                        <p:attrNameLst>
                                          <p:attrName>ppt_x</p:attrName>
                                        </p:attrNameLst>
                                      </p:cBhvr>
                                      <p:tavLst>
                                        <p:tav tm="0">
                                          <p:val>
                                            <p:strVal val="#ppt_x"/>
                                          </p:val>
                                        </p:tav>
                                        <p:tav tm="100000">
                                          <p:val>
                                            <p:strVal val="#ppt_x"/>
                                          </p:val>
                                        </p:tav>
                                      </p:tavLst>
                                    </p:anim>
                                    <p:anim calcmode="lin" valueType="num">
                                      <p:cBhvr additive="base">
                                        <p:cTn id="348" dur="1500" fill="hold"/>
                                        <p:tgtEl>
                                          <p:spTgt spid="105"/>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106"/>
                                        </p:tgtEl>
                                        <p:attrNameLst>
                                          <p:attrName>style.visibility</p:attrName>
                                        </p:attrNameLst>
                                      </p:cBhvr>
                                      <p:to>
                                        <p:strVal val="visible"/>
                                      </p:to>
                                    </p:set>
                                    <p:anim calcmode="lin" valueType="num">
                                      <p:cBhvr additive="base">
                                        <p:cTn id="351" dur="1500" fill="hold"/>
                                        <p:tgtEl>
                                          <p:spTgt spid="106"/>
                                        </p:tgtEl>
                                        <p:attrNameLst>
                                          <p:attrName>ppt_x</p:attrName>
                                        </p:attrNameLst>
                                      </p:cBhvr>
                                      <p:tavLst>
                                        <p:tav tm="0">
                                          <p:val>
                                            <p:strVal val="#ppt_x"/>
                                          </p:val>
                                        </p:tav>
                                        <p:tav tm="100000">
                                          <p:val>
                                            <p:strVal val="#ppt_x"/>
                                          </p:val>
                                        </p:tav>
                                      </p:tavLst>
                                    </p:anim>
                                    <p:anim calcmode="lin" valueType="num">
                                      <p:cBhvr additive="base">
                                        <p:cTn id="352" dur="1500" fill="hold"/>
                                        <p:tgtEl>
                                          <p:spTgt spid="106"/>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107"/>
                                        </p:tgtEl>
                                        <p:attrNameLst>
                                          <p:attrName>style.visibility</p:attrName>
                                        </p:attrNameLst>
                                      </p:cBhvr>
                                      <p:to>
                                        <p:strVal val="visible"/>
                                      </p:to>
                                    </p:set>
                                    <p:anim calcmode="lin" valueType="num">
                                      <p:cBhvr additive="base">
                                        <p:cTn id="355" dur="1500" fill="hold"/>
                                        <p:tgtEl>
                                          <p:spTgt spid="107"/>
                                        </p:tgtEl>
                                        <p:attrNameLst>
                                          <p:attrName>ppt_x</p:attrName>
                                        </p:attrNameLst>
                                      </p:cBhvr>
                                      <p:tavLst>
                                        <p:tav tm="0">
                                          <p:val>
                                            <p:strVal val="#ppt_x"/>
                                          </p:val>
                                        </p:tav>
                                        <p:tav tm="100000">
                                          <p:val>
                                            <p:strVal val="#ppt_x"/>
                                          </p:val>
                                        </p:tav>
                                      </p:tavLst>
                                    </p:anim>
                                    <p:anim calcmode="lin" valueType="num">
                                      <p:cBhvr additive="base">
                                        <p:cTn id="356" dur="1500" fill="hold"/>
                                        <p:tgtEl>
                                          <p:spTgt spid="107"/>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108"/>
                                        </p:tgtEl>
                                        <p:attrNameLst>
                                          <p:attrName>style.visibility</p:attrName>
                                        </p:attrNameLst>
                                      </p:cBhvr>
                                      <p:to>
                                        <p:strVal val="visible"/>
                                      </p:to>
                                    </p:set>
                                    <p:anim calcmode="lin" valueType="num">
                                      <p:cBhvr additive="base">
                                        <p:cTn id="359" dur="1500" fill="hold"/>
                                        <p:tgtEl>
                                          <p:spTgt spid="108"/>
                                        </p:tgtEl>
                                        <p:attrNameLst>
                                          <p:attrName>ppt_x</p:attrName>
                                        </p:attrNameLst>
                                      </p:cBhvr>
                                      <p:tavLst>
                                        <p:tav tm="0">
                                          <p:val>
                                            <p:strVal val="#ppt_x"/>
                                          </p:val>
                                        </p:tav>
                                        <p:tav tm="100000">
                                          <p:val>
                                            <p:strVal val="#ppt_x"/>
                                          </p:val>
                                        </p:tav>
                                      </p:tavLst>
                                    </p:anim>
                                    <p:anim calcmode="lin" valueType="num">
                                      <p:cBhvr additive="base">
                                        <p:cTn id="360" dur="1500" fill="hold"/>
                                        <p:tgtEl>
                                          <p:spTgt spid="108"/>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109"/>
                                        </p:tgtEl>
                                        <p:attrNameLst>
                                          <p:attrName>style.visibility</p:attrName>
                                        </p:attrNameLst>
                                      </p:cBhvr>
                                      <p:to>
                                        <p:strVal val="visible"/>
                                      </p:to>
                                    </p:set>
                                    <p:anim calcmode="lin" valueType="num">
                                      <p:cBhvr additive="base">
                                        <p:cTn id="363" dur="1500" fill="hold"/>
                                        <p:tgtEl>
                                          <p:spTgt spid="109"/>
                                        </p:tgtEl>
                                        <p:attrNameLst>
                                          <p:attrName>ppt_x</p:attrName>
                                        </p:attrNameLst>
                                      </p:cBhvr>
                                      <p:tavLst>
                                        <p:tav tm="0">
                                          <p:val>
                                            <p:strVal val="#ppt_x"/>
                                          </p:val>
                                        </p:tav>
                                        <p:tav tm="100000">
                                          <p:val>
                                            <p:strVal val="#ppt_x"/>
                                          </p:val>
                                        </p:tav>
                                      </p:tavLst>
                                    </p:anim>
                                    <p:anim calcmode="lin" valueType="num">
                                      <p:cBhvr additive="base">
                                        <p:cTn id="364" dur="1500" fill="hold"/>
                                        <p:tgtEl>
                                          <p:spTgt spid="109"/>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110"/>
                                        </p:tgtEl>
                                        <p:attrNameLst>
                                          <p:attrName>style.visibility</p:attrName>
                                        </p:attrNameLst>
                                      </p:cBhvr>
                                      <p:to>
                                        <p:strVal val="visible"/>
                                      </p:to>
                                    </p:set>
                                    <p:anim calcmode="lin" valueType="num">
                                      <p:cBhvr additive="base">
                                        <p:cTn id="367" dur="1500" fill="hold"/>
                                        <p:tgtEl>
                                          <p:spTgt spid="110"/>
                                        </p:tgtEl>
                                        <p:attrNameLst>
                                          <p:attrName>ppt_x</p:attrName>
                                        </p:attrNameLst>
                                      </p:cBhvr>
                                      <p:tavLst>
                                        <p:tav tm="0">
                                          <p:val>
                                            <p:strVal val="#ppt_x"/>
                                          </p:val>
                                        </p:tav>
                                        <p:tav tm="100000">
                                          <p:val>
                                            <p:strVal val="#ppt_x"/>
                                          </p:val>
                                        </p:tav>
                                      </p:tavLst>
                                    </p:anim>
                                    <p:anim calcmode="lin" valueType="num">
                                      <p:cBhvr additive="base">
                                        <p:cTn id="368" dur="1500" fill="hold"/>
                                        <p:tgtEl>
                                          <p:spTgt spid="110"/>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111"/>
                                        </p:tgtEl>
                                        <p:attrNameLst>
                                          <p:attrName>style.visibility</p:attrName>
                                        </p:attrNameLst>
                                      </p:cBhvr>
                                      <p:to>
                                        <p:strVal val="visible"/>
                                      </p:to>
                                    </p:set>
                                    <p:anim calcmode="lin" valueType="num">
                                      <p:cBhvr additive="base">
                                        <p:cTn id="371" dur="1500" fill="hold"/>
                                        <p:tgtEl>
                                          <p:spTgt spid="111"/>
                                        </p:tgtEl>
                                        <p:attrNameLst>
                                          <p:attrName>ppt_x</p:attrName>
                                        </p:attrNameLst>
                                      </p:cBhvr>
                                      <p:tavLst>
                                        <p:tav tm="0">
                                          <p:val>
                                            <p:strVal val="#ppt_x"/>
                                          </p:val>
                                        </p:tav>
                                        <p:tav tm="100000">
                                          <p:val>
                                            <p:strVal val="#ppt_x"/>
                                          </p:val>
                                        </p:tav>
                                      </p:tavLst>
                                    </p:anim>
                                    <p:anim calcmode="lin" valueType="num">
                                      <p:cBhvr additive="base">
                                        <p:cTn id="372" dur="1500" fill="hold"/>
                                        <p:tgtEl>
                                          <p:spTgt spid="111"/>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112"/>
                                        </p:tgtEl>
                                        <p:attrNameLst>
                                          <p:attrName>style.visibility</p:attrName>
                                        </p:attrNameLst>
                                      </p:cBhvr>
                                      <p:to>
                                        <p:strVal val="visible"/>
                                      </p:to>
                                    </p:set>
                                    <p:anim calcmode="lin" valueType="num">
                                      <p:cBhvr additive="base">
                                        <p:cTn id="375" dur="1500" fill="hold"/>
                                        <p:tgtEl>
                                          <p:spTgt spid="112"/>
                                        </p:tgtEl>
                                        <p:attrNameLst>
                                          <p:attrName>ppt_x</p:attrName>
                                        </p:attrNameLst>
                                      </p:cBhvr>
                                      <p:tavLst>
                                        <p:tav tm="0">
                                          <p:val>
                                            <p:strVal val="#ppt_x"/>
                                          </p:val>
                                        </p:tav>
                                        <p:tav tm="100000">
                                          <p:val>
                                            <p:strVal val="#ppt_x"/>
                                          </p:val>
                                        </p:tav>
                                      </p:tavLst>
                                    </p:anim>
                                    <p:anim calcmode="lin" valueType="num">
                                      <p:cBhvr additive="base">
                                        <p:cTn id="376" dur="1500" fill="hold"/>
                                        <p:tgtEl>
                                          <p:spTgt spid="112"/>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113"/>
                                        </p:tgtEl>
                                        <p:attrNameLst>
                                          <p:attrName>style.visibility</p:attrName>
                                        </p:attrNameLst>
                                      </p:cBhvr>
                                      <p:to>
                                        <p:strVal val="visible"/>
                                      </p:to>
                                    </p:set>
                                    <p:anim calcmode="lin" valueType="num">
                                      <p:cBhvr additive="base">
                                        <p:cTn id="379" dur="1500" fill="hold"/>
                                        <p:tgtEl>
                                          <p:spTgt spid="113"/>
                                        </p:tgtEl>
                                        <p:attrNameLst>
                                          <p:attrName>ppt_x</p:attrName>
                                        </p:attrNameLst>
                                      </p:cBhvr>
                                      <p:tavLst>
                                        <p:tav tm="0">
                                          <p:val>
                                            <p:strVal val="#ppt_x"/>
                                          </p:val>
                                        </p:tav>
                                        <p:tav tm="100000">
                                          <p:val>
                                            <p:strVal val="#ppt_x"/>
                                          </p:val>
                                        </p:tav>
                                      </p:tavLst>
                                    </p:anim>
                                    <p:anim calcmode="lin" valueType="num">
                                      <p:cBhvr additive="base">
                                        <p:cTn id="380" dur="1500" fill="hold"/>
                                        <p:tgtEl>
                                          <p:spTgt spid="113"/>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114"/>
                                        </p:tgtEl>
                                        <p:attrNameLst>
                                          <p:attrName>style.visibility</p:attrName>
                                        </p:attrNameLst>
                                      </p:cBhvr>
                                      <p:to>
                                        <p:strVal val="visible"/>
                                      </p:to>
                                    </p:set>
                                    <p:anim calcmode="lin" valueType="num">
                                      <p:cBhvr additive="base">
                                        <p:cTn id="383" dur="1500" fill="hold"/>
                                        <p:tgtEl>
                                          <p:spTgt spid="114"/>
                                        </p:tgtEl>
                                        <p:attrNameLst>
                                          <p:attrName>ppt_x</p:attrName>
                                        </p:attrNameLst>
                                      </p:cBhvr>
                                      <p:tavLst>
                                        <p:tav tm="0">
                                          <p:val>
                                            <p:strVal val="#ppt_x"/>
                                          </p:val>
                                        </p:tav>
                                        <p:tav tm="100000">
                                          <p:val>
                                            <p:strVal val="#ppt_x"/>
                                          </p:val>
                                        </p:tav>
                                      </p:tavLst>
                                    </p:anim>
                                    <p:anim calcmode="lin" valueType="num">
                                      <p:cBhvr additive="base">
                                        <p:cTn id="384" dur="1500" fill="hold"/>
                                        <p:tgtEl>
                                          <p:spTgt spid="114"/>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115"/>
                                        </p:tgtEl>
                                        <p:attrNameLst>
                                          <p:attrName>style.visibility</p:attrName>
                                        </p:attrNameLst>
                                      </p:cBhvr>
                                      <p:to>
                                        <p:strVal val="visible"/>
                                      </p:to>
                                    </p:set>
                                    <p:anim calcmode="lin" valueType="num">
                                      <p:cBhvr additive="base">
                                        <p:cTn id="387" dur="1500" fill="hold"/>
                                        <p:tgtEl>
                                          <p:spTgt spid="115"/>
                                        </p:tgtEl>
                                        <p:attrNameLst>
                                          <p:attrName>ppt_x</p:attrName>
                                        </p:attrNameLst>
                                      </p:cBhvr>
                                      <p:tavLst>
                                        <p:tav tm="0">
                                          <p:val>
                                            <p:strVal val="#ppt_x"/>
                                          </p:val>
                                        </p:tav>
                                        <p:tav tm="100000">
                                          <p:val>
                                            <p:strVal val="#ppt_x"/>
                                          </p:val>
                                        </p:tav>
                                      </p:tavLst>
                                    </p:anim>
                                    <p:anim calcmode="lin" valueType="num">
                                      <p:cBhvr additive="base">
                                        <p:cTn id="388" dur="1500" fill="hold"/>
                                        <p:tgtEl>
                                          <p:spTgt spid="115"/>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116"/>
                                        </p:tgtEl>
                                        <p:attrNameLst>
                                          <p:attrName>style.visibility</p:attrName>
                                        </p:attrNameLst>
                                      </p:cBhvr>
                                      <p:to>
                                        <p:strVal val="visible"/>
                                      </p:to>
                                    </p:set>
                                    <p:anim calcmode="lin" valueType="num">
                                      <p:cBhvr additive="base">
                                        <p:cTn id="391" dur="1500" fill="hold"/>
                                        <p:tgtEl>
                                          <p:spTgt spid="116"/>
                                        </p:tgtEl>
                                        <p:attrNameLst>
                                          <p:attrName>ppt_x</p:attrName>
                                        </p:attrNameLst>
                                      </p:cBhvr>
                                      <p:tavLst>
                                        <p:tav tm="0">
                                          <p:val>
                                            <p:strVal val="#ppt_x"/>
                                          </p:val>
                                        </p:tav>
                                        <p:tav tm="100000">
                                          <p:val>
                                            <p:strVal val="#ppt_x"/>
                                          </p:val>
                                        </p:tav>
                                      </p:tavLst>
                                    </p:anim>
                                    <p:anim calcmode="lin" valueType="num">
                                      <p:cBhvr additive="base">
                                        <p:cTn id="392" dur="1500" fill="hold"/>
                                        <p:tgtEl>
                                          <p:spTgt spid="116"/>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117"/>
                                        </p:tgtEl>
                                        <p:attrNameLst>
                                          <p:attrName>style.visibility</p:attrName>
                                        </p:attrNameLst>
                                      </p:cBhvr>
                                      <p:to>
                                        <p:strVal val="visible"/>
                                      </p:to>
                                    </p:set>
                                    <p:anim calcmode="lin" valueType="num">
                                      <p:cBhvr additive="base">
                                        <p:cTn id="395" dur="1500" fill="hold"/>
                                        <p:tgtEl>
                                          <p:spTgt spid="117"/>
                                        </p:tgtEl>
                                        <p:attrNameLst>
                                          <p:attrName>ppt_x</p:attrName>
                                        </p:attrNameLst>
                                      </p:cBhvr>
                                      <p:tavLst>
                                        <p:tav tm="0">
                                          <p:val>
                                            <p:strVal val="#ppt_x"/>
                                          </p:val>
                                        </p:tav>
                                        <p:tav tm="100000">
                                          <p:val>
                                            <p:strVal val="#ppt_x"/>
                                          </p:val>
                                        </p:tav>
                                      </p:tavLst>
                                    </p:anim>
                                    <p:anim calcmode="lin" valueType="num">
                                      <p:cBhvr additive="base">
                                        <p:cTn id="396" dur="1500" fill="hold"/>
                                        <p:tgtEl>
                                          <p:spTgt spid="117"/>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118"/>
                                        </p:tgtEl>
                                        <p:attrNameLst>
                                          <p:attrName>style.visibility</p:attrName>
                                        </p:attrNameLst>
                                      </p:cBhvr>
                                      <p:to>
                                        <p:strVal val="visible"/>
                                      </p:to>
                                    </p:set>
                                    <p:anim calcmode="lin" valueType="num">
                                      <p:cBhvr additive="base">
                                        <p:cTn id="399" dur="1500" fill="hold"/>
                                        <p:tgtEl>
                                          <p:spTgt spid="118"/>
                                        </p:tgtEl>
                                        <p:attrNameLst>
                                          <p:attrName>ppt_x</p:attrName>
                                        </p:attrNameLst>
                                      </p:cBhvr>
                                      <p:tavLst>
                                        <p:tav tm="0">
                                          <p:val>
                                            <p:strVal val="#ppt_x"/>
                                          </p:val>
                                        </p:tav>
                                        <p:tav tm="100000">
                                          <p:val>
                                            <p:strVal val="#ppt_x"/>
                                          </p:val>
                                        </p:tav>
                                      </p:tavLst>
                                    </p:anim>
                                    <p:anim calcmode="lin" valueType="num">
                                      <p:cBhvr additive="base">
                                        <p:cTn id="400" dur="1500" fill="hold"/>
                                        <p:tgtEl>
                                          <p:spTgt spid="118"/>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119"/>
                                        </p:tgtEl>
                                        <p:attrNameLst>
                                          <p:attrName>style.visibility</p:attrName>
                                        </p:attrNameLst>
                                      </p:cBhvr>
                                      <p:to>
                                        <p:strVal val="visible"/>
                                      </p:to>
                                    </p:set>
                                    <p:anim calcmode="lin" valueType="num">
                                      <p:cBhvr additive="base">
                                        <p:cTn id="403" dur="1500" fill="hold"/>
                                        <p:tgtEl>
                                          <p:spTgt spid="119"/>
                                        </p:tgtEl>
                                        <p:attrNameLst>
                                          <p:attrName>ppt_x</p:attrName>
                                        </p:attrNameLst>
                                      </p:cBhvr>
                                      <p:tavLst>
                                        <p:tav tm="0">
                                          <p:val>
                                            <p:strVal val="#ppt_x"/>
                                          </p:val>
                                        </p:tav>
                                        <p:tav tm="100000">
                                          <p:val>
                                            <p:strVal val="#ppt_x"/>
                                          </p:val>
                                        </p:tav>
                                      </p:tavLst>
                                    </p:anim>
                                    <p:anim calcmode="lin" valueType="num">
                                      <p:cBhvr additive="base">
                                        <p:cTn id="404" dur="1500" fill="hold"/>
                                        <p:tgtEl>
                                          <p:spTgt spid="119"/>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120"/>
                                        </p:tgtEl>
                                        <p:attrNameLst>
                                          <p:attrName>style.visibility</p:attrName>
                                        </p:attrNameLst>
                                      </p:cBhvr>
                                      <p:to>
                                        <p:strVal val="visible"/>
                                      </p:to>
                                    </p:set>
                                    <p:anim calcmode="lin" valueType="num">
                                      <p:cBhvr additive="base">
                                        <p:cTn id="407" dur="1500" fill="hold"/>
                                        <p:tgtEl>
                                          <p:spTgt spid="120"/>
                                        </p:tgtEl>
                                        <p:attrNameLst>
                                          <p:attrName>ppt_x</p:attrName>
                                        </p:attrNameLst>
                                      </p:cBhvr>
                                      <p:tavLst>
                                        <p:tav tm="0">
                                          <p:val>
                                            <p:strVal val="#ppt_x"/>
                                          </p:val>
                                        </p:tav>
                                        <p:tav tm="100000">
                                          <p:val>
                                            <p:strVal val="#ppt_x"/>
                                          </p:val>
                                        </p:tav>
                                      </p:tavLst>
                                    </p:anim>
                                    <p:anim calcmode="lin" valueType="num">
                                      <p:cBhvr additive="base">
                                        <p:cTn id="408" dur="1500" fill="hold"/>
                                        <p:tgtEl>
                                          <p:spTgt spid="120"/>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121"/>
                                        </p:tgtEl>
                                        <p:attrNameLst>
                                          <p:attrName>style.visibility</p:attrName>
                                        </p:attrNameLst>
                                      </p:cBhvr>
                                      <p:to>
                                        <p:strVal val="visible"/>
                                      </p:to>
                                    </p:set>
                                    <p:anim calcmode="lin" valueType="num">
                                      <p:cBhvr additive="base">
                                        <p:cTn id="411" dur="1500" fill="hold"/>
                                        <p:tgtEl>
                                          <p:spTgt spid="121"/>
                                        </p:tgtEl>
                                        <p:attrNameLst>
                                          <p:attrName>ppt_x</p:attrName>
                                        </p:attrNameLst>
                                      </p:cBhvr>
                                      <p:tavLst>
                                        <p:tav tm="0">
                                          <p:val>
                                            <p:strVal val="#ppt_x"/>
                                          </p:val>
                                        </p:tav>
                                        <p:tav tm="100000">
                                          <p:val>
                                            <p:strVal val="#ppt_x"/>
                                          </p:val>
                                        </p:tav>
                                      </p:tavLst>
                                    </p:anim>
                                    <p:anim calcmode="lin" valueType="num">
                                      <p:cBhvr additive="base">
                                        <p:cTn id="412" dur="1500" fill="hold"/>
                                        <p:tgtEl>
                                          <p:spTgt spid="121"/>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122"/>
                                        </p:tgtEl>
                                        <p:attrNameLst>
                                          <p:attrName>style.visibility</p:attrName>
                                        </p:attrNameLst>
                                      </p:cBhvr>
                                      <p:to>
                                        <p:strVal val="visible"/>
                                      </p:to>
                                    </p:set>
                                    <p:anim calcmode="lin" valueType="num">
                                      <p:cBhvr additive="base">
                                        <p:cTn id="415" dur="1500" fill="hold"/>
                                        <p:tgtEl>
                                          <p:spTgt spid="122"/>
                                        </p:tgtEl>
                                        <p:attrNameLst>
                                          <p:attrName>ppt_x</p:attrName>
                                        </p:attrNameLst>
                                      </p:cBhvr>
                                      <p:tavLst>
                                        <p:tav tm="0">
                                          <p:val>
                                            <p:strVal val="#ppt_x"/>
                                          </p:val>
                                        </p:tav>
                                        <p:tav tm="100000">
                                          <p:val>
                                            <p:strVal val="#ppt_x"/>
                                          </p:val>
                                        </p:tav>
                                      </p:tavLst>
                                    </p:anim>
                                    <p:anim calcmode="lin" valueType="num">
                                      <p:cBhvr additive="base">
                                        <p:cTn id="416" dur="1500" fill="hold"/>
                                        <p:tgtEl>
                                          <p:spTgt spid="122"/>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123"/>
                                        </p:tgtEl>
                                        <p:attrNameLst>
                                          <p:attrName>style.visibility</p:attrName>
                                        </p:attrNameLst>
                                      </p:cBhvr>
                                      <p:to>
                                        <p:strVal val="visible"/>
                                      </p:to>
                                    </p:set>
                                    <p:anim calcmode="lin" valueType="num">
                                      <p:cBhvr additive="base">
                                        <p:cTn id="419" dur="1500" fill="hold"/>
                                        <p:tgtEl>
                                          <p:spTgt spid="123"/>
                                        </p:tgtEl>
                                        <p:attrNameLst>
                                          <p:attrName>ppt_x</p:attrName>
                                        </p:attrNameLst>
                                      </p:cBhvr>
                                      <p:tavLst>
                                        <p:tav tm="0">
                                          <p:val>
                                            <p:strVal val="#ppt_x"/>
                                          </p:val>
                                        </p:tav>
                                        <p:tav tm="100000">
                                          <p:val>
                                            <p:strVal val="#ppt_x"/>
                                          </p:val>
                                        </p:tav>
                                      </p:tavLst>
                                    </p:anim>
                                    <p:anim calcmode="lin" valueType="num">
                                      <p:cBhvr additive="base">
                                        <p:cTn id="420" dur="1500" fill="hold"/>
                                        <p:tgtEl>
                                          <p:spTgt spid="123"/>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124"/>
                                        </p:tgtEl>
                                        <p:attrNameLst>
                                          <p:attrName>style.visibility</p:attrName>
                                        </p:attrNameLst>
                                      </p:cBhvr>
                                      <p:to>
                                        <p:strVal val="visible"/>
                                      </p:to>
                                    </p:set>
                                    <p:anim calcmode="lin" valueType="num">
                                      <p:cBhvr additive="base">
                                        <p:cTn id="423" dur="1500" fill="hold"/>
                                        <p:tgtEl>
                                          <p:spTgt spid="124"/>
                                        </p:tgtEl>
                                        <p:attrNameLst>
                                          <p:attrName>ppt_x</p:attrName>
                                        </p:attrNameLst>
                                      </p:cBhvr>
                                      <p:tavLst>
                                        <p:tav tm="0">
                                          <p:val>
                                            <p:strVal val="#ppt_x"/>
                                          </p:val>
                                        </p:tav>
                                        <p:tav tm="100000">
                                          <p:val>
                                            <p:strVal val="#ppt_x"/>
                                          </p:val>
                                        </p:tav>
                                      </p:tavLst>
                                    </p:anim>
                                    <p:anim calcmode="lin" valueType="num">
                                      <p:cBhvr additive="base">
                                        <p:cTn id="424" dur="1500" fill="hold"/>
                                        <p:tgtEl>
                                          <p:spTgt spid="124"/>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125"/>
                                        </p:tgtEl>
                                        <p:attrNameLst>
                                          <p:attrName>style.visibility</p:attrName>
                                        </p:attrNameLst>
                                      </p:cBhvr>
                                      <p:to>
                                        <p:strVal val="visible"/>
                                      </p:to>
                                    </p:set>
                                    <p:anim calcmode="lin" valueType="num">
                                      <p:cBhvr additive="base">
                                        <p:cTn id="427" dur="1500" fill="hold"/>
                                        <p:tgtEl>
                                          <p:spTgt spid="125"/>
                                        </p:tgtEl>
                                        <p:attrNameLst>
                                          <p:attrName>ppt_x</p:attrName>
                                        </p:attrNameLst>
                                      </p:cBhvr>
                                      <p:tavLst>
                                        <p:tav tm="0">
                                          <p:val>
                                            <p:strVal val="#ppt_x"/>
                                          </p:val>
                                        </p:tav>
                                        <p:tav tm="100000">
                                          <p:val>
                                            <p:strVal val="#ppt_x"/>
                                          </p:val>
                                        </p:tav>
                                      </p:tavLst>
                                    </p:anim>
                                    <p:anim calcmode="lin" valueType="num">
                                      <p:cBhvr additive="base">
                                        <p:cTn id="428" dur="1500" fill="hold"/>
                                        <p:tgtEl>
                                          <p:spTgt spid="125"/>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126"/>
                                        </p:tgtEl>
                                        <p:attrNameLst>
                                          <p:attrName>style.visibility</p:attrName>
                                        </p:attrNameLst>
                                      </p:cBhvr>
                                      <p:to>
                                        <p:strVal val="visible"/>
                                      </p:to>
                                    </p:set>
                                    <p:anim calcmode="lin" valueType="num">
                                      <p:cBhvr additive="base">
                                        <p:cTn id="431" dur="1500" fill="hold"/>
                                        <p:tgtEl>
                                          <p:spTgt spid="126"/>
                                        </p:tgtEl>
                                        <p:attrNameLst>
                                          <p:attrName>ppt_x</p:attrName>
                                        </p:attrNameLst>
                                      </p:cBhvr>
                                      <p:tavLst>
                                        <p:tav tm="0">
                                          <p:val>
                                            <p:strVal val="#ppt_x"/>
                                          </p:val>
                                        </p:tav>
                                        <p:tav tm="100000">
                                          <p:val>
                                            <p:strVal val="#ppt_x"/>
                                          </p:val>
                                        </p:tav>
                                      </p:tavLst>
                                    </p:anim>
                                    <p:anim calcmode="lin" valueType="num">
                                      <p:cBhvr additive="base">
                                        <p:cTn id="432" dur="1500" fill="hold"/>
                                        <p:tgtEl>
                                          <p:spTgt spid="126"/>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127"/>
                                        </p:tgtEl>
                                        <p:attrNameLst>
                                          <p:attrName>style.visibility</p:attrName>
                                        </p:attrNameLst>
                                      </p:cBhvr>
                                      <p:to>
                                        <p:strVal val="visible"/>
                                      </p:to>
                                    </p:set>
                                    <p:anim calcmode="lin" valueType="num">
                                      <p:cBhvr additive="base">
                                        <p:cTn id="435" dur="1500" fill="hold"/>
                                        <p:tgtEl>
                                          <p:spTgt spid="127"/>
                                        </p:tgtEl>
                                        <p:attrNameLst>
                                          <p:attrName>ppt_x</p:attrName>
                                        </p:attrNameLst>
                                      </p:cBhvr>
                                      <p:tavLst>
                                        <p:tav tm="0">
                                          <p:val>
                                            <p:strVal val="#ppt_x"/>
                                          </p:val>
                                        </p:tav>
                                        <p:tav tm="100000">
                                          <p:val>
                                            <p:strVal val="#ppt_x"/>
                                          </p:val>
                                        </p:tav>
                                      </p:tavLst>
                                    </p:anim>
                                    <p:anim calcmode="lin" valueType="num">
                                      <p:cBhvr additive="base">
                                        <p:cTn id="436" dur="1500" fill="hold"/>
                                        <p:tgtEl>
                                          <p:spTgt spid="127"/>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128"/>
                                        </p:tgtEl>
                                        <p:attrNameLst>
                                          <p:attrName>style.visibility</p:attrName>
                                        </p:attrNameLst>
                                      </p:cBhvr>
                                      <p:to>
                                        <p:strVal val="visible"/>
                                      </p:to>
                                    </p:set>
                                    <p:anim calcmode="lin" valueType="num">
                                      <p:cBhvr additive="base">
                                        <p:cTn id="439" dur="1500" fill="hold"/>
                                        <p:tgtEl>
                                          <p:spTgt spid="128"/>
                                        </p:tgtEl>
                                        <p:attrNameLst>
                                          <p:attrName>ppt_x</p:attrName>
                                        </p:attrNameLst>
                                      </p:cBhvr>
                                      <p:tavLst>
                                        <p:tav tm="0">
                                          <p:val>
                                            <p:strVal val="#ppt_x"/>
                                          </p:val>
                                        </p:tav>
                                        <p:tav tm="100000">
                                          <p:val>
                                            <p:strVal val="#ppt_x"/>
                                          </p:val>
                                        </p:tav>
                                      </p:tavLst>
                                    </p:anim>
                                    <p:anim calcmode="lin" valueType="num">
                                      <p:cBhvr additive="base">
                                        <p:cTn id="440" dur="1500" fill="hold"/>
                                        <p:tgtEl>
                                          <p:spTgt spid="128"/>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129"/>
                                        </p:tgtEl>
                                        <p:attrNameLst>
                                          <p:attrName>style.visibility</p:attrName>
                                        </p:attrNameLst>
                                      </p:cBhvr>
                                      <p:to>
                                        <p:strVal val="visible"/>
                                      </p:to>
                                    </p:set>
                                    <p:anim calcmode="lin" valueType="num">
                                      <p:cBhvr additive="base">
                                        <p:cTn id="443" dur="1500" fill="hold"/>
                                        <p:tgtEl>
                                          <p:spTgt spid="129"/>
                                        </p:tgtEl>
                                        <p:attrNameLst>
                                          <p:attrName>ppt_x</p:attrName>
                                        </p:attrNameLst>
                                      </p:cBhvr>
                                      <p:tavLst>
                                        <p:tav tm="0">
                                          <p:val>
                                            <p:strVal val="#ppt_x"/>
                                          </p:val>
                                        </p:tav>
                                        <p:tav tm="100000">
                                          <p:val>
                                            <p:strVal val="#ppt_x"/>
                                          </p:val>
                                        </p:tav>
                                      </p:tavLst>
                                    </p:anim>
                                    <p:anim calcmode="lin" valueType="num">
                                      <p:cBhvr additive="base">
                                        <p:cTn id="444" dur="1500" fill="hold"/>
                                        <p:tgtEl>
                                          <p:spTgt spid="129"/>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130"/>
                                        </p:tgtEl>
                                        <p:attrNameLst>
                                          <p:attrName>style.visibility</p:attrName>
                                        </p:attrNameLst>
                                      </p:cBhvr>
                                      <p:to>
                                        <p:strVal val="visible"/>
                                      </p:to>
                                    </p:set>
                                    <p:anim calcmode="lin" valueType="num">
                                      <p:cBhvr additive="base">
                                        <p:cTn id="447" dur="1500" fill="hold"/>
                                        <p:tgtEl>
                                          <p:spTgt spid="130"/>
                                        </p:tgtEl>
                                        <p:attrNameLst>
                                          <p:attrName>ppt_x</p:attrName>
                                        </p:attrNameLst>
                                      </p:cBhvr>
                                      <p:tavLst>
                                        <p:tav tm="0">
                                          <p:val>
                                            <p:strVal val="#ppt_x"/>
                                          </p:val>
                                        </p:tav>
                                        <p:tav tm="100000">
                                          <p:val>
                                            <p:strVal val="#ppt_x"/>
                                          </p:val>
                                        </p:tav>
                                      </p:tavLst>
                                    </p:anim>
                                    <p:anim calcmode="lin" valueType="num">
                                      <p:cBhvr additive="base">
                                        <p:cTn id="448" dur="1500" fill="hold"/>
                                        <p:tgtEl>
                                          <p:spTgt spid="130"/>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 calcmode="lin" valueType="num">
                                      <p:cBhvr additive="base">
                                        <p:cTn id="451" dur="1500" fill="hold"/>
                                        <p:tgtEl>
                                          <p:spTgt spid="131"/>
                                        </p:tgtEl>
                                        <p:attrNameLst>
                                          <p:attrName>ppt_x</p:attrName>
                                        </p:attrNameLst>
                                      </p:cBhvr>
                                      <p:tavLst>
                                        <p:tav tm="0">
                                          <p:val>
                                            <p:strVal val="#ppt_x"/>
                                          </p:val>
                                        </p:tav>
                                        <p:tav tm="100000">
                                          <p:val>
                                            <p:strVal val="#ppt_x"/>
                                          </p:val>
                                        </p:tav>
                                      </p:tavLst>
                                    </p:anim>
                                    <p:anim calcmode="lin" valueType="num">
                                      <p:cBhvr additive="base">
                                        <p:cTn id="452" dur="1500" fill="hold"/>
                                        <p:tgtEl>
                                          <p:spTgt spid="131"/>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132"/>
                                        </p:tgtEl>
                                        <p:attrNameLst>
                                          <p:attrName>style.visibility</p:attrName>
                                        </p:attrNameLst>
                                      </p:cBhvr>
                                      <p:to>
                                        <p:strVal val="visible"/>
                                      </p:to>
                                    </p:set>
                                    <p:anim calcmode="lin" valueType="num">
                                      <p:cBhvr additive="base">
                                        <p:cTn id="455" dur="1500" fill="hold"/>
                                        <p:tgtEl>
                                          <p:spTgt spid="132"/>
                                        </p:tgtEl>
                                        <p:attrNameLst>
                                          <p:attrName>ppt_x</p:attrName>
                                        </p:attrNameLst>
                                      </p:cBhvr>
                                      <p:tavLst>
                                        <p:tav tm="0">
                                          <p:val>
                                            <p:strVal val="#ppt_x"/>
                                          </p:val>
                                        </p:tav>
                                        <p:tav tm="100000">
                                          <p:val>
                                            <p:strVal val="#ppt_x"/>
                                          </p:val>
                                        </p:tav>
                                      </p:tavLst>
                                    </p:anim>
                                    <p:anim calcmode="lin" valueType="num">
                                      <p:cBhvr additive="base">
                                        <p:cTn id="456" dur="1500" fill="hold"/>
                                        <p:tgtEl>
                                          <p:spTgt spid="132"/>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133"/>
                                        </p:tgtEl>
                                        <p:attrNameLst>
                                          <p:attrName>style.visibility</p:attrName>
                                        </p:attrNameLst>
                                      </p:cBhvr>
                                      <p:to>
                                        <p:strVal val="visible"/>
                                      </p:to>
                                    </p:set>
                                    <p:anim calcmode="lin" valueType="num">
                                      <p:cBhvr additive="base">
                                        <p:cTn id="459" dur="1500" fill="hold"/>
                                        <p:tgtEl>
                                          <p:spTgt spid="133"/>
                                        </p:tgtEl>
                                        <p:attrNameLst>
                                          <p:attrName>ppt_x</p:attrName>
                                        </p:attrNameLst>
                                      </p:cBhvr>
                                      <p:tavLst>
                                        <p:tav tm="0">
                                          <p:val>
                                            <p:strVal val="#ppt_x"/>
                                          </p:val>
                                        </p:tav>
                                        <p:tav tm="100000">
                                          <p:val>
                                            <p:strVal val="#ppt_x"/>
                                          </p:val>
                                        </p:tav>
                                      </p:tavLst>
                                    </p:anim>
                                    <p:anim calcmode="lin" valueType="num">
                                      <p:cBhvr additive="base">
                                        <p:cTn id="460" dur="1500" fill="hold"/>
                                        <p:tgtEl>
                                          <p:spTgt spid="133"/>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134"/>
                                        </p:tgtEl>
                                        <p:attrNameLst>
                                          <p:attrName>style.visibility</p:attrName>
                                        </p:attrNameLst>
                                      </p:cBhvr>
                                      <p:to>
                                        <p:strVal val="visible"/>
                                      </p:to>
                                    </p:set>
                                    <p:anim calcmode="lin" valueType="num">
                                      <p:cBhvr additive="base">
                                        <p:cTn id="463" dur="1500" fill="hold"/>
                                        <p:tgtEl>
                                          <p:spTgt spid="134"/>
                                        </p:tgtEl>
                                        <p:attrNameLst>
                                          <p:attrName>ppt_x</p:attrName>
                                        </p:attrNameLst>
                                      </p:cBhvr>
                                      <p:tavLst>
                                        <p:tav tm="0">
                                          <p:val>
                                            <p:strVal val="#ppt_x"/>
                                          </p:val>
                                        </p:tav>
                                        <p:tav tm="100000">
                                          <p:val>
                                            <p:strVal val="#ppt_x"/>
                                          </p:val>
                                        </p:tav>
                                      </p:tavLst>
                                    </p:anim>
                                    <p:anim calcmode="lin" valueType="num">
                                      <p:cBhvr additive="base">
                                        <p:cTn id="464" dur="1500" fill="hold"/>
                                        <p:tgtEl>
                                          <p:spTgt spid="134"/>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135"/>
                                        </p:tgtEl>
                                        <p:attrNameLst>
                                          <p:attrName>style.visibility</p:attrName>
                                        </p:attrNameLst>
                                      </p:cBhvr>
                                      <p:to>
                                        <p:strVal val="visible"/>
                                      </p:to>
                                    </p:set>
                                    <p:anim calcmode="lin" valueType="num">
                                      <p:cBhvr additive="base">
                                        <p:cTn id="467" dur="1500" fill="hold"/>
                                        <p:tgtEl>
                                          <p:spTgt spid="135"/>
                                        </p:tgtEl>
                                        <p:attrNameLst>
                                          <p:attrName>ppt_x</p:attrName>
                                        </p:attrNameLst>
                                      </p:cBhvr>
                                      <p:tavLst>
                                        <p:tav tm="0">
                                          <p:val>
                                            <p:strVal val="#ppt_x"/>
                                          </p:val>
                                        </p:tav>
                                        <p:tav tm="100000">
                                          <p:val>
                                            <p:strVal val="#ppt_x"/>
                                          </p:val>
                                        </p:tav>
                                      </p:tavLst>
                                    </p:anim>
                                    <p:anim calcmode="lin" valueType="num">
                                      <p:cBhvr additive="base">
                                        <p:cTn id="468" dur="1500" fill="hold"/>
                                        <p:tgtEl>
                                          <p:spTgt spid="135"/>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136"/>
                                        </p:tgtEl>
                                        <p:attrNameLst>
                                          <p:attrName>style.visibility</p:attrName>
                                        </p:attrNameLst>
                                      </p:cBhvr>
                                      <p:to>
                                        <p:strVal val="visible"/>
                                      </p:to>
                                    </p:set>
                                    <p:anim calcmode="lin" valueType="num">
                                      <p:cBhvr additive="base">
                                        <p:cTn id="471" dur="1500" fill="hold"/>
                                        <p:tgtEl>
                                          <p:spTgt spid="136"/>
                                        </p:tgtEl>
                                        <p:attrNameLst>
                                          <p:attrName>ppt_x</p:attrName>
                                        </p:attrNameLst>
                                      </p:cBhvr>
                                      <p:tavLst>
                                        <p:tav tm="0">
                                          <p:val>
                                            <p:strVal val="#ppt_x"/>
                                          </p:val>
                                        </p:tav>
                                        <p:tav tm="100000">
                                          <p:val>
                                            <p:strVal val="#ppt_x"/>
                                          </p:val>
                                        </p:tav>
                                      </p:tavLst>
                                    </p:anim>
                                    <p:anim calcmode="lin" valueType="num">
                                      <p:cBhvr additive="base">
                                        <p:cTn id="472" dur="1500" fill="hold"/>
                                        <p:tgtEl>
                                          <p:spTgt spid="136"/>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137"/>
                                        </p:tgtEl>
                                        <p:attrNameLst>
                                          <p:attrName>style.visibility</p:attrName>
                                        </p:attrNameLst>
                                      </p:cBhvr>
                                      <p:to>
                                        <p:strVal val="visible"/>
                                      </p:to>
                                    </p:set>
                                    <p:anim calcmode="lin" valueType="num">
                                      <p:cBhvr additive="base">
                                        <p:cTn id="475" dur="1500" fill="hold"/>
                                        <p:tgtEl>
                                          <p:spTgt spid="137"/>
                                        </p:tgtEl>
                                        <p:attrNameLst>
                                          <p:attrName>ppt_x</p:attrName>
                                        </p:attrNameLst>
                                      </p:cBhvr>
                                      <p:tavLst>
                                        <p:tav tm="0">
                                          <p:val>
                                            <p:strVal val="#ppt_x"/>
                                          </p:val>
                                        </p:tav>
                                        <p:tav tm="100000">
                                          <p:val>
                                            <p:strVal val="#ppt_x"/>
                                          </p:val>
                                        </p:tav>
                                      </p:tavLst>
                                    </p:anim>
                                    <p:anim calcmode="lin" valueType="num">
                                      <p:cBhvr additive="base">
                                        <p:cTn id="476" dur="1500" fill="hold"/>
                                        <p:tgtEl>
                                          <p:spTgt spid="137"/>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138"/>
                                        </p:tgtEl>
                                        <p:attrNameLst>
                                          <p:attrName>style.visibility</p:attrName>
                                        </p:attrNameLst>
                                      </p:cBhvr>
                                      <p:to>
                                        <p:strVal val="visible"/>
                                      </p:to>
                                    </p:set>
                                    <p:anim calcmode="lin" valueType="num">
                                      <p:cBhvr additive="base">
                                        <p:cTn id="479" dur="1500" fill="hold"/>
                                        <p:tgtEl>
                                          <p:spTgt spid="138"/>
                                        </p:tgtEl>
                                        <p:attrNameLst>
                                          <p:attrName>ppt_x</p:attrName>
                                        </p:attrNameLst>
                                      </p:cBhvr>
                                      <p:tavLst>
                                        <p:tav tm="0">
                                          <p:val>
                                            <p:strVal val="#ppt_x"/>
                                          </p:val>
                                        </p:tav>
                                        <p:tav tm="100000">
                                          <p:val>
                                            <p:strVal val="#ppt_x"/>
                                          </p:val>
                                        </p:tav>
                                      </p:tavLst>
                                    </p:anim>
                                    <p:anim calcmode="lin" valueType="num">
                                      <p:cBhvr additive="base">
                                        <p:cTn id="480" dur="1500" fill="hold"/>
                                        <p:tgtEl>
                                          <p:spTgt spid="138"/>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139"/>
                                        </p:tgtEl>
                                        <p:attrNameLst>
                                          <p:attrName>style.visibility</p:attrName>
                                        </p:attrNameLst>
                                      </p:cBhvr>
                                      <p:to>
                                        <p:strVal val="visible"/>
                                      </p:to>
                                    </p:set>
                                    <p:anim calcmode="lin" valueType="num">
                                      <p:cBhvr additive="base">
                                        <p:cTn id="483" dur="1500" fill="hold"/>
                                        <p:tgtEl>
                                          <p:spTgt spid="139"/>
                                        </p:tgtEl>
                                        <p:attrNameLst>
                                          <p:attrName>ppt_x</p:attrName>
                                        </p:attrNameLst>
                                      </p:cBhvr>
                                      <p:tavLst>
                                        <p:tav tm="0">
                                          <p:val>
                                            <p:strVal val="#ppt_x"/>
                                          </p:val>
                                        </p:tav>
                                        <p:tav tm="100000">
                                          <p:val>
                                            <p:strVal val="#ppt_x"/>
                                          </p:val>
                                        </p:tav>
                                      </p:tavLst>
                                    </p:anim>
                                    <p:anim calcmode="lin" valueType="num">
                                      <p:cBhvr additive="base">
                                        <p:cTn id="484" dur="1500" fill="hold"/>
                                        <p:tgtEl>
                                          <p:spTgt spid="139"/>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140"/>
                                        </p:tgtEl>
                                        <p:attrNameLst>
                                          <p:attrName>style.visibility</p:attrName>
                                        </p:attrNameLst>
                                      </p:cBhvr>
                                      <p:to>
                                        <p:strVal val="visible"/>
                                      </p:to>
                                    </p:set>
                                    <p:anim calcmode="lin" valueType="num">
                                      <p:cBhvr additive="base">
                                        <p:cTn id="487" dur="1500" fill="hold"/>
                                        <p:tgtEl>
                                          <p:spTgt spid="140"/>
                                        </p:tgtEl>
                                        <p:attrNameLst>
                                          <p:attrName>ppt_x</p:attrName>
                                        </p:attrNameLst>
                                      </p:cBhvr>
                                      <p:tavLst>
                                        <p:tav tm="0">
                                          <p:val>
                                            <p:strVal val="#ppt_x"/>
                                          </p:val>
                                        </p:tav>
                                        <p:tav tm="100000">
                                          <p:val>
                                            <p:strVal val="#ppt_x"/>
                                          </p:val>
                                        </p:tav>
                                      </p:tavLst>
                                    </p:anim>
                                    <p:anim calcmode="lin" valueType="num">
                                      <p:cBhvr additive="base">
                                        <p:cTn id="488" dur="1500" fill="hold"/>
                                        <p:tgtEl>
                                          <p:spTgt spid="140"/>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141"/>
                                        </p:tgtEl>
                                        <p:attrNameLst>
                                          <p:attrName>style.visibility</p:attrName>
                                        </p:attrNameLst>
                                      </p:cBhvr>
                                      <p:to>
                                        <p:strVal val="visible"/>
                                      </p:to>
                                    </p:set>
                                    <p:anim calcmode="lin" valueType="num">
                                      <p:cBhvr additive="base">
                                        <p:cTn id="491" dur="1500" fill="hold"/>
                                        <p:tgtEl>
                                          <p:spTgt spid="141"/>
                                        </p:tgtEl>
                                        <p:attrNameLst>
                                          <p:attrName>ppt_x</p:attrName>
                                        </p:attrNameLst>
                                      </p:cBhvr>
                                      <p:tavLst>
                                        <p:tav tm="0">
                                          <p:val>
                                            <p:strVal val="#ppt_x"/>
                                          </p:val>
                                        </p:tav>
                                        <p:tav tm="100000">
                                          <p:val>
                                            <p:strVal val="#ppt_x"/>
                                          </p:val>
                                        </p:tav>
                                      </p:tavLst>
                                    </p:anim>
                                    <p:anim calcmode="lin" valueType="num">
                                      <p:cBhvr additive="base">
                                        <p:cTn id="492" dur="1500" fill="hold"/>
                                        <p:tgtEl>
                                          <p:spTgt spid="141"/>
                                        </p:tgtEl>
                                        <p:attrNameLst>
                                          <p:attrName>ppt_y</p:attrName>
                                        </p:attrNameLst>
                                      </p:cBhvr>
                                      <p:tavLst>
                                        <p:tav tm="0">
                                          <p:val>
                                            <p:strVal val="1+#ppt_h/2"/>
                                          </p:val>
                                        </p:tav>
                                        <p:tav tm="100000">
                                          <p:val>
                                            <p:strVal val="#ppt_y"/>
                                          </p:val>
                                        </p:tav>
                                      </p:tavLst>
                                    </p:anim>
                                  </p:childTnLst>
                                </p:cTn>
                              </p:par>
                            </p:childTnLst>
                          </p:cTn>
                        </p:par>
                        <p:par>
                          <p:cTn id="493" fill="hold">
                            <p:stCondLst>
                              <p:cond delay="8250"/>
                            </p:stCondLst>
                            <p:childTnLst>
                              <p:par>
                                <p:cTn id="494" presetID="49" presetClass="entr" presetSubtype="0" decel="100000" fill="hold" nodeType="afterEffect">
                                  <p:stCondLst>
                                    <p:cond delay="0"/>
                                  </p:stCondLst>
                                  <p:childTnLst>
                                    <p:set>
                                      <p:cBhvr>
                                        <p:cTn id="495" dur="1" fill="hold">
                                          <p:stCondLst>
                                            <p:cond delay="0"/>
                                          </p:stCondLst>
                                        </p:cTn>
                                        <p:tgtEl>
                                          <p:spTgt spid="148"/>
                                        </p:tgtEl>
                                        <p:attrNameLst>
                                          <p:attrName>style.visibility</p:attrName>
                                        </p:attrNameLst>
                                      </p:cBhvr>
                                      <p:to>
                                        <p:strVal val="visible"/>
                                      </p:to>
                                    </p:set>
                                    <p:anim calcmode="lin" valueType="num">
                                      <p:cBhvr>
                                        <p:cTn id="496" dur="500" fill="hold"/>
                                        <p:tgtEl>
                                          <p:spTgt spid="148"/>
                                        </p:tgtEl>
                                        <p:attrNameLst>
                                          <p:attrName>ppt_w</p:attrName>
                                        </p:attrNameLst>
                                      </p:cBhvr>
                                      <p:tavLst>
                                        <p:tav tm="0">
                                          <p:val>
                                            <p:fltVal val="0"/>
                                          </p:val>
                                        </p:tav>
                                        <p:tav tm="100000">
                                          <p:val>
                                            <p:strVal val="#ppt_w"/>
                                          </p:val>
                                        </p:tav>
                                      </p:tavLst>
                                    </p:anim>
                                    <p:anim calcmode="lin" valueType="num">
                                      <p:cBhvr>
                                        <p:cTn id="497" dur="500" fill="hold"/>
                                        <p:tgtEl>
                                          <p:spTgt spid="148"/>
                                        </p:tgtEl>
                                        <p:attrNameLst>
                                          <p:attrName>ppt_h</p:attrName>
                                        </p:attrNameLst>
                                      </p:cBhvr>
                                      <p:tavLst>
                                        <p:tav tm="0">
                                          <p:val>
                                            <p:fltVal val="0"/>
                                          </p:val>
                                        </p:tav>
                                        <p:tav tm="100000">
                                          <p:val>
                                            <p:strVal val="#ppt_h"/>
                                          </p:val>
                                        </p:tav>
                                      </p:tavLst>
                                    </p:anim>
                                    <p:anim calcmode="lin" valueType="num">
                                      <p:cBhvr>
                                        <p:cTn id="498" dur="500" fill="hold"/>
                                        <p:tgtEl>
                                          <p:spTgt spid="148"/>
                                        </p:tgtEl>
                                        <p:attrNameLst>
                                          <p:attrName>style.rotation</p:attrName>
                                        </p:attrNameLst>
                                      </p:cBhvr>
                                      <p:tavLst>
                                        <p:tav tm="0">
                                          <p:val>
                                            <p:fltVal val="360"/>
                                          </p:val>
                                        </p:tav>
                                        <p:tav tm="100000">
                                          <p:val>
                                            <p:fltVal val="0"/>
                                          </p:val>
                                        </p:tav>
                                      </p:tavLst>
                                    </p:anim>
                                    <p:animEffect transition="in" filter="fade">
                                      <p:cBhvr>
                                        <p:cTn id="499" dur="500"/>
                                        <p:tgtEl>
                                          <p:spTgt spid="148"/>
                                        </p:tgtEl>
                                      </p:cBhvr>
                                    </p:animEffect>
                                  </p:childTnLst>
                                </p:cTn>
                              </p:par>
                            </p:childTnLst>
                          </p:cTn>
                        </p:par>
                        <p:par>
                          <p:cTn id="500" fill="hold">
                            <p:stCondLst>
                              <p:cond delay="8750"/>
                            </p:stCondLst>
                            <p:childTnLst>
                              <p:par>
                                <p:cTn id="501" presetID="49" presetClass="entr" presetSubtype="0" decel="100000" fill="hold" nodeType="afterEffect">
                                  <p:stCondLst>
                                    <p:cond delay="0"/>
                                  </p:stCondLst>
                                  <p:childTnLst>
                                    <p:set>
                                      <p:cBhvr>
                                        <p:cTn id="502" dur="1" fill="hold">
                                          <p:stCondLst>
                                            <p:cond delay="0"/>
                                          </p:stCondLst>
                                        </p:cTn>
                                        <p:tgtEl>
                                          <p:spTgt spid="149"/>
                                        </p:tgtEl>
                                        <p:attrNameLst>
                                          <p:attrName>style.visibility</p:attrName>
                                        </p:attrNameLst>
                                      </p:cBhvr>
                                      <p:to>
                                        <p:strVal val="visible"/>
                                      </p:to>
                                    </p:set>
                                    <p:anim calcmode="lin" valueType="num">
                                      <p:cBhvr>
                                        <p:cTn id="503" dur="500" fill="hold"/>
                                        <p:tgtEl>
                                          <p:spTgt spid="149"/>
                                        </p:tgtEl>
                                        <p:attrNameLst>
                                          <p:attrName>ppt_w</p:attrName>
                                        </p:attrNameLst>
                                      </p:cBhvr>
                                      <p:tavLst>
                                        <p:tav tm="0">
                                          <p:val>
                                            <p:fltVal val="0"/>
                                          </p:val>
                                        </p:tav>
                                        <p:tav tm="100000">
                                          <p:val>
                                            <p:strVal val="#ppt_w"/>
                                          </p:val>
                                        </p:tav>
                                      </p:tavLst>
                                    </p:anim>
                                    <p:anim calcmode="lin" valueType="num">
                                      <p:cBhvr>
                                        <p:cTn id="504" dur="500" fill="hold"/>
                                        <p:tgtEl>
                                          <p:spTgt spid="149"/>
                                        </p:tgtEl>
                                        <p:attrNameLst>
                                          <p:attrName>ppt_h</p:attrName>
                                        </p:attrNameLst>
                                      </p:cBhvr>
                                      <p:tavLst>
                                        <p:tav tm="0">
                                          <p:val>
                                            <p:fltVal val="0"/>
                                          </p:val>
                                        </p:tav>
                                        <p:tav tm="100000">
                                          <p:val>
                                            <p:strVal val="#ppt_h"/>
                                          </p:val>
                                        </p:tav>
                                      </p:tavLst>
                                    </p:anim>
                                    <p:anim calcmode="lin" valueType="num">
                                      <p:cBhvr>
                                        <p:cTn id="505" dur="500" fill="hold"/>
                                        <p:tgtEl>
                                          <p:spTgt spid="149"/>
                                        </p:tgtEl>
                                        <p:attrNameLst>
                                          <p:attrName>style.rotation</p:attrName>
                                        </p:attrNameLst>
                                      </p:cBhvr>
                                      <p:tavLst>
                                        <p:tav tm="0">
                                          <p:val>
                                            <p:fltVal val="360"/>
                                          </p:val>
                                        </p:tav>
                                        <p:tav tm="100000">
                                          <p:val>
                                            <p:fltVal val="0"/>
                                          </p:val>
                                        </p:tav>
                                      </p:tavLst>
                                    </p:anim>
                                    <p:animEffect transition="in" filter="fade">
                                      <p:cBhvr>
                                        <p:cTn id="506" dur="500"/>
                                        <p:tgtEl>
                                          <p:spTgt spid="149"/>
                                        </p:tgtEl>
                                      </p:cBhvr>
                                    </p:animEffect>
                                  </p:childTnLst>
                                </p:cTn>
                              </p:par>
                            </p:childTnLst>
                          </p:cTn>
                        </p:par>
                        <p:par>
                          <p:cTn id="507" fill="hold">
                            <p:stCondLst>
                              <p:cond delay="9250"/>
                            </p:stCondLst>
                            <p:childTnLst>
                              <p:par>
                                <p:cTn id="508" presetID="49" presetClass="entr" presetSubtype="0" decel="100000" fill="hold" nodeType="afterEffect">
                                  <p:stCondLst>
                                    <p:cond delay="0"/>
                                  </p:stCondLst>
                                  <p:childTnLst>
                                    <p:set>
                                      <p:cBhvr>
                                        <p:cTn id="509" dur="1" fill="hold">
                                          <p:stCondLst>
                                            <p:cond delay="0"/>
                                          </p:stCondLst>
                                        </p:cTn>
                                        <p:tgtEl>
                                          <p:spTgt spid="153"/>
                                        </p:tgtEl>
                                        <p:attrNameLst>
                                          <p:attrName>style.visibility</p:attrName>
                                        </p:attrNameLst>
                                      </p:cBhvr>
                                      <p:to>
                                        <p:strVal val="visible"/>
                                      </p:to>
                                    </p:set>
                                    <p:anim calcmode="lin" valueType="num">
                                      <p:cBhvr>
                                        <p:cTn id="510" dur="500" fill="hold"/>
                                        <p:tgtEl>
                                          <p:spTgt spid="153"/>
                                        </p:tgtEl>
                                        <p:attrNameLst>
                                          <p:attrName>ppt_w</p:attrName>
                                        </p:attrNameLst>
                                      </p:cBhvr>
                                      <p:tavLst>
                                        <p:tav tm="0">
                                          <p:val>
                                            <p:fltVal val="0"/>
                                          </p:val>
                                        </p:tav>
                                        <p:tav tm="100000">
                                          <p:val>
                                            <p:strVal val="#ppt_w"/>
                                          </p:val>
                                        </p:tav>
                                      </p:tavLst>
                                    </p:anim>
                                    <p:anim calcmode="lin" valueType="num">
                                      <p:cBhvr>
                                        <p:cTn id="511" dur="500" fill="hold"/>
                                        <p:tgtEl>
                                          <p:spTgt spid="153"/>
                                        </p:tgtEl>
                                        <p:attrNameLst>
                                          <p:attrName>ppt_h</p:attrName>
                                        </p:attrNameLst>
                                      </p:cBhvr>
                                      <p:tavLst>
                                        <p:tav tm="0">
                                          <p:val>
                                            <p:fltVal val="0"/>
                                          </p:val>
                                        </p:tav>
                                        <p:tav tm="100000">
                                          <p:val>
                                            <p:strVal val="#ppt_h"/>
                                          </p:val>
                                        </p:tav>
                                      </p:tavLst>
                                    </p:anim>
                                    <p:anim calcmode="lin" valueType="num">
                                      <p:cBhvr>
                                        <p:cTn id="512" dur="500" fill="hold"/>
                                        <p:tgtEl>
                                          <p:spTgt spid="153"/>
                                        </p:tgtEl>
                                        <p:attrNameLst>
                                          <p:attrName>style.rotation</p:attrName>
                                        </p:attrNameLst>
                                      </p:cBhvr>
                                      <p:tavLst>
                                        <p:tav tm="0">
                                          <p:val>
                                            <p:fltVal val="360"/>
                                          </p:val>
                                        </p:tav>
                                        <p:tav tm="100000">
                                          <p:val>
                                            <p:fltVal val="0"/>
                                          </p:val>
                                        </p:tav>
                                      </p:tavLst>
                                    </p:anim>
                                    <p:animEffect transition="in" filter="fade">
                                      <p:cBhvr>
                                        <p:cTn id="513"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1297</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2018-11-26T00:13:31Z</dcterms:modified>
</cp:coreProperties>
</file>