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234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44749B90-8C05-4F87-9E3F-77A0CFCA79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17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2018-11-26T00:10:33Z</dcterms:modified>
</cp:coreProperties>
</file>