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5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4915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D76B22A2-6ECD-40E5-ADCC-6440565D7308}"/>
              </a:ext>
            </a:extLst>
          </p:cNvPr>
          <p:cNvSpPr>
            <a:spLocks noChangeAspect="1"/>
          </p:cNvSpPr>
          <p:nvPr/>
        </p:nvSpPr>
        <p:spPr>
          <a:xfrm rot="18876130">
            <a:off x="9408429" y="2798064"/>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D34132"/>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660C42BE-98E0-49DD-827B-911645B463ED}"/>
              </a:ext>
            </a:extLst>
          </p:cNvPr>
          <p:cNvGrpSpPr/>
          <p:nvPr/>
        </p:nvGrpSpPr>
        <p:grpSpPr>
          <a:xfrm>
            <a:off x="8036041" y="3026664"/>
            <a:ext cx="2698267" cy="1097280"/>
            <a:chOff x="8036041" y="3026664"/>
            <a:chExt cx="2698267" cy="1097280"/>
          </a:xfrm>
        </p:grpSpPr>
        <p:sp>
          <p:nvSpPr>
            <p:cNvPr id="33" name="Rectangle 32">
              <a:extLst>
                <a:ext uri="{FF2B5EF4-FFF2-40B4-BE49-F238E27FC236}">
                  <a16:creationId xmlns:a16="http://schemas.microsoft.com/office/drawing/2014/main" id="{12594AF9-8A67-461F-B4E8-DF3A5E6048CD}"/>
                </a:ext>
              </a:extLst>
            </p:cNvPr>
            <p:cNvSpPr/>
            <p:nvPr/>
          </p:nvSpPr>
          <p:spPr>
            <a:xfrm>
              <a:off x="8036041" y="317296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E5AF958-DA5B-41B4-9B00-2DE42F0BB9C1}"/>
                </a:ext>
              </a:extLst>
            </p:cNvPr>
            <p:cNvSpPr>
              <a:spLocks noChangeAspect="1"/>
            </p:cNvSpPr>
            <p:nvPr/>
          </p:nvSpPr>
          <p:spPr>
            <a:xfrm rot="18876130">
              <a:off x="9637028" y="3026664"/>
              <a:ext cx="1097280" cy="109728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Freeform: Shape 27">
            <a:extLst>
              <a:ext uri="{FF2B5EF4-FFF2-40B4-BE49-F238E27FC236}">
                <a16:creationId xmlns:a16="http://schemas.microsoft.com/office/drawing/2014/main" id="{446B3186-4167-48BD-8174-CD63EF92532C}"/>
              </a:ext>
            </a:extLst>
          </p:cNvPr>
          <p:cNvSpPr>
            <a:spLocks noChangeAspect="1"/>
          </p:cNvSpPr>
          <p:nvPr/>
        </p:nvSpPr>
        <p:spPr>
          <a:xfrm rot="18876130">
            <a:off x="6714021" y="2796810"/>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F9D27"/>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1C0297DA-3081-4845-9467-23656019BB45}"/>
              </a:ext>
            </a:extLst>
          </p:cNvPr>
          <p:cNvGrpSpPr/>
          <p:nvPr/>
        </p:nvGrpSpPr>
        <p:grpSpPr>
          <a:xfrm>
            <a:off x="5341633" y="3025409"/>
            <a:ext cx="2698267" cy="1097280"/>
            <a:chOff x="5341633" y="3025409"/>
            <a:chExt cx="2698267" cy="1097280"/>
          </a:xfrm>
        </p:grpSpPr>
        <p:sp>
          <p:nvSpPr>
            <p:cNvPr id="29" name="Rectangle 28">
              <a:extLst>
                <a:ext uri="{FF2B5EF4-FFF2-40B4-BE49-F238E27FC236}">
                  <a16:creationId xmlns:a16="http://schemas.microsoft.com/office/drawing/2014/main" id="{1BA39073-86B5-4E6D-89BB-533858A1F890}"/>
                </a:ext>
              </a:extLst>
            </p:cNvPr>
            <p:cNvSpPr/>
            <p:nvPr/>
          </p:nvSpPr>
          <p:spPr>
            <a:xfrm>
              <a:off x="5341633" y="3176451"/>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647710B-C386-47A2-BA60-E699BC7F6E39}"/>
                </a:ext>
              </a:extLst>
            </p:cNvPr>
            <p:cNvSpPr>
              <a:spLocks noChangeAspect="1"/>
            </p:cNvSpPr>
            <p:nvPr/>
          </p:nvSpPr>
          <p:spPr>
            <a:xfrm rot="18876130">
              <a:off x="6942620" y="3025409"/>
              <a:ext cx="1097280" cy="109728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Freeform: Shape 23">
            <a:extLst>
              <a:ext uri="{FF2B5EF4-FFF2-40B4-BE49-F238E27FC236}">
                <a16:creationId xmlns:a16="http://schemas.microsoft.com/office/drawing/2014/main" id="{71CC07CC-6AA4-4833-A529-8681F6A35BC1}"/>
              </a:ext>
            </a:extLst>
          </p:cNvPr>
          <p:cNvSpPr>
            <a:spLocks noChangeAspect="1"/>
          </p:cNvSpPr>
          <p:nvPr/>
        </p:nvSpPr>
        <p:spPr>
          <a:xfrm rot="18876130">
            <a:off x="4047021" y="2796809"/>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189A8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EE7EC21-4056-4B97-97C3-6A1BF52ADFDB}"/>
              </a:ext>
            </a:extLst>
          </p:cNvPr>
          <p:cNvGrpSpPr/>
          <p:nvPr/>
        </p:nvGrpSpPr>
        <p:grpSpPr>
          <a:xfrm>
            <a:off x="2674633" y="3025407"/>
            <a:ext cx="2698268" cy="1097280"/>
            <a:chOff x="2674633" y="3025407"/>
            <a:chExt cx="2698268" cy="1097280"/>
          </a:xfrm>
        </p:grpSpPr>
        <p:sp>
          <p:nvSpPr>
            <p:cNvPr id="25" name="Rectangle 24">
              <a:extLst>
                <a:ext uri="{FF2B5EF4-FFF2-40B4-BE49-F238E27FC236}">
                  <a16:creationId xmlns:a16="http://schemas.microsoft.com/office/drawing/2014/main" id="{3D617855-A408-4275-B1EA-D664D247B43E}"/>
                </a:ext>
              </a:extLst>
            </p:cNvPr>
            <p:cNvSpPr/>
            <p:nvPr/>
          </p:nvSpPr>
          <p:spPr>
            <a:xfrm>
              <a:off x="2674633" y="3176450"/>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E5DB6491-24A4-4553-864D-43292F18CC44}"/>
                </a:ext>
              </a:extLst>
            </p:cNvPr>
            <p:cNvSpPr>
              <a:spLocks noChangeAspect="1"/>
            </p:cNvSpPr>
            <p:nvPr/>
          </p:nvSpPr>
          <p:spPr>
            <a:xfrm rot="18876130">
              <a:off x="4275621" y="3025407"/>
              <a:ext cx="1097280" cy="109728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 name="Freeform: Shape 8">
            <a:extLst>
              <a:ext uri="{FF2B5EF4-FFF2-40B4-BE49-F238E27FC236}">
                <a16:creationId xmlns:a16="http://schemas.microsoft.com/office/drawing/2014/main" id="{D838F5FF-DDC4-4992-8D51-DEBFDE9D8BC0}"/>
              </a:ext>
            </a:extLst>
          </p:cNvPr>
          <p:cNvSpPr>
            <a:spLocks noChangeAspect="1"/>
          </p:cNvSpPr>
          <p:nvPr/>
        </p:nvSpPr>
        <p:spPr>
          <a:xfrm rot="18876130">
            <a:off x="1372388" y="2795447"/>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3473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017F8F0-DD9A-48AB-9947-82587D0D2ECD}"/>
              </a:ext>
            </a:extLst>
          </p:cNvPr>
          <p:cNvGrpSpPr/>
          <p:nvPr/>
        </p:nvGrpSpPr>
        <p:grpSpPr>
          <a:xfrm>
            <a:off x="0" y="3024046"/>
            <a:ext cx="2698267" cy="1097280"/>
            <a:chOff x="0" y="3024046"/>
            <a:chExt cx="2698267" cy="1097280"/>
          </a:xfrm>
        </p:grpSpPr>
        <p:sp>
          <p:nvSpPr>
            <p:cNvPr id="2" name="Rectangle 1">
              <a:extLst>
                <a:ext uri="{FF2B5EF4-FFF2-40B4-BE49-F238E27FC236}">
                  <a16:creationId xmlns:a16="http://schemas.microsoft.com/office/drawing/2014/main" id="{F5B915D2-873A-407F-9B77-80855CC67829}"/>
                </a:ext>
              </a:extLst>
            </p:cNvPr>
            <p:cNvSpPr/>
            <p:nvPr/>
          </p:nvSpPr>
          <p:spPr>
            <a:xfrm>
              <a:off x="0" y="317508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A93C274-DCD4-42DF-BD24-D002DB5D1C64}"/>
                </a:ext>
              </a:extLst>
            </p:cNvPr>
            <p:cNvSpPr>
              <a:spLocks noChangeAspect="1"/>
            </p:cNvSpPr>
            <p:nvPr/>
          </p:nvSpPr>
          <p:spPr>
            <a:xfrm rot="18876130">
              <a:off x="1600987" y="3024046"/>
              <a:ext cx="1097280" cy="109728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Box 51">
            <a:extLst>
              <a:ext uri="{FF2B5EF4-FFF2-40B4-BE49-F238E27FC236}">
                <a16:creationId xmlns:a16="http://schemas.microsoft.com/office/drawing/2014/main" id="{B63E7B7B-6F1C-46F2-B8E1-F1DD480C340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53" name="TextBox 52">
            <a:extLst>
              <a:ext uri="{FF2B5EF4-FFF2-40B4-BE49-F238E27FC236}">
                <a16:creationId xmlns:a16="http://schemas.microsoft.com/office/drawing/2014/main" id="{F1BB4CE9-1A5C-4BB5-B1B4-F090B5DEB06A}"/>
              </a:ext>
            </a:extLst>
          </p:cNvPr>
          <p:cNvSpPr txBox="1"/>
          <p:nvPr/>
        </p:nvSpPr>
        <p:spPr>
          <a:xfrm>
            <a:off x="957083" y="4541864"/>
            <a:ext cx="3300984" cy="191129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7569287-84C3-4EDE-8DD4-9E2912A46FB9}"/>
              </a:ext>
            </a:extLst>
          </p:cNvPr>
          <p:cNvSpPr txBox="1"/>
          <p:nvPr/>
        </p:nvSpPr>
        <p:spPr>
          <a:xfrm>
            <a:off x="4493565" y="695836"/>
            <a:ext cx="3300984" cy="191129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6A9A69B7-B8E0-4A0F-8733-D4205F090CF9}"/>
              </a:ext>
            </a:extLst>
          </p:cNvPr>
          <p:cNvSpPr txBox="1"/>
          <p:nvPr/>
        </p:nvSpPr>
        <p:spPr>
          <a:xfrm>
            <a:off x="8950441" y="695836"/>
            <a:ext cx="3300984" cy="1911292"/>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C9E50F35-AC89-4E62-8B9E-DEFE91E3CB4D}"/>
              </a:ext>
            </a:extLst>
          </p:cNvPr>
          <p:cNvSpPr txBox="1"/>
          <p:nvPr/>
        </p:nvSpPr>
        <p:spPr>
          <a:xfrm>
            <a:off x="6345308" y="4541864"/>
            <a:ext cx="3300984" cy="191129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23" name="Picture 22">
            <a:hlinkClick r:id="rId2"/>
            <a:extLst>
              <a:ext uri="{FF2B5EF4-FFF2-40B4-BE49-F238E27FC236}">
                <a16:creationId xmlns:a16="http://schemas.microsoft.com/office/drawing/2014/main" id="{1AF2A8A5-0B25-43D9-B5B1-34A1C3349C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2115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0-#ppt_w/2"/>
                                          </p:val>
                                        </p:tav>
                                        <p:tav tm="100000">
                                          <p:val>
                                            <p:strVal val="#ppt_x"/>
                                          </p:val>
                                        </p:tav>
                                      </p:tavLst>
                                    </p:anim>
                                    <p:anim calcmode="lin" valueType="num">
                                      <p:cBhvr additive="base">
                                        <p:cTn id="12" dur="1000" fill="hold"/>
                                        <p:tgtEl>
                                          <p:spTgt spid="48"/>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Effect transition="in" filter="fade">
                                      <p:cBhvr>
                                        <p:cTn id="17" dur="1000"/>
                                        <p:tgtEl>
                                          <p:spTgt spid="9"/>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1000" fill="hold"/>
                                        <p:tgtEl>
                                          <p:spTgt spid="49"/>
                                        </p:tgtEl>
                                        <p:attrNameLst>
                                          <p:attrName>ppt_x</p:attrName>
                                        </p:attrNameLst>
                                      </p:cBhvr>
                                      <p:tavLst>
                                        <p:tav tm="0">
                                          <p:val>
                                            <p:strVal val="0-#ppt_w/2"/>
                                          </p:val>
                                        </p:tav>
                                        <p:tav tm="100000">
                                          <p:val>
                                            <p:strVal val="#ppt_x"/>
                                          </p:val>
                                        </p:tav>
                                      </p:tavLst>
                                    </p:anim>
                                    <p:anim calcmode="lin" valueType="num">
                                      <p:cBhvr additive="base">
                                        <p:cTn id="28" dur="1000" fill="hold"/>
                                        <p:tgtEl>
                                          <p:spTgt spid="49"/>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Effect transition="in" filter="fade">
                                      <p:cBhvr>
                                        <p:cTn id="33" dur="1000"/>
                                        <p:tgtEl>
                                          <p:spTgt spid="24"/>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1000"/>
                                        <p:tgtEl>
                                          <p:spTgt spid="54"/>
                                        </p:tgtEl>
                                      </p:cBhvr>
                                    </p:animEffect>
                                    <p:anim calcmode="lin" valueType="num">
                                      <p:cBhvr>
                                        <p:cTn id="38" dur="1000" fill="hold"/>
                                        <p:tgtEl>
                                          <p:spTgt spid="54"/>
                                        </p:tgtEl>
                                        <p:attrNameLst>
                                          <p:attrName>ppt_x</p:attrName>
                                        </p:attrNameLst>
                                      </p:cBhvr>
                                      <p:tavLst>
                                        <p:tav tm="0">
                                          <p:val>
                                            <p:strVal val="#ppt_x"/>
                                          </p:val>
                                        </p:tav>
                                        <p:tav tm="100000">
                                          <p:val>
                                            <p:strVal val="#ppt_x"/>
                                          </p:val>
                                        </p:tav>
                                      </p:tavLst>
                                    </p:anim>
                                    <p:anim calcmode="lin" valueType="num">
                                      <p:cBhvr>
                                        <p:cTn id="39" dur="10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 presetClass="entr" presetSubtype="8"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1000" fill="hold"/>
                                        <p:tgtEl>
                                          <p:spTgt spid="50"/>
                                        </p:tgtEl>
                                        <p:attrNameLst>
                                          <p:attrName>ppt_x</p:attrName>
                                        </p:attrNameLst>
                                      </p:cBhvr>
                                      <p:tavLst>
                                        <p:tav tm="0">
                                          <p:val>
                                            <p:strVal val="0-#ppt_w/2"/>
                                          </p:val>
                                        </p:tav>
                                        <p:tav tm="100000">
                                          <p:val>
                                            <p:strVal val="#ppt_x"/>
                                          </p:val>
                                        </p:tav>
                                      </p:tavLst>
                                    </p:anim>
                                    <p:anim calcmode="lin" valueType="num">
                                      <p:cBhvr additive="base">
                                        <p:cTn id="44" dur="1000" fill="hold"/>
                                        <p:tgtEl>
                                          <p:spTgt spid="50"/>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1000" fill="hold"/>
                                        <p:tgtEl>
                                          <p:spTgt spid="28"/>
                                        </p:tgtEl>
                                        <p:attrNameLst>
                                          <p:attrName>ppt_w</p:attrName>
                                        </p:attrNameLst>
                                      </p:cBhvr>
                                      <p:tavLst>
                                        <p:tav tm="0">
                                          <p:val>
                                            <p:fltVal val="0"/>
                                          </p:val>
                                        </p:tav>
                                        <p:tav tm="100000">
                                          <p:val>
                                            <p:strVal val="#ppt_w"/>
                                          </p:val>
                                        </p:tav>
                                      </p:tavLst>
                                    </p:anim>
                                    <p:anim calcmode="lin" valueType="num">
                                      <p:cBhvr>
                                        <p:cTn id="48" dur="1000" fill="hold"/>
                                        <p:tgtEl>
                                          <p:spTgt spid="28"/>
                                        </p:tgtEl>
                                        <p:attrNameLst>
                                          <p:attrName>ppt_h</p:attrName>
                                        </p:attrNameLst>
                                      </p:cBhvr>
                                      <p:tavLst>
                                        <p:tav tm="0">
                                          <p:val>
                                            <p:fltVal val="0"/>
                                          </p:val>
                                        </p:tav>
                                        <p:tav tm="100000">
                                          <p:val>
                                            <p:strVal val="#ppt_h"/>
                                          </p:val>
                                        </p:tav>
                                      </p:tavLst>
                                    </p:anim>
                                    <p:animEffect transition="in" filter="fade">
                                      <p:cBhvr>
                                        <p:cTn id="49" dur="1000"/>
                                        <p:tgtEl>
                                          <p:spTgt spid="28"/>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1000" fill="hold"/>
                                        <p:tgtEl>
                                          <p:spTgt spid="51"/>
                                        </p:tgtEl>
                                        <p:attrNameLst>
                                          <p:attrName>ppt_x</p:attrName>
                                        </p:attrNameLst>
                                      </p:cBhvr>
                                      <p:tavLst>
                                        <p:tav tm="0">
                                          <p:val>
                                            <p:strVal val="0-#ppt_w/2"/>
                                          </p:val>
                                        </p:tav>
                                        <p:tav tm="100000">
                                          <p:val>
                                            <p:strVal val="#ppt_x"/>
                                          </p:val>
                                        </p:tav>
                                      </p:tavLst>
                                    </p:anim>
                                    <p:anim calcmode="lin" valueType="num">
                                      <p:cBhvr additive="base">
                                        <p:cTn id="60" dur="1000" fill="hold"/>
                                        <p:tgtEl>
                                          <p:spTgt spid="51"/>
                                        </p:tgtEl>
                                        <p:attrNameLst>
                                          <p:attrName>ppt_y</p:attrName>
                                        </p:attrNameLst>
                                      </p:cBhvr>
                                      <p:tavLst>
                                        <p:tav tm="0">
                                          <p:val>
                                            <p:strVal val="#ppt_y"/>
                                          </p:val>
                                        </p:tav>
                                        <p:tav tm="100000">
                                          <p:val>
                                            <p:strVal val="#ppt_y"/>
                                          </p:val>
                                        </p:tav>
                                      </p:tavLst>
                                    </p:anim>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fltVal val="0"/>
                                          </p:val>
                                        </p:tav>
                                        <p:tav tm="100000">
                                          <p:val>
                                            <p:strVal val="#ppt_w"/>
                                          </p:val>
                                        </p:tav>
                                      </p:tavLst>
                                    </p:anim>
                                    <p:anim calcmode="lin" valueType="num">
                                      <p:cBhvr>
                                        <p:cTn id="64" dur="1000" fill="hold"/>
                                        <p:tgtEl>
                                          <p:spTgt spid="32"/>
                                        </p:tgtEl>
                                        <p:attrNameLst>
                                          <p:attrName>ppt_h</p:attrName>
                                        </p:attrNameLst>
                                      </p:cBhvr>
                                      <p:tavLst>
                                        <p:tav tm="0">
                                          <p:val>
                                            <p:fltVal val="0"/>
                                          </p:val>
                                        </p:tav>
                                        <p:tav tm="100000">
                                          <p:val>
                                            <p:strVal val="#ppt_h"/>
                                          </p:val>
                                        </p:tav>
                                      </p:tavLst>
                                    </p:anim>
                                    <p:animEffect transition="in" filter="fade">
                                      <p:cBhvr>
                                        <p:cTn id="65" dur="1000"/>
                                        <p:tgtEl>
                                          <p:spTgt spid="32"/>
                                        </p:tgtEl>
                                      </p:cBhvr>
                                    </p:animEffect>
                                  </p:childTnLst>
                                </p:cTn>
                              </p:par>
                            </p:childTnLst>
                          </p:cTn>
                        </p:par>
                        <p:par>
                          <p:cTn id="66" fill="hold">
                            <p:stCondLst>
                              <p:cond delay="7500"/>
                            </p:stCondLst>
                            <p:childTnLst>
                              <p:par>
                                <p:cTn id="67" presetID="47" presetClass="entr" presetSubtype="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1000"/>
                                        <p:tgtEl>
                                          <p:spTgt spid="55"/>
                                        </p:tgtEl>
                                      </p:cBhvr>
                                    </p:animEffect>
                                    <p:anim calcmode="lin" valueType="num">
                                      <p:cBhvr>
                                        <p:cTn id="70" dur="1000" fill="hold"/>
                                        <p:tgtEl>
                                          <p:spTgt spid="55"/>
                                        </p:tgtEl>
                                        <p:attrNameLst>
                                          <p:attrName>ppt_x</p:attrName>
                                        </p:attrNameLst>
                                      </p:cBhvr>
                                      <p:tavLst>
                                        <p:tav tm="0">
                                          <p:val>
                                            <p:strVal val="#ppt_x"/>
                                          </p:val>
                                        </p:tav>
                                        <p:tav tm="100000">
                                          <p:val>
                                            <p:strVal val="#ppt_x"/>
                                          </p:val>
                                        </p:tav>
                                      </p:tavLst>
                                    </p:anim>
                                    <p:anim calcmode="lin" valueType="num">
                                      <p:cBhvr>
                                        <p:cTn id="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24" grpId="0" animBg="1"/>
      <p:bldP spid="9" grpId="0" animBg="1"/>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1358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2018-11-26T00:09:41Z</dcterms:modified>
</cp:coreProperties>
</file>