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54920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8FC42A31-CC79-44F3-8703-CA88B21F9741}"/>
              </a:ext>
            </a:extLst>
          </p:cNvPr>
          <p:cNvSpPr/>
          <p:nvPr/>
        </p:nvSpPr>
        <p:spPr>
          <a:xfrm>
            <a:off x="9144000" y="1905000"/>
            <a:ext cx="2556028" cy="3870602"/>
          </a:xfrm>
          <a:custGeom>
            <a:avLst/>
            <a:gdLst>
              <a:gd name="connsiteX0" fmla="*/ 152404 w 2251365"/>
              <a:gd name="connsiteY0" fmla="*/ 0 h 3409249"/>
              <a:gd name="connsiteX1" fmla="*/ 637660 w 2251365"/>
              <a:gd name="connsiteY1" fmla="*/ 0 h 3409249"/>
              <a:gd name="connsiteX2" fmla="*/ 761998 w 2251365"/>
              <a:gd name="connsiteY2" fmla="*/ 0 h 3409249"/>
              <a:gd name="connsiteX3" fmla="*/ 1489368 w 2251365"/>
              <a:gd name="connsiteY3" fmla="*/ 0 h 3409249"/>
              <a:gd name="connsiteX4" fmla="*/ 1664267 w 2251365"/>
              <a:gd name="connsiteY4" fmla="*/ 0 h 3409249"/>
              <a:gd name="connsiteX5" fmla="*/ 2098962 w 2251365"/>
              <a:gd name="connsiteY5" fmla="*/ 0 h 3409249"/>
              <a:gd name="connsiteX6" fmla="*/ 2251365 w 2251365"/>
              <a:gd name="connsiteY6" fmla="*/ 152403 h 3409249"/>
              <a:gd name="connsiteX7" fmla="*/ 2251365 w 2251365"/>
              <a:gd name="connsiteY7" fmla="*/ 1234525 h 3409249"/>
              <a:gd name="connsiteX8" fmla="*/ 2251365 w 2251365"/>
              <a:gd name="connsiteY8" fmla="*/ 1478643 h 3409249"/>
              <a:gd name="connsiteX9" fmla="*/ 2251365 w 2251365"/>
              <a:gd name="connsiteY9" fmla="*/ 1930606 h 3409249"/>
              <a:gd name="connsiteX10" fmla="*/ 2251365 w 2251365"/>
              <a:gd name="connsiteY10" fmla="*/ 2321879 h 3409249"/>
              <a:gd name="connsiteX11" fmla="*/ 2251365 w 2251365"/>
              <a:gd name="connsiteY11" fmla="*/ 3256846 h 3409249"/>
              <a:gd name="connsiteX12" fmla="*/ 2098089 w 2251365"/>
              <a:gd name="connsiteY12" fmla="*/ 3409249 h 3409249"/>
              <a:gd name="connsiteX13" fmla="*/ 1628602 w 2251365"/>
              <a:gd name="connsiteY13" fmla="*/ 3409249 h 3409249"/>
              <a:gd name="connsiteX14" fmla="*/ 1125682 w 2251365"/>
              <a:gd name="connsiteY14" fmla="*/ 2906329 h 3409249"/>
              <a:gd name="connsiteX15" fmla="*/ 622762 w 2251365"/>
              <a:gd name="connsiteY15" fmla="*/ 3409249 h 3409249"/>
              <a:gd name="connsiteX16" fmla="*/ 153276 w 2251365"/>
              <a:gd name="connsiteY16" fmla="*/ 3409249 h 3409249"/>
              <a:gd name="connsiteX17" fmla="*/ 0 w 2251365"/>
              <a:gd name="connsiteY17" fmla="*/ 3256846 h 3409249"/>
              <a:gd name="connsiteX18" fmla="*/ 0 w 2251365"/>
              <a:gd name="connsiteY18" fmla="*/ 1930606 h 3409249"/>
              <a:gd name="connsiteX19" fmla="*/ 1 w 2251365"/>
              <a:gd name="connsiteY19" fmla="*/ 1930601 h 3409249"/>
              <a:gd name="connsiteX20" fmla="*/ 1 w 2251365"/>
              <a:gd name="connsiteY20" fmla="*/ 1478643 h 3409249"/>
              <a:gd name="connsiteX21" fmla="*/ 1 w 2251365"/>
              <a:gd name="connsiteY21" fmla="*/ 152403 h 3409249"/>
              <a:gd name="connsiteX22" fmla="*/ 152404 w 2251365"/>
              <a:gd name="connsiteY22" fmla="*/ 0 h 3409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251365" h="3409249">
                <a:moveTo>
                  <a:pt x="152404" y="0"/>
                </a:moveTo>
                <a:lnTo>
                  <a:pt x="637660" y="0"/>
                </a:lnTo>
                <a:lnTo>
                  <a:pt x="761998" y="0"/>
                </a:lnTo>
                <a:lnTo>
                  <a:pt x="1489368" y="0"/>
                </a:lnTo>
                <a:lnTo>
                  <a:pt x="1664267" y="0"/>
                </a:lnTo>
                <a:lnTo>
                  <a:pt x="2098962" y="0"/>
                </a:lnTo>
                <a:cubicBezTo>
                  <a:pt x="2183132" y="0"/>
                  <a:pt x="2251365" y="68233"/>
                  <a:pt x="2251365" y="152403"/>
                </a:cubicBezTo>
                <a:lnTo>
                  <a:pt x="2251365" y="1234525"/>
                </a:lnTo>
                <a:lnTo>
                  <a:pt x="2251365" y="1478643"/>
                </a:lnTo>
                <a:lnTo>
                  <a:pt x="2251365" y="1930606"/>
                </a:lnTo>
                <a:lnTo>
                  <a:pt x="2251365" y="2321879"/>
                </a:lnTo>
                <a:lnTo>
                  <a:pt x="2251365" y="3256846"/>
                </a:lnTo>
                <a:cubicBezTo>
                  <a:pt x="2251365" y="3341016"/>
                  <a:pt x="2182741" y="3409249"/>
                  <a:pt x="2098089" y="3409249"/>
                </a:cubicBezTo>
                <a:lnTo>
                  <a:pt x="1628602" y="3409249"/>
                </a:lnTo>
                <a:cubicBezTo>
                  <a:pt x="1628602" y="3131494"/>
                  <a:pt x="1403437" y="2906329"/>
                  <a:pt x="1125682" y="2906329"/>
                </a:cubicBezTo>
                <a:cubicBezTo>
                  <a:pt x="847927" y="2906329"/>
                  <a:pt x="622762" y="3131494"/>
                  <a:pt x="622762" y="3409249"/>
                </a:cubicBezTo>
                <a:lnTo>
                  <a:pt x="153276" y="3409249"/>
                </a:lnTo>
                <a:cubicBezTo>
                  <a:pt x="68624" y="3409249"/>
                  <a:pt x="0" y="3341016"/>
                  <a:pt x="0" y="3256846"/>
                </a:cubicBezTo>
                <a:lnTo>
                  <a:pt x="0" y="1930606"/>
                </a:lnTo>
                <a:lnTo>
                  <a:pt x="1" y="1930601"/>
                </a:lnTo>
                <a:lnTo>
                  <a:pt x="1" y="1478643"/>
                </a:lnTo>
                <a:lnTo>
                  <a:pt x="1" y="152403"/>
                </a:lnTo>
                <a:cubicBezTo>
                  <a:pt x="1" y="68233"/>
                  <a:pt x="68234" y="0"/>
                  <a:pt x="152404" y="0"/>
                </a:cubicBezTo>
                <a:close/>
              </a:path>
            </a:pathLst>
          </a:custGeom>
          <a:solidFill>
            <a:srgbClr val="D3413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40E28184-9954-4F99-B538-36AE921F4E6A}"/>
              </a:ext>
            </a:extLst>
          </p:cNvPr>
          <p:cNvSpPr/>
          <p:nvPr/>
        </p:nvSpPr>
        <p:spPr>
          <a:xfrm>
            <a:off x="9134856" y="2196233"/>
            <a:ext cx="2743198" cy="1188048"/>
          </a:xfrm>
          <a:custGeom>
            <a:avLst/>
            <a:gdLst>
              <a:gd name="connsiteX0" fmla="*/ 1864322 w 2416225"/>
              <a:gd name="connsiteY0" fmla="*/ 0 h 1046440"/>
              <a:gd name="connsiteX1" fmla="*/ 2416225 w 2416225"/>
              <a:gd name="connsiteY1" fmla="*/ 523220 h 1046440"/>
              <a:gd name="connsiteX2" fmla="*/ 1864322 w 2416225"/>
              <a:gd name="connsiteY2" fmla="*/ 1046440 h 1046440"/>
              <a:gd name="connsiteX3" fmla="*/ 1864322 w 2416225"/>
              <a:gd name="connsiteY3" fmla="*/ 789920 h 1046440"/>
              <a:gd name="connsiteX4" fmla="*/ 0 w 2416225"/>
              <a:gd name="connsiteY4" fmla="*/ 789920 h 1046440"/>
              <a:gd name="connsiteX5" fmla="*/ 0 w 2416225"/>
              <a:gd name="connsiteY5" fmla="*/ 256520 h 1046440"/>
              <a:gd name="connsiteX6" fmla="*/ 1864322 w 2416225"/>
              <a:gd name="connsiteY6" fmla="*/ 256520 h 1046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225" h="1046440">
                <a:moveTo>
                  <a:pt x="1864322" y="0"/>
                </a:moveTo>
                <a:lnTo>
                  <a:pt x="2416225" y="523220"/>
                </a:lnTo>
                <a:lnTo>
                  <a:pt x="1864322" y="1046440"/>
                </a:lnTo>
                <a:lnTo>
                  <a:pt x="1864322" y="789920"/>
                </a:lnTo>
                <a:lnTo>
                  <a:pt x="0" y="789920"/>
                </a:lnTo>
                <a:lnTo>
                  <a:pt x="0" y="256520"/>
                </a:lnTo>
                <a:lnTo>
                  <a:pt x="1864322" y="25652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1FC44892-F49E-4A5F-8D4F-4845A5D15CE3}"/>
              </a:ext>
            </a:extLst>
          </p:cNvPr>
          <p:cNvSpPr/>
          <p:nvPr/>
        </p:nvSpPr>
        <p:spPr>
          <a:xfrm>
            <a:off x="6309360" y="1905000"/>
            <a:ext cx="2556028" cy="3870602"/>
          </a:xfrm>
          <a:custGeom>
            <a:avLst/>
            <a:gdLst>
              <a:gd name="connsiteX0" fmla="*/ 152404 w 2251365"/>
              <a:gd name="connsiteY0" fmla="*/ 0 h 3409249"/>
              <a:gd name="connsiteX1" fmla="*/ 637660 w 2251365"/>
              <a:gd name="connsiteY1" fmla="*/ 0 h 3409249"/>
              <a:gd name="connsiteX2" fmla="*/ 761998 w 2251365"/>
              <a:gd name="connsiteY2" fmla="*/ 0 h 3409249"/>
              <a:gd name="connsiteX3" fmla="*/ 1489368 w 2251365"/>
              <a:gd name="connsiteY3" fmla="*/ 0 h 3409249"/>
              <a:gd name="connsiteX4" fmla="*/ 1664267 w 2251365"/>
              <a:gd name="connsiteY4" fmla="*/ 0 h 3409249"/>
              <a:gd name="connsiteX5" fmla="*/ 2098962 w 2251365"/>
              <a:gd name="connsiteY5" fmla="*/ 0 h 3409249"/>
              <a:gd name="connsiteX6" fmla="*/ 2251365 w 2251365"/>
              <a:gd name="connsiteY6" fmla="*/ 152403 h 3409249"/>
              <a:gd name="connsiteX7" fmla="*/ 2251365 w 2251365"/>
              <a:gd name="connsiteY7" fmla="*/ 1234525 h 3409249"/>
              <a:gd name="connsiteX8" fmla="*/ 2251365 w 2251365"/>
              <a:gd name="connsiteY8" fmla="*/ 1478643 h 3409249"/>
              <a:gd name="connsiteX9" fmla="*/ 2251365 w 2251365"/>
              <a:gd name="connsiteY9" fmla="*/ 1930606 h 3409249"/>
              <a:gd name="connsiteX10" fmla="*/ 2251365 w 2251365"/>
              <a:gd name="connsiteY10" fmla="*/ 2321879 h 3409249"/>
              <a:gd name="connsiteX11" fmla="*/ 2251365 w 2251365"/>
              <a:gd name="connsiteY11" fmla="*/ 3256846 h 3409249"/>
              <a:gd name="connsiteX12" fmla="*/ 2098089 w 2251365"/>
              <a:gd name="connsiteY12" fmla="*/ 3409249 h 3409249"/>
              <a:gd name="connsiteX13" fmla="*/ 1628602 w 2251365"/>
              <a:gd name="connsiteY13" fmla="*/ 3409249 h 3409249"/>
              <a:gd name="connsiteX14" fmla="*/ 1125682 w 2251365"/>
              <a:gd name="connsiteY14" fmla="*/ 2906329 h 3409249"/>
              <a:gd name="connsiteX15" fmla="*/ 622762 w 2251365"/>
              <a:gd name="connsiteY15" fmla="*/ 3409249 h 3409249"/>
              <a:gd name="connsiteX16" fmla="*/ 153276 w 2251365"/>
              <a:gd name="connsiteY16" fmla="*/ 3409249 h 3409249"/>
              <a:gd name="connsiteX17" fmla="*/ 0 w 2251365"/>
              <a:gd name="connsiteY17" fmla="*/ 3256846 h 3409249"/>
              <a:gd name="connsiteX18" fmla="*/ 0 w 2251365"/>
              <a:gd name="connsiteY18" fmla="*/ 1930606 h 3409249"/>
              <a:gd name="connsiteX19" fmla="*/ 1 w 2251365"/>
              <a:gd name="connsiteY19" fmla="*/ 1930601 h 3409249"/>
              <a:gd name="connsiteX20" fmla="*/ 1 w 2251365"/>
              <a:gd name="connsiteY20" fmla="*/ 1478643 h 3409249"/>
              <a:gd name="connsiteX21" fmla="*/ 1 w 2251365"/>
              <a:gd name="connsiteY21" fmla="*/ 152403 h 3409249"/>
              <a:gd name="connsiteX22" fmla="*/ 152404 w 2251365"/>
              <a:gd name="connsiteY22" fmla="*/ 0 h 3409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251365" h="3409249">
                <a:moveTo>
                  <a:pt x="152404" y="0"/>
                </a:moveTo>
                <a:lnTo>
                  <a:pt x="637660" y="0"/>
                </a:lnTo>
                <a:lnTo>
                  <a:pt x="761998" y="0"/>
                </a:lnTo>
                <a:lnTo>
                  <a:pt x="1489368" y="0"/>
                </a:lnTo>
                <a:lnTo>
                  <a:pt x="1664267" y="0"/>
                </a:lnTo>
                <a:lnTo>
                  <a:pt x="2098962" y="0"/>
                </a:lnTo>
                <a:cubicBezTo>
                  <a:pt x="2183132" y="0"/>
                  <a:pt x="2251365" y="68233"/>
                  <a:pt x="2251365" y="152403"/>
                </a:cubicBezTo>
                <a:lnTo>
                  <a:pt x="2251365" y="1234525"/>
                </a:lnTo>
                <a:lnTo>
                  <a:pt x="2251365" y="1478643"/>
                </a:lnTo>
                <a:lnTo>
                  <a:pt x="2251365" y="1930606"/>
                </a:lnTo>
                <a:lnTo>
                  <a:pt x="2251365" y="2321879"/>
                </a:lnTo>
                <a:lnTo>
                  <a:pt x="2251365" y="3256846"/>
                </a:lnTo>
                <a:cubicBezTo>
                  <a:pt x="2251365" y="3341016"/>
                  <a:pt x="2182741" y="3409249"/>
                  <a:pt x="2098089" y="3409249"/>
                </a:cubicBezTo>
                <a:lnTo>
                  <a:pt x="1628602" y="3409249"/>
                </a:lnTo>
                <a:cubicBezTo>
                  <a:pt x="1628602" y="3131494"/>
                  <a:pt x="1403437" y="2906329"/>
                  <a:pt x="1125682" y="2906329"/>
                </a:cubicBezTo>
                <a:cubicBezTo>
                  <a:pt x="847927" y="2906329"/>
                  <a:pt x="622762" y="3131494"/>
                  <a:pt x="622762" y="3409249"/>
                </a:cubicBezTo>
                <a:lnTo>
                  <a:pt x="153276" y="3409249"/>
                </a:lnTo>
                <a:cubicBezTo>
                  <a:pt x="68624" y="3409249"/>
                  <a:pt x="0" y="3341016"/>
                  <a:pt x="0" y="3256846"/>
                </a:cubicBezTo>
                <a:lnTo>
                  <a:pt x="0" y="1930606"/>
                </a:lnTo>
                <a:lnTo>
                  <a:pt x="1" y="1930601"/>
                </a:lnTo>
                <a:lnTo>
                  <a:pt x="1" y="1478643"/>
                </a:lnTo>
                <a:lnTo>
                  <a:pt x="1" y="152403"/>
                </a:lnTo>
                <a:cubicBezTo>
                  <a:pt x="1" y="68233"/>
                  <a:pt x="68234" y="0"/>
                  <a:pt x="152404" y="0"/>
                </a:cubicBezTo>
                <a:close/>
              </a:path>
            </a:pathLst>
          </a:custGeom>
          <a:solidFill>
            <a:srgbClr val="EF9D2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66BE53EB-AD8A-44CC-859A-4DECD6134AD2}"/>
              </a:ext>
            </a:extLst>
          </p:cNvPr>
          <p:cNvSpPr/>
          <p:nvPr/>
        </p:nvSpPr>
        <p:spPr>
          <a:xfrm>
            <a:off x="6300216" y="2196233"/>
            <a:ext cx="2743198" cy="1188048"/>
          </a:xfrm>
          <a:custGeom>
            <a:avLst/>
            <a:gdLst>
              <a:gd name="connsiteX0" fmla="*/ 1864322 w 2416225"/>
              <a:gd name="connsiteY0" fmla="*/ 0 h 1046440"/>
              <a:gd name="connsiteX1" fmla="*/ 2416225 w 2416225"/>
              <a:gd name="connsiteY1" fmla="*/ 523220 h 1046440"/>
              <a:gd name="connsiteX2" fmla="*/ 1864322 w 2416225"/>
              <a:gd name="connsiteY2" fmla="*/ 1046440 h 1046440"/>
              <a:gd name="connsiteX3" fmla="*/ 1864322 w 2416225"/>
              <a:gd name="connsiteY3" fmla="*/ 789920 h 1046440"/>
              <a:gd name="connsiteX4" fmla="*/ 0 w 2416225"/>
              <a:gd name="connsiteY4" fmla="*/ 789920 h 1046440"/>
              <a:gd name="connsiteX5" fmla="*/ 0 w 2416225"/>
              <a:gd name="connsiteY5" fmla="*/ 256520 h 1046440"/>
              <a:gd name="connsiteX6" fmla="*/ 1864322 w 2416225"/>
              <a:gd name="connsiteY6" fmla="*/ 256520 h 1046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225" h="1046440">
                <a:moveTo>
                  <a:pt x="1864322" y="0"/>
                </a:moveTo>
                <a:lnTo>
                  <a:pt x="2416225" y="523220"/>
                </a:lnTo>
                <a:lnTo>
                  <a:pt x="1864322" y="1046440"/>
                </a:lnTo>
                <a:lnTo>
                  <a:pt x="1864322" y="789920"/>
                </a:lnTo>
                <a:lnTo>
                  <a:pt x="0" y="789920"/>
                </a:lnTo>
                <a:lnTo>
                  <a:pt x="0" y="256520"/>
                </a:lnTo>
                <a:lnTo>
                  <a:pt x="1864322" y="25652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C6D00B55-7B53-4900-B4CB-A83F7708C3AA}"/>
              </a:ext>
            </a:extLst>
          </p:cNvPr>
          <p:cNvSpPr/>
          <p:nvPr/>
        </p:nvSpPr>
        <p:spPr>
          <a:xfrm>
            <a:off x="3474720" y="1905000"/>
            <a:ext cx="2556028" cy="3870602"/>
          </a:xfrm>
          <a:custGeom>
            <a:avLst/>
            <a:gdLst>
              <a:gd name="connsiteX0" fmla="*/ 152404 w 2251365"/>
              <a:gd name="connsiteY0" fmla="*/ 0 h 3409249"/>
              <a:gd name="connsiteX1" fmla="*/ 637660 w 2251365"/>
              <a:gd name="connsiteY1" fmla="*/ 0 h 3409249"/>
              <a:gd name="connsiteX2" fmla="*/ 761998 w 2251365"/>
              <a:gd name="connsiteY2" fmla="*/ 0 h 3409249"/>
              <a:gd name="connsiteX3" fmla="*/ 1489368 w 2251365"/>
              <a:gd name="connsiteY3" fmla="*/ 0 h 3409249"/>
              <a:gd name="connsiteX4" fmla="*/ 1664267 w 2251365"/>
              <a:gd name="connsiteY4" fmla="*/ 0 h 3409249"/>
              <a:gd name="connsiteX5" fmla="*/ 2098962 w 2251365"/>
              <a:gd name="connsiteY5" fmla="*/ 0 h 3409249"/>
              <a:gd name="connsiteX6" fmla="*/ 2251365 w 2251365"/>
              <a:gd name="connsiteY6" fmla="*/ 152403 h 3409249"/>
              <a:gd name="connsiteX7" fmla="*/ 2251365 w 2251365"/>
              <a:gd name="connsiteY7" fmla="*/ 1234525 h 3409249"/>
              <a:gd name="connsiteX8" fmla="*/ 2251365 w 2251365"/>
              <a:gd name="connsiteY8" fmla="*/ 1478643 h 3409249"/>
              <a:gd name="connsiteX9" fmla="*/ 2251365 w 2251365"/>
              <a:gd name="connsiteY9" fmla="*/ 1930606 h 3409249"/>
              <a:gd name="connsiteX10" fmla="*/ 2251365 w 2251365"/>
              <a:gd name="connsiteY10" fmla="*/ 2321879 h 3409249"/>
              <a:gd name="connsiteX11" fmla="*/ 2251365 w 2251365"/>
              <a:gd name="connsiteY11" fmla="*/ 3256846 h 3409249"/>
              <a:gd name="connsiteX12" fmla="*/ 2098089 w 2251365"/>
              <a:gd name="connsiteY12" fmla="*/ 3409249 h 3409249"/>
              <a:gd name="connsiteX13" fmla="*/ 1628602 w 2251365"/>
              <a:gd name="connsiteY13" fmla="*/ 3409249 h 3409249"/>
              <a:gd name="connsiteX14" fmla="*/ 1125682 w 2251365"/>
              <a:gd name="connsiteY14" fmla="*/ 2906329 h 3409249"/>
              <a:gd name="connsiteX15" fmla="*/ 622762 w 2251365"/>
              <a:gd name="connsiteY15" fmla="*/ 3409249 h 3409249"/>
              <a:gd name="connsiteX16" fmla="*/ 153276 w 2251365"/>
              <a:gd name="connsiteY16" fmla="*/ 3409249 h 3409249"/>
              <a:gd name="connsiteX17" fmla="*/ 0 w 2251365"/>
              <a:gd name="connsiteY17" fmla="*/ 3256846 h 3409249"/>
              <a:gd name="connsiteX18" fmla="*/ 0 w 2251365"/>
              <a:gd name="connsiteY18" fmla="*/ 1930606 h 3409249"/>
              <a:gd name="connsiteX19" fmla="*/ 1 w 2251365"/>
              <a:gd name="connsiteY19" fmla="*/ 1930601 h 3409249"/>
              <a:gd name="connsiteX20" fmla="*/ 1 w 2251365"/>
              <a:gd name="connsiteY20" fmla="*/ 1478643 h 3409249"/>
              <a:gd name="connsiteX21" fmla="*/ 1 w 2251365"/>
              <a:gd name="connsiteY21" fmla="*/ 152403 h 3409249"/>
              <a:gd name="connsiteX22" fmla="*/ 152404 w 2251365"/>
              <a:gd name="connsiteY22" fmla="*/ 0 h 3409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251365" h="3409249">
                <a:moveTo>
                  <a:pt x="152404" y="0"/>
                </a:moveTo>
                <a:lnTo>
                  <a:pt x="637660" y="0"/>
                </a:lnTo>
                <a:lnTo>
                  <a:pt x="761998" y="0"/>
                </a:lnTo>
                <a:lnTo>
                  <a:pt x="1489368" y="0"/>
                </a:lnTo>
                <a:lnTo>
                  <a:pt x="1664267" y="0"/>
                </a:lnTo>
                <a:lnTo>
                  <a:pt x="2098962" y="0"/>
                </a:lnTo>
                <a:cubicBezTo>
                  <a:pt x="2183132" y="0"/>
                  <a:pt x="2251365" y="68233"/>
                  <a:pt x="2251365" y="152403"/>
                </a:cubicBezTo>
                <a:lnTo>
                  <a:pt x="2251365" y="1234525"/>
                </a:lnTo>
                <a:lnTo>
                  <a:pt x="2251365" y="1478643"/>
                </a:lnTo>
                <a:lnTo>
                  <a:pt x="2251365" y="1930606"/>
                </a:lnTo>
                <a:lnTo>
                  <a:pt x="2251365" y="2321879"/>
                </a:lnTo>
                <a:lnTo>
                  <a:pt x="2251365" y="3256846"/>
                </a:lnTo>
                <a:cubicBezTo>
                  <a:pt x="2251365" y="3341016"/>
                  <a:pt x="2182741" y="3409249"/>
                  <a:pt x="2098089" y="3409249"/>
                </a:cubicBezTo>
                <a:lnTo>
                  <a:pt x="1628602" y="3409249"/>
                </a:lnTo>
                <a:cubicBezTo>
                  <a:pt x="1628602" y="3131494"/>
                  <a:pt x="1403437" y="2906329"/>
                  <a:pt x="1125682" y="2906329"/>
                </a:cubicBezTo>
                <a:cubicBezTo>
                  <a:pt x="847927" y="2906329"/>
                  <a:pt x="622762" y="3131494"/>
                  <a:pt x="622762" y="3409249"/>
                </a:cubicBezTo>
                <a:lnTo>
                  <a:pt x="153276" y="3409249"/>
                </a:lnTo>
                <a:cubicBezTo>
                  <a:pt x="68624" y="3409249"/>
                  <a:pt x="0" y="3341016"/>
                  <a:pt x="0" y="3256846"/>
                </a:cubicBezTo>
                <a:lnTo>
                  <a:pt x="0" y="1930606"/>
                </a:lnTo>
                <a:lnTo>
                  <a:pt x="1" y="1930601"/>
                </a:lnTo>
                <a:lnTo>
                  <a:pt x="1" y="1478643"/>
                </a:lnTo>
                <a:lnTo>
                  <a:pt x="1" y="152403"/>
                </a:lnTo>
                <a:cubicBezTo>
                  <a:pt x="1" y="68233"/>
                  <a:pt x="68234" y="0"/>
                  <a:pt x="152404" y="0"/>
                </a:cubicBezTo>
                <a:close/>
              </a:path>
            </a:pathLst>
          </a:cu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9C6C007F-481A-4F25-AFD6-CF8E2AF51713}"/>
              </a:ext>
            </a:extLst>
          </p:cNvPr>
          <p:cNvSpPr/>
          <p:nvPr/>
        </p:nvSpPr>
        <p:spPr>
          <a:xfrm>
            <a:off x="3465576" y="2196233"/>
            <a:ext cx="2743198" cy="1188048"/>
          </a:xfrm>
          <a:custGeom>
            <a:avLst/>
            <a:gdLst>
              <a:gd name="connsiteX0" fmla="*/ 1864322 w 2416225"/>
              <a:gd name="connsiteY0" fmla="*/ 0 h 1046440"/>
              <a:gd name="connsiteX1" fmla="*/ 2416225 w 2416225"/>
              <a:gd name="connsiteY1" fmla="*/ 523220 h 1046440"/>
              <a:gd name="connsiteX2" fmla="*/ 1864322 w 2416225"/>
              <a:gd name="connsiteY2" fmla="*/ 1046440 h 1046440"/>
              <a:gd name="connsiteX3" fmla="*/ 1864322 w 2416225"/>
              <a:gd name="connsiteY3" fmla="*/ 789920 h 1046440"/>
              <a:gd name="connsiteX4" fmla="*/ 0 w 2416225"/>
              <a:gd name="connsiteY4" fmla="*/ 789920 h 1046440"/>
              <a:gd name="connsiteX5" fmla="*/ 0 w 2416225"/>
              <a:gd name="connsiteY5" fmla="*/ 256520 h 1046440"/>
              <a:gd name="connsiteX6" fmla="*/ 1864322 w 2416225"/>
              <a:gd name="connsiteY6" fmla="*/ 256520 h 1046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225" h="1046440">
                <a:moveTo>
                  <a:pt x="1864322" y="0"/>
                </a:moveTo>
                <a:lnTo>
                  <a:pt x="2416225" y="523220"/>
                </a:lnTo>
                <a:lnTo>
                  <a:pt x="1864322" y="1046440"/>
                </a:lnTo>
                <a:lnTo>
                  <a:pt x="1864322" y="789920"/>
                </a:lnTo>
                <a:lnTo>
                  <a:pt x="0" y="789920"/>
                </a:lnTo>
                <a:lnTo>
                  <a:pt x="0" y="256520"/>
                </a:lnTo>
                <a:lnTo>
                  <a:pt x="1864322" y="25652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655FEC30-117F-4B99-9330-A061EF751476}"/>
              </a:ext>
            </a:extLst>
          </p:cNvPr>
          <p:cNvSpPr/>
          <p:nvPr/>
        </p:nvSpPr>
        <p:spPr>
          <a:xfrm>
            <a:off x="640080" y="1905000"/>
            <a:ext cx="2556028" cy="3870602"/>
          </a:xfrm>
          <a:custGeom>
            <a:avLst/>
            <a:gdLst>
              <a:gd name="connsiteX0" fmla="*/ 152404 w 2251365"/>
              <a:gd name="connsiteY0" fmla="*/ 0 h 3409249"/>
              <a:gd name="connsiteX1" fmla="*/ 637660 w 2251365"/>
              <a:gd name="connsiteY1" fmla="*/ 0 h 3409249"/>
              <a:gd name="connsiteX2" fmla="*/ 761998 w 2251365"/>
              <a:gd name="connsiteY2" fmla="*/ 0 h 3409249"/>
              <a:gd name="connsiteX3" fmla="*/ 1489368 w 2251365"/>
              <a:gd name="connsiteY3" fmla="*/ 0 h 3409249"/>
              <a:gd name="connsiteX4" fmla="*/ 1664267 w 2251365"/>
              <a:gd name="connsiteY4" fmla="*/ 0 h 3409249"/>
              <a:gd name="connsiteX5" fmla="*/ 2098962 w 2251365"/>
              <a:gd name="connsiteY5" fmla="*/ 0 h 3409249"/>
              <a:gd name="connsiteX6" fmla="*/ 2251365 w 2251365"/>
              <a:gd name="connsiteY6" fmla="*/ 152403 h 3409249"/>
              <a:gd name="connsiteX7" fmla="*/ 2251365 w 2251365"/>
              <a:gd name="connsiteY7" fmla="*/ 1234525 h 3409249"/>
              <a:gd name="connsiteX8" fmla="*/ 2251365 w 2251365"/>
              <a:gd name="connsiteY8" fmla="*/ 1478643 h 3409249"/>
              <a:gd name="connsiteX9" fmla="*/ 2251365 w 2251365"/>
              <a:gd name="connsiteY9" fmla="*/ 1930606 h 3409249"/>
              <a:gd name="connsiteX10" fmla="*/ 2251365 w 2251365"/>
              <a:gd name="connsiteY10" fmla="*/ 2321879 h 3409249"/>
              <a:gd name="connsiteX11" fmla="*/ 2251365 w 2251365"/>
              <a:gd name="connsiteY11" fmla="*/ 3256846 h 3409249"/>
              <a:gd name="connsiteX12" fmla="*/ 2098089 w 2251365"/>
              <a:gd name="connsiteY12" fmla="*/ 3409249 h 3409249"/>
              <a:gd name="connsiteX13" fmla="*/ 1628602 w 2251365"/>
              <a:gd name="connsiteY13" fmla="*/ 3409249 h 3409249"/>
              <a:gd name="connsiteX14" fmla="*/ 1125682 w 2251365"/>
              <a:gd name="connsiteY14" fmla="*/ 2906329 h 3409249"/>
              <a:gd name="connsiteX15" fmla="*/ 622762 w 2251365"/>
              <a:gd name="connsiteY15" fmla="*/ 3409249 h 3409249"/>
              <a:gd name="connsiteX16" fmla="*/ 153276 w 2251365"/>
              <a:gd name="connsiteY16" fmla="*/ 3409249 h 3409249"/>
              <a:gd name="connsiteX17" fmla="*/ 0 w 2251365"/>
              <a:gd name="connsiteY17" fmla="*/ 3256846 h 3409249"/>
              <a:gd name="connsiteX18" fmla="*/ 0 w 2251365"/>
              <a:gd name="connsiteY18" fmla="*/ 1930606 h 3409249"/>
              <a:gd name="connsiteX19" fmla="*/ 1 w 2251365"/>
              <a:gd name="connsiteY19" fmla="*/ 1930601 h 3409249"/>
              <a:gd name="connsiteX20" fmla="*/ 1 w 2251365"/>
              <a:gd name="connsiteY20" fmla="*/ 1478643 h 3409249"/>
              <a:gd name="connsiteX21" fmla="*/ 1 w 2251365"/>
              <a:gd name="connsiteY21" fmla="*/ 152403 h 3409249"/>
              <a:gd name="connsiteX22" fmla="*/ 152404 w 2251365"/>
              <a:gd name="connsiteY22" fmla="*/ 0 h 3409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251365" h="3409249">
                <a:moveTo>
                  <a:pt x="152404" y="0"/>
                </a:moveTo>
                <a:lnTo>
                  <a:pt x="637660" y="0"/>
                </a:lnTo>
                <a:lnTo>
                  <a:pt x="761998" y="0"/>
                </a:lnTo>
                <a:lnTo>
                  <a:pt x="1489368" y="0"/>
                </a:lnTo>
                <a:lnTo>
                  <a:pt x="1664267" y="0"/>
                </a:lnTo>
                <a:lnTo>
                  <a:pt x="2098962" y="0"/>
                </a:lnTo>
                <a:cubicBezTo>
                  <a:pt x="2183132" y="0"/>
                  <a:pt x="2251365" y="68233"/>
                  <a:pt x="2251365" y="152403"/>
                </a:cubicBezTo>
                <a:lnTo>
                  <a:pt x="2251365" y="1234525"/>
                </a:lnTo>
                <a:lnTo>
                  <a:pt x="2251365" y="1478643"/>
                </a:lnTo>
                <a:lnTo>
                  <a:pt x="2251365" y="1930606"/>
                </a:lnTo>
                <a:lnTo>
                  <a:pt x="2251365" y="2321879"/>
                </a:lnTo>
                <a:lnTo>
                  <a:pt x="2251365" y="3256846"/>
                </a:lnTo>
                <a:cubicBezTo>
                  <a:pt x="2251365" y="3341016"/>
                  <a:pt x="2182741" y="3409249"/>
                  <a:pt x="2098089" y="3409249"/>
                </a:cubicBezTo>
                <a:lnTo>
                  <a:pt x="1628602" y="3409249"/>
                </a:lnTo>
                <a:cubicBezTo>
                  <a:pt x="1628602" y="3131494"/>
                  <a:pt x="1403437" y="2906329"/>
                  <a:pt x="1125682" y="2906329"/>
                </a:cubicBezTo>
                <a:cubicBezTo>
                  <a:pt x="847927" y="2906329"/>
                  <a:pt x="622762" y="3131494"/>
                  <a:pt x="622762" y="3409249"/>
                </a:cubicBezTo>
                <a:lnTo>
                  <a:pt x="153276" y="3409249"/>
                </a:lnTo>
                <a:cubicBezTo>
                  <a:pt x="68624" y="3409249"/>
                  <a:pt x="0" y="3341016"/>
                  <a:pt x="0" y="3256846"/>
                </a:cubicBezTo>
                <a:lnTo>
                  <a:pt x="0" y="1930606"/>
                </a:lnTo>
                <a:lnTo>
                  <a:pt x="1" y="1930601"/>
                </a:lnTo>
                <a:lnTo>
                  <a:pt x="1" y="1478643"/>
                </a:lnTo>
                <a:lnTo>
                  <a:pt x="1" y="152403"/>
                </a:lnTo>
                <a:cubicBezTo>
                  <a:pt x="1" y="68233"/>
                  <a:pt x="68234" y="0"/>
                  <a:pt x="152404" y="0"/>
                </a:cubicBezTo>
                <a:close/>
              </a:path>
            </a:pathLst>
          </a:cu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D035746B-519E-4012-8808-EBC7F7B129BD}"/>
              </a:ext>
            </a:extLst>
          </p:cNvPr>
          <p:cNvSpPr/>
          <p:nvPr/>
        </p:nvSpPr>
        <p:spPr>
          <a:xfrm>
            <a:off x="630936" y="2196233"/>
            <a:ext cx="2743198" cy="1188048"/>
          </a:xfrm>
          <a:custGeom>
            <a:avLst/>
            <a:gdLst>
              <a:gd name="connsiteX0" fmla="*/ 1864322 w 2416225"/>
              <a:gd name="connsiteY0" fmla="*/ 0 h 1046440"/>
              <a:gd name="connsiteX1" fmla="*/ 2416225 w 2416225"/>
              <a:gd name="connsiteY1" fmla="*/ 523220 h 1046440"/>
              <a:gd name="connsiteX2" fmla="*/ 1864322 w 2416225"/>
              <a:gd name="connsiteY2" fmla="*/ 1046440 h 1046440"/>
              <a:gd name="connsiteX3" fmla="*/ 1864322 w 2416225"/>
              <a:gd name="connsiteY3" fmla="*/ 789920 h 1046440"/>
              <a:gd name="connsiteX4" fmla="*/ 0 w 2416225"/>
              <a:gd name="connsiteY4" fmla="*/ 789920 h 1046440"/>
              <a:gd name="connsiteX5" fmla="*/ 0 w 2416225"/>
              <a:gd name="connsiteY5" fmla="*/ 256520 h 1046440"/>
              <a:gd name="connsiteX6" fmla="*/ 1864322 w 2416225"/>
              <a:gd name="connsiteY6" fmla="*/ 256520 h 1046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225" h="1046440">
                <a:moveTo>
                  <a:pt x="1864322" y="0"/>
                </a:moveTo>
                <a:lnTo>
                  <a:pt x="2416225" y="523220"/>
                </a:lnTo>
                <a:lnTo>
                  <a:pt x="1864322" y="1046440"/>
                </a:lnTo>
                <a:lnTo>
                  <a:pt x="1864322" y="789920"/>
                </a:lnTo>
                <a:lnTo>
                  <a:pt x="0" y="789920"/>
                </a:lnTo>
                <a:lnTo>
                  <a:pt x="0" y="256520"/>
                </a:lnTo>
                <a:lnTo>
                  <a:pt x="1864322" y="25652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6160A043-8DB3-4AA5-801F-A70AA5C255AE}"/>
              </a:ext>
            </a:extLst>
          </p:cNvPr>
          <p:cNvSpPr>
            <a:spLocks noChangeAspect="1"/>
          </p:cNvSpPr>
          <p:nvPr/>
        </p:nvSpPr>
        <p:spPr>
          <a:xfrm rot="18876130">
            <a:off x="1463101" y="5318403"/>
            <a:ext cx="914400" cy="914400"/>
          </a:xfrm>
          <a:custGeom>
            <a:avLst/>
            <a:gdLst/>
            <a:ahLst/>
            <a:cxnLst/>
            <a:rect l="l" t="t" r="r" b="b"/>
            <a:pathLst>
              <a:path w="1097280" h="1097280">
                <a:moveTo>
                  <a:pt x="635944" y="454393"/>
                </a:moveTo>
                <a:lnTo>
                  <a:pt x="574478" y="576465"/>
                </a:lnTo>
                <a:lnTo>
                  <a:pt x="512612" y="513734"/>
                </a:lnTo>
                <a:close/>
                <a:moveTo>
                  <a:pt x="685459" y="325713"/>
                </a:moveTo>
                <a:lnTo>
                  <a:pt x="286443" y="499745"/>
                </a:lnTo>
                <a:lnTo>
                  <a:pt x="364821" y="579219"/>
                </a:lnTo>
                <a:lnTo>
                  <a:pt x="434908" y="549397"/>
                </a:lnTo>
                <a:lnTo>
                  <a:pt x="537322" y="653243"/>
                </a:lnTo>
                <a:lnTo>
                  <a:pt x="505275" y="721637"/>
                </a:lnTo>
                <a:lnTo>
                  <a:pt x="584489" y="801959"/>
                </a:lnTo>
                <a:lnTo>
                  <a:pt x="766345" y="407730"/>
                </a:ln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Freeform: Shape 34">
            <a:extLst>
              <a:ext uri="{FF2B5EF4-FFF2-40B4-BE49-F238E27FC236}">
                <a16:creationId xmlns:a16="http://schemas.microsoft.com/office/drawing/2014/main" id="{D4BA7852-0664-472E-A8CA-386C202D7CAF}"/>
              </a:ext>
            </a:extLst>
          </p:cNvPr>
          <p:cNvSpPr>
            <a:spLocks noChangeAspect="1"/>
          </p:cNvSpPr>
          <p:nvPr/>
        </p:nvSpPr>
        <p:spPr>
          <a:xfrm rot="18876130">
            <a:off x="4295533" y="5318402"/>
            <a:ext cx="914400" cy="914400"/>
          </a:xfrm>
          <a:custGeom>
            <a:avLst/>
            <a:gdLst/>
            <a:ahLst/>
            <a:cxnLst/>
            <a:rect l="l" t="t" r="r" b="b"/>
            <a:pathLst>
              <a:path w="1097280" h="1097280">
                <a:moveTo>
                  <a:pt x="505251" y="535226"/>
                </a:moveTo>
                <a:lnTo>
                  <a:pt x="520463" y="550650"/>
                </a:lnTo>
                <a:cubicBezTo>
                  <a:pt x="533659" y="564031"/>
                  <a:pt x="542543" y="573887"/>
                  <a:pt x="547113" y="580217"/>
                </a:cubicBezTo>
                <a:cubicBezTo>
                  <a:pt x="561233" y="600469"/>
                  <a:pt x="559886" y="618885"/>
                  <a:pt x="543073" y="635466"/>
                </a:cubicBezTo>
                <a:cubicBezTo>
                  <a:pt x="532617" y="645777"/>
                  <a:pt x="520610" y="649145"/>
                  <a:pt x="507050" y="645569"/>
                </a:cubicBezTo>
                <a:cubicBezTo>
                  <a:pt x="495026" y="642421"/>
                  <a:pt x="479569" y="631268"/>
                  <a:pt x="460678" y="612113"/>
                </a:cubicBezTo>
                <a:lnTo>
                  <a:pt x="444215" y="595420"/>
                </a:lnTo>
                <a:close/>
                <a:moveTo>
                  <a:pt x="619058" y="422989"/>
                </a:moveTo>
                <a:lnTo>
                  <a:pt x="632585" y="436704"/>
                </a:lnTo>
                <a:cubicBezTo>
                  <a:pt x="639521" y="443738"/>
                  <a:pt x="644363" y="450061"/>
                  <a:pt x="647111" y="455673"/>
                </a:cubicBezTo>
                <a:cubicBezTo>
                  <a:pt x="654527" y="471670"/>
                  <a:pt x="651665" y="486148"/>
                  <a:pt x="638525" y="499107"/>
                </a:cubicBezTo>
                <a:cubicBezTo>
                  <a:pt x="631037" y="506492"/>
                  <a:pt x="622530" y="510442"/>
                  <a:pt x="613005" y="510957"/>
                </a:cubicBezTo>
                <a:cubicBezTo>
                  <a:pt x="601097" y="511600"/>
                  <a:pt x="588762" y="505451"/>
                  <a:pt x="575999" y="492509"/>
                </a:cubicBezTo>
                <a:lnTo>
                  <a:pt x="562473" y="478794"/>
                </a:lnTo>
                <a:close/>
                <a:moveTo>
                  <a:pt x="602082" y="291321"/>
                </a:moveTo>
                <a:lnTo>
                  <a:pt x="312796" y="576617"/>
                </a:lnTo>
                <a:lnTo>
                  <a:pt x="431512" y="696994"/>
                </a:lnTo>
                <a:cubicBezTo>
                  <a:pt x="467462" y="733446"/>
                  <a:pt x="504034" y="750889"/>
                  <a:pt x="541230" y="749323"/>
                </a:cubicBezTo>
                <a:cubicBezTo>
                  <a:pt x="566916" y="748239"/>
                  <a:pt x="590567" y="737037"/>
                  <a:pt x="612184" y="715718"/>
                </a:cubicBezTo>
                <a:cubicBezTo>
                  <a:pt x="628856" y="699276"/>
                  <a:pt x="639730" y="681053"/>
                  <a:pt x="644807" y="661049"/>
                </a:cubicBezTo>
                <a:cubicBezTo>
                  <a:pt x="650182" y="639087"/>
                  <a:pt x="643887" y="614193"/>
                  <a:pt x="625922" y="586369"/>
                </a:cubicBezTo>
                <a:cubicBezTo>
                  <a:pt x="642169" y="590691"/>
                  <a:pt x="657040" y="591075"/>
                  <a:pt x="670536" y="587520"/>
                </a:cubicBezTo>
                <a:cubicBezTo>
                  <a:pt x="686560" y="583422"/>
                  <a:pt x="702132" y="573918"/>
                  <a:pt x="717250" y="559009"/>
                </a:cubicBezTo>
                <a:cubicBezTo>
                  <a:pt x="767548" y="509404"/>
                  <a:pt x="765944" y="457475"/>
                  <a:pt x="712438" y="403220"/>
                </a:cubicBez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6" name="Freeform: Shape 35">
            <a:extLst>
              <a:ext uri="{FF2B5EF4-FFF2-40B4-BE49-F238E27FC236}">
                <a16:creationId xmlns:a16="http://schemas.microsoft.com/office/drawing/2014/main" id="{637DAF11-FA07-409A-9616-CD6868F25822}"/>
              </a:ext>
            </a:extLst>
          </p:cNvPr>
          <p:cNvSpPr>
            <a:spLocks noChangeAspect="1"/>
          </p:cNvSpPr>
          <p:nvPr/>
        </p:nvSpPr>
        <p:spPr>
          <a:xfrm rot="18876130">
            <a:off x="7127965" y="5318403"/>
            <a:ext cx="914400" cy="914400"/>
          </a:xfrm>
          <a:custGeom>
            <a:avLst/>
            <a:gdLst/>
            <a:ahLst/>
            <a:cxnLst/>
            <a:rect l="l" t="t" r="r" b="b"/>
            <a:pathLst>
              <a:path w="1097280" h="1097280">
                <a:moveTo>
                  <a:pt x="724432" y="404946"/>
                </a:moveTo>
                <a:cubicBezTo>
                  <a:pt x="688064" y="368070"/>
                  <a:pt x="644012" y="346716"/>
                  <a:pt x="592274" y="340884"/>
                </a:cubicBezTo>
                <a:cubicBezTo>
                  <a:pt x="526234" y="333550"/>
                  <a:pt x="469196" y="353570"/>
                  <a:pt x="421158" y="400946"/>
                </a:cubicBezTo>
                <a:cubicBezTo>
                  <a:pt x="373262" y="448182"/>
                  <a:pt x="352521" y="504867"/>
                  <a:pt x="358938" y="571002"/>
                </a:cubicBezTo>
                <a:cubicBezTo>
                  <a:pt x="364051" y="622816"/>
                  <a:pt x="384582" y="666948"/>
                  <a:pt x="420531" y="703401"/>
                </a:cubicBezTo>
                <a:cubicBezTo>
                  <a:pt x="441153" y="724311"/>
                  <a:pt x="468461" y="742252"/>
                  <a:pt x="502455" y="757221"/>
                </a:cubicBezTo>
                <a:lnTo>
                  <a:pt x="592526" y="668392"/>
                </a:lnTo>
                <a:cubicBezTo>
                  <a:pt x="576589" y="669874"/>
                  <a:pt x="562929" y="669110"/>
                  <a:pt x="551544" y="666102"/>
                </a:cubicBezTo>
                <a:cubicBezTo>
                  <a:pt x="530181" y="660654"/>
                  <a:pt x="511895" y="650219"/>
                  <a:pt x="496685" y="634797"/>
                </a:cubicBezTo>
                <a:cubicBezTo>
                  <a:pt x="477428" y="615270"/>
                  <a:pt x="466561" y="592493"/>
                  <a:pt x="464085" y="566464"/>
                </a:cubicBezTo>
                <a:cubicBezTo>
                  <a:pt x="460958" y="533541"/>
                  <a:pt x="472288" y="504366"/>
                  <a:pt x="498073" y="478936"/>
                </a:cubicBezTo>
                <a:cubicBezTo>
                  <a:pt x="523999" y="453368"/>
                  <a:pt x="553400" y="442374"/>
                  <a:pt x="586276" y="445958"/>
                </a:cubicBezTo>
                <a:cubicBezTo>
                  <a:pt x="612268" y="448795"/>
                  <a:pt x="634893" y="459977"/>
                  <a:pt x="654150" y="479504"/>
                </a:cubicBezTo>
                <a:cubicBezTo>
                  <a:pt x="669359" y="494926"/>
                  <a:pt x="679540" y="513355"/>
                  <a:pt x="684690" y="534792"/>
                </a:cubicBezTo>
                <a:cubicBezTo>
                  <a:pt x="687535" y="546500"/>
                  <a:pt x="688109" y="560170"/>
                  <a:pt x="686411" y="575802"/>
                </a:cubicBezTo>
                <a:lnTo>
                  <a:pt x="776482" y="486973"/>
                </a:lnTo>
                <a:cubicBezTo>
                  <a:pt x="761568" y="452351"/>
                  <a:pt x="744218" y="425008"/>
                  <a:pt x="724432" y="404946"/>
                </a:cubicBez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Freeform: Shape 36">
            <a:extLst>
              <a:ext uri="{FF2B5EF4-FFF2-40B4-BE49-F238E27FC236}">
                <a16:creationId xmlns:a16="http://schemas.microsoft.com/office/drawing/2014/main" id="{9042AACB-235E-48A7-B51A-7308BD1ECA1D}"/>
              </a:ext>
            </a:extLst>
          </p:cNvPr>
          <p:cNvSpPr>
            <a:spLocks noChangeAspect="1"/>
          </p:cNvSpPr>
          <p:nvPr/>
        </p:nvSpPr>
        <p:spPr>
          <a:xfrm rot="18876130">
            <a:off x="9960396" y="5318402"/>
            <a:ext cx="914400" cy="914400"/>
          </a:xfrm>
          <a:custGeom>
            <a:avLst/>
            <a:gdLst/>
            <a:ahLst/>
            <a:cxnLst/>
            <a:rect l="l" t="t" r="r" b="b"/>
            <a:pathLst>
              <a:path w="1097280" h="1097280">
                <a:moveTo>
                  <a:pt x="610160" y="415135"/>
                </a:moveTo>
                <a:lnTo>
                  <a:pt x="627126" y="432339"/>
                </a:lnTo>
                <a:cubicBezTo>
                  <a:pt x="656169" y="461788"/>
                  <a:pt x="668177" y="493655"/>
                  <a:pt x="663148" y="527939"/>
                </a:cubicBezTo>
                <a:cubicBezTo>
                  <a:pt x="659305" y="553795"/>
                  <a:pt x="647397" y="576571"/>
                  <a:pt x="627425" y="596268"/>
                </a:cubicBezTo>
                <a:cubicBezTo>
                  <a:pt x="607452" y="615965"/>
                  <a:pt x="584442" y="627625"/>
                  <a:pt x="558394" y="631248"/>
                </a:cubicBezTo>
                <a:cubicBezTo>
                  <a:pt x="524183" y="635941"/>
                  <a:pt x="492486" y="623493"/>
                  <a:pt x="463303" y="593902"/>
                </a:cubicBezTo>
                <a:lnTo>
                  <a:pt x="446337" y="576699"/>
                </a:lnTo>
                <a:close/>
                <a:moveTo>
                  <a:pt x="598694" y="278033"/>
                </a:moveTo>
                <a:lnTo>
                  <a:pt x="309408" y="563330"/>
                </a:lnTo>
                <a:lnTo>
                  <a:pt x="418928" y="674382"/>
                </a:lnTo>
                <a:cubicBezTo>
                  <a:pt x="434255" y="689923"/>
                  <a:pt x="451918" y="702605"/>
                  <a:pt x="471916" y="712426"/>
                </a:cubicBezTo>
                <a:cubicBezTo>
                  <a:pt x="509673" y="730929"/>
                  <a:pt x="550327" y="736614"/>
                  <a:pt x="593875" y="729479"/>
                </a:cubicBezTo>
                <a:cubicBezTo>
                  <a:pt x="637424" y="722345"/>
                  <a:pt x="674246" y="703938"/>
                  <a:pt x="704340" y="674259"/>
                </a:cubicBezTo>
                <a:cubicBezTo>
                  <a:pt x="725957" y="652940"/>
                  <a:pt x="742061" y="627303"/>
                  <a:pt x="752653" y="597348"/>
                </a:cubicBezTo>
                <a:cubicBezTo>
                  <a:pt x="765253" y="560952"/>
                  <a:pt x="767684" y="524135"/>
                  <a:pt x="759945" y="486897"/>
                </a:cubicBezTo>
                <a:cubicBezTo>
                  <a:pt x="752211" y="448816"/>
                  <a:pt x="734967" y="416213"/>
                  <a:pt x="708214" y="389085"/>
                </a:cubicBezTo>
                <a:close/>
                <a:moveTo>
                  <a:pt x="936587" y="160693"/>
                </a:moveTo>
                <a:cubicBezTo>
                  <a:pt x="1035871" y="259977"/>
                  <a:pt x="1097280" y="397137"/>
                  <a:pt x="1097280" y="548640"/>
                </a:cubicBezTo>
                <a:cubicBezTo>
                  <a:pt x="1097280" y="851646"/>
                  <a:pt x="851646" y="1097280"/>
                  <a:pt x="548640" y="1097280"/>
                </a:cubicBezTo>
                <a:cubicBezTo>
                  <a:pt x="245635" y="1097280"/>
                  <a:pt x="0" y="851646"/>
                  <a:pt x="0" y="548640"/>
                </a:cubicBezTo>
                <a:cubicBezTo>
                  <a:pt x="0" y="245634"/>
                  <a:pt x="245634" y="0"/>
                  <a:pt x="548640" y="0"/>
                </a:cubicBezTo>
                <a:cubicBezTo>
                  <a:pt x="700143" y="0"/>
                  <a:pt x="837303" y="61409"/>
                  <a:pt x="936587" y="16069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8" name="TextBox 37">
            <a:extLst>
              <a:ext uri="{FF2B5EF4-FFF2-40B4-BE49-F238E27FC236}">
                <a16:creationId xmlns:a16="http://schemas.microsoft.com/office/drawing/2014/main" id="{F4768376-DA4A-4FF5-9ECE-C95179231351}"/>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39" name="TextBox 38">
            <a:extLst>
              <a:ext uri="{FF2B5EF4-FFF2-40B4-BE49-F238E27FC236}">
                <a16:creationId xmlns:a16="http://schemas.microsoft.com/office/drawing/2014/main" id="{7DC6B9A2-974A-4014-9985-DF1992ADBE90}"/>
              </a:ext>
            </a:extLst>
          </p:cNvPr>
          <p:cNvSpPr txBox="1"/>
          <p:nvPr/>
        </p:nvSpPr>
        <p:spPr>
          <a:xfrm>
            <a:off x="876729" y="2615184"/>
            <a:ext cx="2269904" cy="430887"/>
          </a:xfrm>
          <a:prstGeom prst="rect">
            <a:avLst/>
          </a:prstGeom>
          <a:noFill/>
        </p:spPr>
        <p:txBody>
          <a:bodyPr wrap="square" rtlCol="0">
            <a:spAutoFit/>
          </a:bodyPr>
          <a:lstStyle/>
          <a:p>
            <a:pPr defTabSz="1219170">
              <a:spcBef>
                <a:spcPct val="20000"/>
              </a:spcBef>
              <a:defRPr/>
            </a:pPr>
            <a:r>
              <a:rPr lang="en-US" dirty="0">
                <a:solidFill>
                  <a:srgbClr val="585858"/>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sp>
        <p:nvSpPr>
          <p:cNvPr id="40" name="TextBox 39">
            <a:extLst>
              <a:ext uri="{FF2B5EF4-FFF2-40B4-BE49-F238E27FC236}">
                <a16:creationId xmlns:a16="http://schemas.microsoft.com/office/drawing/2014/main" id="{177B3727-DDCF-4D53-8B1B-C7FCA1A5096F}"/>
              </a:ext>
            </a:extLst>
          </p:cNvPr>
          <p:cNvSpPr txBox="1"/>
          <p:nvPr/>
        </p:nvSpPr>
        <p:spPr>
          <a:xfrm>
            <a:off x="3711369" y="2615184"/>
            <a:ext cx="2269904" cy="430887"/>
          </a:xfrm>
          <a:prstGeom prst="rect">
            <a:avLst/>
          </a:prstGeom>
          <a:noFill/>
        </p:spPr>
        <p:txBody>
          <a:bodyPr wrap="square" rtlCol="0">
            <a:spAutoFit/>
          </a:bodyPr>
          <a:lstStyle/>
          <a:p>
            <a:pPr defTabSz="1219170">
              <a:spcBef>
                <a:spcPct val="20000"/>
              </a:spcBef>
              <a:defRPr/>
            </a:pPr>
            <a:r>
              <a:rPr lang="en-US" dirty="0">
                <a:solidFill>
                  <a:srgbClr val="585858"/>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sp>
        <p:nvSpPr>
          <p:cNvPr id="41" name="TextBox 40">
            <a:extLst>
              <a:ext uri="{FF2B5EF4-FFF2-40B4-BE49-F238E27FC236}">
                <a16:creationId xmlns:a16="http://schemas.microsoft.com/office/drawing/2014/main" id="{EF90334F-4B23-40B0-BC36-1151B69CB9BA}"/>
              </a:ext>
            </a:extLst>
          </p:cNvPr>
          <p:cNvSpPr txBox="1"/>
          <p:nvPr/>
        </p:nvSpPr>
        <p:spPr>
          <a:xfrm>
            <a:off x="6578508" y="2615184"/>
            <a:ext cx="2269904" cy="430887"/>
          </a:xfrm>
          <a:prstGeom prst="rect">
            <a:avLst/>
          </a:prstGeom>
          <a:noFill/>
        </p:spPr>
        <p:txBody>
          <a:bodyPr wrap="square" rtlCol="0">
            <a:spAutoFit/>
          </a:bodyPr>
          <a:lstStyle/>
          <a:p>
            <a:pPr defTabSz="1219170">
              <a:spcBef>
                <a:spcPct val="20000"/>
              </a:spcBef>
              <a:defRPr/>
            </a:pPr>
            <a:r>
              <a:rPr lang="en-US" dirty="0">
                <a:solidFill>
                  <a:srgbClr val="585858"/>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188B399C-CA45-40E3-AE3E-2CF393D158EC}"/>
              </a:ext>
            </a:extLst>
          </p:cNvPr>
          <p:cNvSpPr txBox="1"/>
          <p:nvPr/>
        </p:nvSpPr>
        <p:spPr>
          <a:xfrm>
            <a:off x="9430124" y="2615184"/>
            <a:ext cx="2269904" cy="430887"/>
          </a:xfrm>
          <a:prstGeom prst="rect">
            <a:avLst/>
          </a:prstGeom>
          <a:noFill/>
        </p:spPr>
        <p:txBody>
          <a:bodyPr wrap="square" rtlCol="0">
            <a:spAutoFit/>
          </a:bodyPr>
          <a:lstStyle/>
          <a:p>
            <a:pPr defTabSz="1219170">
              <a:spcBef>
                <a:spcPct val="20000"/>
              </a:spcBef>
              <a:defRPr/>
            </a:pPr>
            <a:r>
              <a:rPr lang="en-US" dirty="0">
                <a:solidFill>
                  <a:srgbClr val="585858"/>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sp>
        <p:nvSpPr>
          <p:cNvPr id="43" name="TextBox 42">
            <a:extLst>
              <a:ext uri="{FF2B5EF4-FFF2-40B4-BE49-F238E27FC236}">
                <a16:creationId xmlns:a16="http://schemas.microsoft.com/office/drawing/2014/main" id="{4D1B7823-574B-4D65-A180-6CFA1D116019}"/>
              </a:ext>
            </a:extLst>
          </p:cNvPr>
          <p:cNvSpPr txBox="1"/>
          <p:nvPr/>
        </p:nvSpPr>
        <p:spPr>
          <a:xfrm>
            <a:off x="640080" y="3384281"/>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sp>
        <p:nvSpPr>
          <p:cNvPr id="44" name="TextBox 43">
            <a:extLst>
              <a:ext uri="{FF2B5EF4-FFF2-40B4-BE49-F238E27FC236}">
                <a16:creationId xmlns:a16="http://schemas.microsoft.com/office/drawing/2014/main" id="{1E009A4F-27F3-4308-8C69-09E73F04736A}"/>
              </a:ext>
            </a:extLst>
          </p:cNvPr>
          <p:cNvSpPr txBox="1"/>
          <p:nvPr/>
        </p:nvSpPr>
        <p:spPr>
          <a:xfrm>
            <a:off x="3492041" y="3384281"/>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sp>
        <p:nvSpPr>
          <p:cNvPr id="45" name="TextBox 44">
            <a:extLst>
              <a:ext uri="{FF2B5EF4-FFF2-40B4-BE49-F238E27FC236}">
                <a16:creationId xmlns:a16="http://schemas.microsoft.com/office/drawing/2014/main" id="{136D669C-650D-467A-AFC5-D53A812350AE}"/>
              </a:ext>
            </a:extLst>
          </p:cNvPr>
          <p:cNvSpPr txBox="1"/>
          <p:nvPr/>
        </p:nvSpPr>
        <p:spPr>
          <a:xfrm>
            <a:off x="6328930" y="3429000"/>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1B140B25-B320-470A-ABF1-8B42B551C1C5}"/>
              </a:ext>
            </a:extLst>
          </p:cNvPr>
          <p:cNvSpPr txBox="1"/>
          <p:nvPr/>
        </p:nvSpPr>
        <p:spPr>
          <a:xfrm>
            <a:off x="9235440" y="3429000"/>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pic>
        <p:nvPicPr>
          <p:cNvPr id="25" name="Picture 24">
            <a:hlinkClick r:id="rId2"/>
            <a:extLst>
              <a:ext uri="{FF2B5EF4-FFF2-40B4-BE49-F238E27FC236}">
                <a16:creationId xmlns:a16="http://schemas.microsoft.com/office/drawing/2014/main" id="{F5B260DE-FAE8-4453-9EBF-E5F927ACA88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51772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fade">
                                      <p:cBhvr>
                                        <p:cTn id="11" dur="1000"/>
                                        <p:tgtEl>
                                          <p:spTgt spid="34"/>
                                        </p:tgtEl>
                                      </p:cBhvr>
                                    </p:animEffect>
                                    <p:anim calcmode="lin" valueType="num">
                                      <p:cBhvr>
                                        <p:cTn id="12" dur="1000" fill="hold"/>
                                        <p:tgtEl>
                                          <p:spTgt spid="34"/>
                                        </p:tgtEl>
                                        <p:attrNameLst>
                                          <p:attrName>ppt_x</p:attrName>
                                        </p:attrNameLst>
                                      </p:cBhvr>
                                      <p:tavLst>
                                        <p:tav tm="0">
                                          <p:val>
                                            <p:strVal val="#ppt_x"/>
                                          </p:val>
                                        </p:tav>
                                        <p:tav tm="100000">
                                          <p:val>
                                            <p:strVal val="#ppt_x"/>
                                          </p:val>
                                        </p:tav>
                                      </p:tavLst>
                                    </p:anim>
                                    <p:anim calcmode="lin" valueType="num">
                                      <p:cBhvr>
                                        <p:cTn id="13" dur="1000" fill="hold"/>
                                        <p:tgtEl>
                                          <p:spTgt spid="34"/>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fade">
                                      <p:cBhvr>
                                        <p:cTn id="16" dur="1000"/>
                                        <p:tgtEl>
                                          <p:spTgt spid="31"/>
                                        </p:tgtEl>
                                      </p:cBhvr>
                                    </p:animEffect>
                                    <p:anim calcmode="lin" valueType="num">
                                      <p:cBhvr>
                                        <p:cTn id="17" dur="1000" fill="hold"/>
                                        <p:tgtEl>
                                          <p:spTgt spid="31"/>
                                        </p:tgtEl>
                                        <p:attrNameLst>
                                          <p:attrName>ppt_x</p:attrName>
                                        </p:attrNameLst>
                                      </p:cBhvr>
                                      <p:tavLst>
                                        <p:tav tm="0">
                                          <p:val>
                                            <p:strVal val="#ppt_x"/>
                                          </p:val>
                                        </p:tav>
                                        <p:tav tm="100000">
                                          <p:val>
                                            <p:strVal val="#ppt_x"/>
                                          </p:val>
                                        </p:tav>
                                      </p:tavLst>
                                    </p:anim>
                                    <p:anim calcmode="lin" valueType="num">
                                      <p:cBhvr>
                                        <p:cTn id="18" dur="1000" fill="hold"/>
                                        <p:tgtEl>
                                          <p:spTgt spid="31"/>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wipe(left)">
                                      <p:cBhvr>
                                        <p:cTn id="22" dur="500"/>
                                        <p:tgtEl>
                                          <p:spTgt spid="32"/>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9"/>
                                        </p:tgtEl>
                                        <p:attrNameLst>
                                          <p:attrName>style.visibility</p:attrName>
                                        </p:attrNameLst>
                                      </p:cBhvr>
                                      <p:to>
                                        <p:strVal val="visible"/>
                                      </p:to>
                                    </p:set>
                                    <p:animEffect transition="in" filter="wipe(left)">
                                      <p:cBhvr>
                                        <p:cTn id="25" dur="500"/>
                                        <p:tgtEl>
                                          <p:spTgt spid="39"/>
                                        </p:tgtEl>
                                      </p:cBhvr>
                                    </p:animEffect>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43">
                                            <p:txEl>
                                              <p:pRg st="0" end="0"/>
                                            </p:txEl>
                                          </p:spTgt>
                                        </p:tgtEl>
                                        <p:attrNameLst>
                                          <p:attrName>style.visibility</p:attrName>
                                        </p:attrNameLst>
                                      </p:cBhvr>
                                      <p:to>
                                        <p:strVal val="visible"/>
                                      </p:to>
                                    </p:set>
                                    <p:animEffect transition="in" filter="fade">
                                      <p:cBhvr>
                                        <p:cTn id="29" dur="1000"/>
                                        <p:tgtEl>
                                          <p:spTgt spid="43">
                                            <p:txEl>
                                              <p:pRg st="0" end="0"/>
                                            </p:txEl>
                                          </p:spTgt>
                                        </p:tgtEl>
                                      </p:cBhvr>
                                    </p:animEffect>
                                    <p:anim calcmode="lin" valueType="num">
                                      <p:cBhvr>
                                        <p:cTn id="30"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42" presetClass="entr" presetSubtype="0" fill="hold" grpId="0" nodeType="afterEffect">
                                  <p:stCondLst>
                                    <p:cond delay="0"/>
                                  </p:stCondLst>
                                  <p:childTnLst>
                                    <p:set>
                                      <p:cBhvr>
                                        <p:cTn id="34" dur="1" fill="hold">
                                          <p:stCondLst>
                                            <p:cond delay="0"/>
                                          </p:stCondLst>
                                        </p:cTn>
                                        <p:tgtEl>
                                          <p:spTgt spid="43">
                                            <p:txEl>
                                              <p:pRg st="1" end="1"/>
                                            </p:txEl>
                                          </p:spTgt>
                                        </p:tgtEl>
                                        <p:attrNameLst>
                                          <p:attrName>style.visibility</p:attrName>
                                        </p:attrNameLst>
                                      </p:cBhvr>
                                      <p:to>
                                        <p:strVal val="visible"/>
                                      </p:to>
                                    </p:set>
                                    <p:animEffect transition="in" filter="fade">
                                      <p:cBhvr>
                                        <p:cTn id="35" dur="1000"/>
                                        <p:tgtEl>
                                          <p:spTgt spid="43">
                                            <p:txEl>
                                              <p:pRg st="1" end="1"/>
                                            </p:txEl>
                                          </p:spTgt>
                                        </p:tgtEl>
                                      </p:cBhvr>
                                    </p:animEffect>
                                    <p:anim calcmode="lin" valueType="num">
                                      <p:cBhvr>
                                        <p:cTn id="36" dur="1000" fill="hold"/>
                                        <p:tgtEl>
                                          <p:spTgt spid="43">
                                            <p:txEl>
                                              <p:pRg st="1" end="1"/>
                                            </p:txEl>
                                          </p:spTgt>
                                        </p:tgtEl>
                                        <p:attrNameLst>
                                          <p:attrName>ppt_x</p:attrName>
                                        </p:attrNameLst>
                                      </p:cBhvr>
                                      <p:tavLst>
                                        <p:tav tm="0">
                                          <p:val>
                                            <p:strVal val="#ppt_x"/>
                                          </p:val>
                                        </p:tav>
                                        <p:tav tm="100000">
                                          <p:val>
                                            <p:strVal val="#ppt_x"/>
                                          </p:val>
                                        </p:tav>
                                      </p:tavLst>
                                    </p:anim>
                                    <p:anim calcmode="lin" valueType="num">
                                      <p:cBhvr>
                                        <p:cTn id="37" dur="1000" fill="hold"/>
                                        <p:tgtEl>
                                          <p:spTgt spid="43">
                                            <p:txEl>
                                              <p:pRg st="1" end="1"/>
                                            </p:txEl>
                                          </p:spTgt>
                                        </p:tgtEl>
                                        <p:attrNameLst>
                                          <p:attrName>ppt_y</p:attrName>
                                        </p:attrNameLst>
                                      </p:cBhvr>
                                      <p:tavLst>
                                        <p:tav tm="0">
                                          <p:val>
                                            <p:strVal val="#ppt_y+.1"/>
                                          </p:val>
                                        </p:tav>
                                        <p:tav tm="100000">
                                          <p:val>
                                            <p:strVal val="#ppt_y"/>
                                          </p:val>
                                        </p:tav>
                                      </p:tavLst>
                                    </p:anim>
                                  </p:childTnLst>
                                </p:cTn>
                              </p:par>
                            </p:childTnLst>
                          </p:cTn>
                        </p:par>
                        <p:par>
                          <p:cTn id="38" fill="hold">
                            <p:stCondLst>
                              <p:cond delay="4000"/>
                            </p:stCondLst>
                            <p:childTnLst>
                              <p:par>
                                <p:cTn id="39" presetID="42" presetClass="entr" presetSubtype="0" fill="hold" grpId="0" nodeType="afterEffect">
                                  <p:stCondLst>
                                    <p:cond delay="0"/>
                                  </p:stCondLst>
                                  <p:childTnLst>
                                    <p:set>
                                      <p:cBhvr>
                                        <p:cTn id="40" dur="1" fill="hold">
                                          <p:stCondLst>
                                            <p:cond delay="0"/>
                                          </p:stCondLst>
                                        </p:cTn>
                                        <p:tgtEl>
                                          <p:spTgt spid="43">
                                            <p:txEl>
                                              <p:pRg st="2" end="2"/>
                                            </p:txEl>
                                          </p:spTgt>
                                        </p:tgtEl>
                                        <p:attrNameLst>
                                          <p:attrName>style.visibility</p:attrName>
                                        </p:attrNameLst>
                                      </p:cBhvr>
                                      <p:to>
                                        <p:strVal val="visible"/>
                                      </p:to>
                                    </p:set>
                                    <p:animEffect transition="in" filter="fade">
                                      <p:cBhvr>
                                        <p:cTn id="41" dur="1000"/>
                                        <p:tgtEl>
                                          <p:spTgt spid="43">
                                            <p:txEl>
                                              <p:pRg st="2" end="2"/>
                                            </p:txEl>
                                          </p:spTgt>
                                        </p:tgtEl>
                                      </p:cBhvr>
                                    </p:animEffect>
                                    <p:anim calcmode="lin" valueType="num">
                                      <p:cBhvr>
                                        <p:cTn id="42" dur="10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43">
                                            <p:txEl>
                                              <p:pRg st="2" end="2"/>
                                            </p:txEl>
                                          </p:spTgt>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42" presetClass="entr" presetSubtype="0" fill="hold" grpId="0" nodeType="after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fade">
                                      <p:cBhvr>
                                        <p:cTn id="47" dur="1000"/>
                                        <p:tgtEl>
                                          <p:spTgt spid="35"/>
                                        </p:tgtEl>
                                      </p:cBhvr>
                                    </p:animEffect>
                                    <p:anim calcmode="lin" valueType="num">
                                      <p:cBhvr>
                                        <p:cTn id="48" dur="1000" fill="hold"/>
                                        <p:tgtEl>
                                          <p:spTgt spid="35"/>
                                        </p:tgtEl>
                                        <p:attrNameLst>
                                          <p:attrName>ppt_x</p:attrName>
                                        </p:attrNameLst>
                                      </p:cBhvr>
                                      <p:tavLst>
                                        <p:tav tm="0">
                                          <p:val>
                                            <p:strVal val="#ppt_x"/>
                                          </p:val>
                                        </p:tav>
                                        <p:tav tm="100000">
                                          <p:val>
                                            <p:strVal val="#ppt_x"/>
                                          </p:val>
                                        </p:tav>
                                      </p:tavLst>
                                    </p:anim>
                                    <p:anim calcmode="lin" valueType="num">
                                      <p:cBhvr>
                                        <p:cTn id="49" dur="1000" fill="hold"/>
                                        <p:tgtEl>
                                          <p:spTgt spid="35"/>
                                        </p:tgtEl>
                                        <p:attrNameLst>
                                          <p:attrName>ppt_y</p:attrName>
                                        </p:attrNameLst>
                                      </p:cBhvr>
                                      <p:tavLst>
                                        <p:tav tm="0">
                                          <p:val>
                                            <p:strVal val="#ppt_y+.1"/>
                                          </p:val>
                                        </p:tav>
                                        <p:tav tm="100000">
                                          <p:val>
                                            <p:strVal val="#ppt_y"/>
                                          </p:val>
                                        </p:tav>
                                      </p:tavLst>
                                    </p:anim>
                                  </p:childTnLst>
                                </p:cTn>
                              </p:par>
                              <p:par>
                                <p:cTn id="50" presetID="47" presetClass="entr" presetSubtype="0" fill="hold" grpId="0" nodeType="with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fade">
                                      <p:cBhvr>
                                        <p:cTn id="52" dur="1000"/>
                                        <p:tgtEl>
                                          <p:spTgt spid="27"/>
                                        </p:tgtEl>
                                      </p:cBhvr>
                                    </p:animEffect>
                                    <p:anim calcmode="lin" valueType="num">
                                      <p:cBhvr>
                                        <p:cTn id="53" dur="1000" fill="hold"/>
                                        <p:tgtEl>
                                          <p:spTgt spid="27"/>
                                        </p:tgtEl>
                                        <p:attrNameLst>
                                          <p:attrName>ppt_x</p:attrName>
                                        </p:attrNameLst>
                                      </p:cBhvr>
                                      <p:tavLst>
                                        <p:tav tm="0">
                                          <p:val>
                                            <p:strVal val="#ppt_x"/>
                                          </p:val>
                                        </p:tav>
                                        <p:tav tm="100000">
                                          <p:val>
                                            <p:strVal val="#ppt_x"/>
                                          </p:val>
                                        </p:tav>
                                      </p:tavLst>
                                    </p:anim>
                                    <p:anim calcmode="lin" valueType="num">
                                      <p:cBhvr>
                                        <p:cTn id="54" dur="1000" fill="hold"/>
                                        <p:tgtEl>
                                          <p:spTgt spid="27"/>
                                        </p:tgtEl>
                                        <p:attrNameLst>
                                          <p:attrName>ppt_y</p:attrName>
                                        </p:attrNameLst>
                                      </p:cBhvr>
                                      <p:tavLst>
                                        <p:tav tm="0">
                                          <p:val>
                                            <p:strVal val="#ppt_y-.1"/>
                                          </p:val>
                                        </p:tav>
                                        <p:tav tm="100000">
                                          <p:val>
                                            <p:strVal val="#ppt_y"/>
                                          </p:val>
                                        </p:tav>
                                      </p:tavLst>
                                    </p:anim>
                                  </p:childTnLst>
                                </p:cTn>
                              </p:par>
                            </p:childTnLst>
                          </p:cTn>
                        </p:par>
                        <p:par>
                          <p:cTn id="55" fill="hold">
                            <p:stCondLst>
                              <p:cond delay="6000"/>
                            </p:stCondLst>
                            <p:childTnLst>
                              <p:par>
                                <p:cTn id="56" presetID="22" presetClass="entr" presetSubtype="8" fill="hold" grpId="0" nodeType="afterEffect">
                                  <p:stCondLst>
                                    <p:cond delay="0"/>
                                  </p:stCondLst>
                                  <p:childTnLst>
                                    <p:set>
                                      <p:cBhvr>
                                        <p:cTn id="57" dur="1" fill="hold">
                                          <p:stCondLst>
                                            <p:cond delay="0"/>
                                          </p:stCondLst>
                                        </p:cTn>
                                        <p:tgtEl>
                                          <p:spTgt spid="28"/>
                                        </p:tgtEl>
                                        <p:attrNameLst>
                                          <p:attrName>style.visibility</p:attrName>
                                        </p:attrNameLst>
                                      </p:cBhvr>
                                      <p:to>
                                        <p:strVal val="visible"/>
                                      </p:to>
                                    </p:set>
                                    <p:animEffect transition="in" filter="wipe(left)">
                                      <p:cBhvr>
                                        <p:cTn id="58" dur="500"/>
                                        <p:tgtEl>
                                          <p:spTgt spid="28"/>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40"/>
                                        </p:tgtEl>
                                        <p:attrNameLst>
                                          <p:attrName>style.visibility</p:attrName>
                                        </p:attrNameLst>
                                      </p:cBhvr>
                                      <p:to>
                                        <p:strVal val="visible"/>
                                      </p:to>
                                    </p:set>
                                    <p:animEffect transition="in" filter="wipe(left)">
                                      <p:cBhvr>
                                        <p:cTn id="61" dur="500"/>
                                        <p:tgtEl>
                                          <p:spTgt spid="40"/>
                                        </p:tgtEl>
                                      </p:cBhvr>
                                    </p:animEffect>
                                  </p:childTnLst>
                                </p:cTn>
                              </p:par>
                            </p:childTnLst>
                          </p:cTn>
                        </p:par>
                        <p:par>
                          <p:cTn id="62" fill="hold">
                            <p:stCondLst>
                              <p:cond delay="6500"/>
                            </p:stCondLst>
                            <p:childTnLst>
                              <p:par>
                                <p:cTn id="63" presetID="42" presetClass="entr" presetSubtype="0" fill="hold" grpId="0" nodeType="afterEffect">
                                  <p:stCondLst>
                                    <p:cond delay="0"/>
                                  </p:stCondLst>
                                  <p:childTnLst>
                                    <p:set>
                                      <p:cBhvr>
                                        <p:cTn id="64" dur="1" fill="hold">
                                          <p:stCondLst>
                                            <p:cond delay="0"/>
                                          </p:stCondLst>
                                        </p:cTn>
                                        <p:tgtEl>
                                          <p:spTgt spid="44">
                                            <p:txEl>
                                              <p:pRg st="0" end="0"/>
                                            </p:txEl>
                                          </p:spTgt>
                                        </p:tgtEl>
                                        <p:attrNameLst>
                                          <p:attrName>style.visibility</p:attrName>
                                        </p:attrNameLst>
                                      </p:cBhvr>
                                      <p:to>
                                        <p:strVal val="visible"/>
                                      </p:to>
                                    </p:set>
                                    <p:animEffect transition="in" filter="fade">
                                      <p:cBhvr>
                                        <p:cTn id="65" dur="1000"/>
                                        <p:tgtEl>
                                          <p:spTgt spid="44">
                                            <p:txEl>
                                              <p:pRg st="0" end="0"/>
                                            </p:txEl>
                                          </p:spTgt>
                                        </p:tgtEl>
                                      </p:cBhvr>
                                    </p:animEffect>
                                    <p:anim calcmode="lin" valueType="num">
                                      <p:cBhvr>
                                        <p:cTn id="66"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67"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68" fill="hold">
                            <p:stCondLst>
                              <p:cond delay="7500"/>
                            </p:stCondLst>
                            <p:childTnLst>
                              <p:par>
                                <p:cTn id="69" presetID="42" presetClass="entr" presetSubtype="0" fill="hold" grpId="0" nodeType="afterEffect">
                                  <p:stCondLst>
                                    <p:cond delay="0"/>
                                  </p:stCondLst>
                                  <p:childTnLst>
                                    <p:set>
                                      <p:cBhvr>
                                        <p:cTn id="70" dur="1" fill="hold">
                                          <p:stCondLst>
                                            <p:cond delay="0"/>
                                          </p:stCondLst>
                                        </p:cTn>
                                        <p:tgtEl>
                                          <p:spTgt spid="44">
                                            <p:txEl>
                                              <p:pRg st="1" end="1"/>
                                            </p:txEl>
                                          </p:spTgt>
                                        </p:tgtEl>
                                        <p:attrNameLst>
                                          <p:attrName>style.visibility</p:attrName>
                                        </p:attrNameLst>
                                      </p:cBhvr>
                                      <p:to>
                                        <p:strVal val="visible"/>
                                      </p:to>
                                    </p:set>
                                    <p:animEffect transition="in" filter="fade">
                                      <p:cBhvr>
                                        <p:cTn id="71" dur="1000"/>
                                        <p:tgtEl>
                                          <p:spTgt spid="44">
                                            <p:txEl>
                                              <p:pRg st="1" end="1"/>
                                            </p:txEl>
                                          </p:spTgt>
                                        </p:tgtEl>
                                      </p:cBhvr>
                                    </p:animEffect>
                                    <p:anim calcmode="lin" valueType="num">
                                      <p:cBhvr>
                                        <p:cTn id="72" dur="1000" fill="hold"/>
                                        <p:tgtEl>
                                          <p:spTgt spid="44">
                                            <p:txEl>
                                              <p:pRg st="1" end="1"/>
                                            </p:txEl>
                                          </p:spTgt>
                                        </p:tgtEl>
                                        <p:attrNameLst>
                                          <p:attrName>ppt_x</p:attrName>
                                        </p:attrNameLst>
                                      </p:cBhvr>
                                      <p:tavLst>
                                        <p:tav tm="0">
                                          <p:val>
                                            <p:strVal val="#ppt_x"/>
                                          </p:val>
                                        </p:tav>
                                        <p:tav tm="100000">
                                          <p:val>
                                            <p:strVal val="#ppt_x"/>
                                          </p:val>
                                        </p:tav>
                                      </p:tavLst>
                                    </p:anim>
                                    <p:anim calcmode="lin" valueType="num">
                                      <p:cBhvr>
                                        <p:cTn id="73" dur="1000" fill="hold"/>
                                        <p:tgtEl>
                                          <p:spTgt spid="44">
                                            <p:txEl>
                                              <p:pRg st="1" end="1"/>
                                            </p:txEl>
                                          </p:spTgt>
                                        </p:tgtEl>
                                        <p:attrNameLst>
                                          <p:attrName>ppt_y</p:attrName>
                                        </p:attrNameLst>
                                      </p:cBhvr>
                                      <p:tavLst>
                                        <p:tav tm="0">
                                          <p:val>
                                            <p:strVal val="#ppt_y+.1"/>
                                          </p:val>
                                        </p:tav>
                                        <p:tav tm="100000">
                                          <p:val>
                                            <p:strVal val="#ppt_y"/>
                                          </p:val>
                                        </p:tav>
                                      </p:tavLst>
                                    </p:anim>
                                  </p:childTnLst>
                                </p:cTn>
                              </p:par>
                            </p:childTnLst>
                          </p:cTn>
                        </p:par>
                        <p:par>
                          <p:cTn id="74" fill="hold">
                            <p:stCondLst>
                              <p:cond delay="8500"/>
                            </p:stCondLst>
                            <p:childTnLst>
                              <p:par>
                                <p:cTn id="75" presetID="42" presetClass="entr" presetSubtype="0" fill="hold" grpId="0" nodeType="afterEffect">
                                  <p:stCondLst>
                                    <p:cond delay="0"/>
                                  </p:stCondLst>
                                  <p:childTnLst>
                                    <p:set>
                                      <p:cBhvr>
                                        <p:cTn id="76" dur="1" fill="hold">
                                          <p:stCondLst>
                                            <p:cond delay="0"/>
                                          </p:stCondLst>
                                        </p:cTn>
                                        <p:tgtEl>
                                          <p:spTgt spid="44">
                                            <p:txEl>
                                              <p:pRg st="2" end="2"/>
                                            </p:txEl>
                                          </p:spTgt>
                                        </p:tgtEl>
                                        <p:attrNameLst>
                                          <p:attrName>style.visibility</p:attrName>
                                        </p:attrNameLst>
                                      </p:cBhvr>
                                      <p:to>
                                        <p:strVal val="visible"/>
                                      </p:to>
                                    </p:set>
                                    <p:animEffect transition="in" filter="fade">
                                      <p:cBhvr>
                                        <p:cTn id="77" dur="1000"/>
                                        <p:tgtEl>
                                          <p:spTgt spid="44">
                                            <p:txEl>
                                              <p:pRg st="2" end="2"/>
                                            </p:txEl>
                                          </p:spTgt>
                                        </p:tgtEl>
                                      </p:cBhvr>
                                    </p:animEffect>
                                    <p:anim calcmode="lin" valueType="num">
                                      <p:cBhvr>
                                        <p:cTn id="78" dur="10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79" dur="10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80" fill="hold">
                            <p:stCondLst>
                              <p:cond delay="9500"/>
                            </p:stCondLst>
                            <p:childTnLst>
                              <p:par>
                                <p:cTn id="81" presetID="42" presetClass="entr" presetSubtype="0" fill="hold" grpId="0" nodeType="afterEffect">
                                  <p:stCondLst>
                                    <p:cond delay="0"/>
                                  </p:stCondLst>
                                  <p:childTnLst>
                                    <p:set>
                                      <p:cBhvr>
                                        <p:cTn id="82" dur="1" fill="hold">
                                          <p:stCondLst>
                                            <p:cond delay="0"/>
                                          </p:stCondLst>
                                        </p:cTn>
                                        <p:tgtEl>
                                          <p:spTgt spid="36"/>
                                        </p:tgtEl>
                                        <p:attrNameLst>
                                          <p:attrName>style.visibility</p:attrName>
                                        </p:attrNameLst>
                                      </p:cBhvr>
                                      <p:to>
                                        <p:strVal val="visible"/>
                                      </p:to>
                                    </p:set>
                                    <p:animEffect transition="in" filter="fade">
                                      <p:cBhvr>
                                        <p:cTn id="83" dur="1000"/>
                                        <p:tgtEl>
                                          <p:spTgt spid="36"/>
                                        </p:tgtEl>
                                      </p:cBhvr>
                                    </p:animEffect>
                                    <p:anim calcmode="lin" valueType="num">
                                      <p:cBhvr>
                                        <p:cTn id="84" dur="1000" fill="hold"/>
                                        <p:tgtEl>
                                          <p:spTgt spid="36"/>
                                        </p:tgtEl>
                                        <p:attrNameLst>
                                          <p:attrName>ppt_x</p:attrName>
                                        </p:attrNameLst>
                                      </p:cBhvr>
                                      <p:tavLst>
                                        <p:tav tm="0">
                                          <p:val>
                                            <p:strVal val="#ppt_x"/>
                                          </p:val>
                                        </p:tav>
                                        <p:tav tm="100000">
                                          <p:val>
                                            <p:strVal val="#ppt_x"/>
                                          </p:val>
                                        </p:tav>
                                      </p:tavLst>
                                    </p:anim>
                                    <p:anim calcmode="lin" valueType="num">
                                      <p:cBhvr>
                                        <p:cTn id="85" dur="1000" fill="hold"/>
                                        <p:tgtEl>
                                          <p:spTgt spid="36"/>
                                        </p:tgtEl>
                                        <p:attrNameLst>
                                          <p:attrName>ppt_y</p:attrName>
                                        </p:attrNameLst>
                                      </p:cBhvr>
                                      <p:tavLst>
                                        <p:tav tm="0">
                                          <p:val>
                                            <p:strVal val="#ppt_y+.1"/>
                                          </p:val>
                                        </p:tav>
                                        <p:tav tm="100000">
                                          <p:val>
                                            <p:strVal val="#ppt_y"/>
                                          </p:val>
                                        </p:tav>
                                      </p:tavLst>
                                    </p:anim>
                                  </p:childTnLst>
                                </p:cTn>
                              </p:par>
                              <p:par>
                                <p:cTn id="86" presetID="47" presetClass="entr" presetSubtype="0" fill="hold" grpId="0" nodeType="withEffect">
                                  <p:stCondLst>
                                    <p:cond delay="0"/>
                                  </p:stCondLst>
                                  <p:childTnLst>
                                    <p:set>
                                      <p:cBhvr>
                                        <p:cTn id="87" dur="1" fill="hold">
                                          <p:stCondLst>
                                            <p:cond delay="0"/>
                                          </p:stCondLst>
                                        </p:cTn>
                                        <p:tgtEl>
                                          <p:spTgt spid="23"/>
                                        </p:tgtEl>
                                        <p:attrNameLst>
                                          <p:attrName>style.visibility</p:attrName>
                                        </p:attrNameLst>
                                      </p:cBhvr>
                                      <p:to>
                                        <p:strVal val="visible"/>
                                      </p:to>
                                    </p:set>
                                    <p:animEffect transition="in" filter="fade">
                                      <p:cBhvr>
                                        <p:cTn id="88" dur="1000"/>
                                        <p:tgtEl>
                                          <p:spTgt spid="23"/>
                                        </p:tgtEl>
                                      </p:cBhvr>
                                    </p:animEffect>
                                    <p:anim calcmode="lin" valueType="num">
                                      <p:cBhvr>
                                        <p:cTn id="89" dur="1000" fill="hold"/>
                                        <p:tgtEl>
                                          <p:spTgt spid="23"/>
                                        </p:tgtEl>
                                        <p:attrNameLst>
                                          <p:attrName>ppt_x</p:attrName>
                                        </p:attrNameLst>
                                      </p:cBhvr>
                                      <p:tavLst>
                                        <p:tav tm="0">
                                          <p:val>
                                            <p:strVal val="#ppt_x"/>
                                          </p:val>
                                        </p:tav>
                                        <p:tav tm="100000">
                                          <p:val>
                                            <p:strVal val="#ppt_x"/>
                                          </p:val>
                                        </p:tav>
                                      </p:tavLst>
                                    </p:anim>
                                    <p:anim calcmode="lin" valueType="num">
                                      <p:cBhvr>
                                        <p:cTn id="90" dur="1000" fill="hold"/>
                                        <p:tgtEl>
                                          <p:spTgt spid="23"/>
                                        </p:tgtEl>
                                        <p:attrNameLst>
                                          <p:attrName>ppt_y</p:attrName>
                                        </p:attrNameLst>
                                      </p:cBhvr>
                                      <p:tavLst>
                                        <p:tav tm="0">
                                          <p:val>
                                            <p:strVal val="#ppt_y-.1"/>
                                          </p:val>
                                        </p:tav>
                                        <p:tav tm="100000">
                                          <p:val>
                                            <p:strVal val="#ppt_y"/>
                                          </p:val>
                                        </p:tav>
                                      </p:tavLst>
                                    </p:anim>
                                  </p:childTnLst>
                                </p:cTn>
                              </p:par>
                            </p:childTnLst>
                          </p:cTn>
                        </p:par>
                        <p:par>
                          <p:cTn id="91" fill="hold">
                            <p:stCondLst>
                              <p:cond delay="10500"/>
                            </p:stCondLst>
                            <p:childTnLst>
                              <p:par>
                                <p:cTn id="92" presetID="22" presetClass="entr" presetSubtype="8" fill="hold" grpId="0" nodeType="afterEffect">
                                  <p:stCondLst>
                                    <p:cond delay="0"/>
                                  </p:stCondLst>
                                  <p:childTnLst>
                                    <p:set>
                                      <p:cBhvr>
                                        <p:cTn id="93" dur="1" fill="hold">
                                          <p:stCondLst>
                                            <p:cond delay="0"/>
                                          </p:stCondLst>
                                        </p:cTn>
                                        <p:tgtEl>
                                          <p:spTgt spid="24"/>
                                        </p:tgtEl>
                                        <p:attrNameLst>
                                          <p:attrName>style.visibility</p:attrName>
                                        </p:attrNameLst>
                                      </p:cBhvr>
                                      <p:to>
                                        <p:strVal val="visible"/>
                                      </p:to>
                                    </p:set>
                                    <p:animEffect transition="in" filter="wipe(left)">
                                      <p:cBhvr>
                                        <p:cTn id="94" dur="500"/>
                                        <p:tgtEl>
                                          <p:spTgt spid="24"/>
                                        </p:tgtEl>
                                      </p:cBhvr>
                                    </p:animEffect>
                                  </p:childTnLst>
                                </p:cTn>
                              </p:par>
                              <p:par>
                                <p:cTn id="95" presetID="22" presetClass="entr" presetSubtype="8" fill="hold" grpId="0" nodeType="withEffect">
                                  <p:stCondLst>
                                    <p:cond delay="0"/>
                                  </p:stCondLst>
                                  <p:childTnLst>
                                    <p:set>
                                      <p:cBhvr>
                                        <p:cTn id="96" dur="1" fill="hold">
                                          <p:stCondLst>
                                            <p:cond delay="0"/>
                                          </p:stCondLst>
                                        </p:cTn>
                                        <p:tgtEl>
                                          <p:spTgt spid="41"/>
                                        </p:tgtEl>
                                        <p:attrNameLst>
                                          <p:attrName>style.visibility</p:attrName>
                                        </p:attrNameLst>
                                      </p:cBhvr>
                                      <p:to>
                                        <p:strVal val="visible"/>
                                      </p:to>
                                    </p:set>
                                    <p:animEffect transition="in" filter="wipe(left)">
                                      <p:cBhvr>
                                        <p:cTn id="97" dur="500"/>
                                        <p:tgtEl>
                                          <p:spTgt spid="41"/>
                                        </p:tgtEl>
                                      </p:cBhvr>
                                    </p:animEffect>
                                  </p:childTnLst>
                                </p:cTn>
                              </p:par>
                            </p:childTnLst>
                          </p:cTn>
                        </p:par>
                        <p:par>
                          <p:cTn id="98" fill="hold">
                            <p:stCondLst>
                              <p:cond delay="11000"/>
                            </p:stCondLst>
                            <p:childTnLst>
                              <p:par>
                                <p:cTn id="99" presetID="42" presetClass="entr" presetSubtype="0" fill="hold" grpId="0" nodeType="afterEffect">
                                  <p:stCondLst>
                                    <p:cond delay="0"/>
                                  </p:stCondLst>
                                  <p:childTnLst>
                                    <p:set>
                                      <p:cBhvr>
                                        <p:cTn id="100" dur="1" fill="hold">
                                          <p:stCondLst>
                                            <p:cond delay="0"/>
                                          </p:stCondLst>
                                        </p:cTn>
                                        <p:tgtEl>
                                          <p:spTgt spid="45">
                                            <p:txEl>
                                              <p:pRg st="0" end="0"/>
                                            </p:txEl>
                                          </p:spTgt>
                                        </p:tgtEl>
                                        <p:attrNameLst>
                                          <p:attrName>style.visibility</p:attrName>
                                        </p:attrNameLst>
                                      </p:cBhvr>
                                      <p:to>
                                        <p:strVal val="visible"/>
                                      </p:to>
                                    </p:set>
                                    <p:animEffect transition="in" filter="fade">
                                      <p:cBhvr>
                                        <p:cTn id="101" dur="1000"/>
                                        <p:tgtEl>
                                          <p:spTgt spid="45">
                                            <p:txEl>
                                              <p:pRg st="0" end="0"/>
                                            </p:txEl>
                                          </p:spTgt>
                                        </p:tgtEl>
                                      </p:cBhvr>
                                    </p:animEffect>
                                    <p:anim calcmode="lin" valueType="num">
                                      <p:cBhvr>
                                        <p:cTn id="102" dur="1000" fill="hold"/>
                                        <p:tgtEl>
                                          <p:spTgt spid="45">
                                            <p:txEl>
                                              <p:pRg st="0" end="0"/>
                                            </p:txEl>
                                          </p:spTgt>
                                        </p:tgtEl>
                                        <p:attrNameLst>
                                          <p:attrName>ppt_x</p:attrName>
                                        </p:attrNameLst>
                                      </p:cBhvr>
                                      <p:tavLst>
                                        <p:tav tm="0">
                                          <p:val>
                                            <p:strVal val="#ppt_x"/>
                                          </p:val>
                                        </p:tav>
                                        <p:tav tm="100000">
                                          <p:val>
                                            <p:strVal val="#ppt_x"/>
                                          </p:val>
                                        </p:tav>
                                      </p:tavLst>
                                    </p:anim>
                                    <p:anim calcmode="lin" valueType="num">
                                      <p:cBhvr>
                                        <p:cTn id="103" dur="1000" fill="hold"/>
                                        <p:tgtEl>
                                          <p:spTgt spid="45">
                                            <p:txEl>
                                              <p:pRg st="0" end="0"/>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2000"/>
                            </p:stCondLst>
                            <p:childTnLst>
                              <p:par>
                                <p:cTn id="105" presetID="42" presetClass="entr" presetSubtype="0" fill="hold" grpId="0" nodeType="afterEffect">
                                  <p:stCondLst>
                                    <p:cond delay="0"/>
                                  </p:stCondLst>
                                  <p:childTnLst>
                                    <p:set>
                                      <p:cBhvr>
                                        <p:cTn id="106" dur="1" fill="hold">
                                          <p:stCondLst>
                                            <p:cond delay="0"/>
                                          </p:stCondLst>
                                        </p:cTn>
                                        <p:tgtEl>
                                          <p:spTgt spid="45">
                                            <p:txEl>
                                              <p:pRg st="1" end="1"/>
                                            </p:txEl>
                                          </p:spTgt>
                                        </p:tgtEl>
                                        <p:attrNameLst>
                                          <p:attrName>style.visibility</p:attrName>
                                        </p:attrNameLst>
                                      </p:cBhvr>
                                      <p:to>
                                        <p:strVal val="visible"/>
                                      </p:to>
                                    </p:set>
                                    <p:animEffect transition="in" filter="fade">
                                      <p:cBhvr>
                                        <p:cTn id="107" dur="1000"/>
                                        <p:tgtEl>
                                          <p:spTgt spid="45">
                                            <p:txEl>
                                              <p:pRg st="1" end="1"/>
                                            </p:txEl>
                                          </p:spTgt>
                                        </p:tgtEl>
                                      </p:cBhvr>
                                    </p:animEffect>
                                    <p:anim calcmode="lin" valueType="num">
                                      <p:cBhvr>
                                        <p:cTn id="108" dur="1000" fill="hold"/>
                                        <p:tgtEl>
                                          <p:spTgt spid="45">
                                            <p:txEl>
                                              <p:pRg st="1" end="1"/>
                                            </p:txEl>
                                          </p:spTgt>
                                        </p:tgtEl>
                                        <p:attrNameLst>
                                          <p:attrName>ppt_x</p:attrName>
                                        </p:attrNameLst>
                                      </p:cBhvr>
                                      <p:tavLst>
                                        <p:tav tm="0">
                                          <p:val>
                                            <p:strVal val="#ppt_x"/>
                                          </p:val>
                                        </p:tav>
                                        <p:tav tm="100000">
                                          <p:val>
                                            <p:strVal val="#ppt_x"/>
                                          </p:val>
                                        </p:tav>
                                      </p:tavLst>
                                    </p:anim>
                                    <p:anim calcmode="lin" valueType="num">
                                      <p:cBhvr>
                                        <p:cTn id="109" dur="1000" fill="hold"/>
                                        <p:tgtEl>
                                          <p:spTgt spid="45">
                                            <p:txEl>
                                              <p:pRg st="1" end="1"/>
                                            </p:txEl>
                                          </p:spTgt>
                                        </p:tgtEl>
                                        <p:attrNameLst>
                                          <p:attrName>ppt_y</p:attrName>
                                        </p:attrNameLst>
                                      </p:cBhvr>
                                      <p:tavLst>
                                        <p:tav tm="0">
                                          <p:val>
                                            <p:strVal val="#ppt_y+.1"/>
                                          </p:val>
                                        </p:tav>
                                        <p:tav tm="100000">
                                          <p:val>
                                            <p:strVal val="#ppt_y"/>
                                          </p:val>
                                        </p:tav>
                                      </p:tavLst>
                                    </p:anim>
                                  </p:childTnLst>
                                </p:cTn>
                              </p:par>
                            </p:childTnLst>
                          </p:cTn>
                        </p:par>
                        <p:par>
                          <p:cTn id="110" fill="hold">
                            <p:stCondLst>
                              <p:cond delay="13000"/>
                            </p:stCondLst>
                            <p:childTnLst>
                              <p:par>
                                <p:cTn id="111" presetID="42" presetClass="entr" presetSubtype="0" fill="hold" grpId="0" nodeType="afterEffect">
                                  <p:stCondLst>
                                    <p:cond delay="0"/>
                                  </p:stCondLst>
                                  <p:childTnLst>
                                    <p:set>
                                      <p:cBhvr>
                                        <p:cTn id="112" dur="1" fill="hold">
                                          <p:stCondLst>
                                            <p:cond delay="0"/>
                                          </p:stCondLst>
                                        </p:cTn>
                                        <p:tgtEl>
                                          <p:spTgt spid="45">
                                            <p:txEl>
                                              <p:pRg st="2" end="2"/>
                                            </p:txEl>
                                          </p:spTgt>
                                        </p:tgtEl>
                                        <p:attrNameLst>
                                          <p:attrName>style.visibility</p:attrName>
                                        </p:attrNameLst>
                                      </p:cBhvr>
                                      <p:to>
                                        <p:strVal val="visible"/>
                                      </p:to>
                                    </p:set>
                                    <p:animEffect transition="in" filter="fade">
                                      <p:cBhvr>
                                        <p:cTn id="113" dur="1000"/>
                                        <p:tgtEl>
                                          <p:spTgt spid="45">
                                            <p:txEl>
                                              <p:pRg st="2" end="2"/>
                                            </p:txEl>
                                          </p:spTgt>
                                        </p:tgtEl>
                                      </p:cBhvr>
                                    </p:animEffect>
                                    <p:anim calcmode="lin" valueType="num">
                                      <p:cBhvr>
                                        <p:cTn id="114" dur="1000" fill="hold"/>
                                        <p:tgtEl>
                                          <p:spTgt spid="45">
                                            <p:txEl>
                                              <p:pRg st="2" end="2"/>
                                            </p:txEl>
                                          </p:spTgt>
                                        </p:tgtEl>
                                        <p:attrNameLst>
                                          <p:attrName>ppt_x</p:attrName>
                                        </p:attrNameLst>
                                      </p:cBhvr>
                                      <p:tavLst>
                                        <p:tav tm="0">
                                          <p:val>
                                            <p:strVal val="#ppt_x"/>
                                          </p:val>
                                        </p:tav>
                                        <p:tav tm="100000">
                                          <p:val>
                                            <p:strVal val="#ppt_x"/>
                                          </p:val>
                                        </p:tav>
                                      </p:tavLst>
                                    </p:anim>
                                    <p:anim calcmode="lin" valueType="num">
                                      <p:cBhvr>
                                        <p:cTn id="115" dur="1000" fill="hold"/>
                                        <p:tgtEl>
                                          <p:spTgt spid="45">
                                            <p:txEl>
                                              <p:pRg st="2" end="2"/>
                                            </p:txEl>
                                          </p:spTgt>
                                        </p:tgtEl>
                                        <p:attrNameLst>
                                          <p:attrName>ppt_y</p:attrName>
                                        </p:attrNameLst>
                                      </p:cBhvr>
                                      <p:tavLst>
                                        <p:tav tm="0">
                                          <p:val>
                                            <p:strVal val="#ppt_y+.1"/>
                                          </p:val>
                                        </p:tav>
                                        <p:tav tm="100000">
                                          <p:val>
                                            <p:strVal val="#ppt_y"/>
                                          </p:val>
                                        </p:tav>
                                      </p:tavLst>
                                    </p:anim>
                                  </p:childTnLst>
                                </p:cTn>
                              </p:par>
                            </p:childTnLst>
                          </p:cTn>
                        </p:par>
                        <p:par>
                          <p:cTn id="116" fill="hold">
                            <p:stCondLst>
                              <p:cond delay="14000"/>
                            </p:stCondLst>
                            <p:childTnLst>
                              <p:par>
                                <p:cTn id="117" presetID="42" presetClass="entr" presetSubtype="0" fill="hold" grpId="0" nodeType="afterEffect">
                                  <p:stCondLst>
                                    <p:cond delay="0"/>
                                  </p:stCondLst>
                                  <p:childTnLst>
                                    <p:set>
                                      <p:cBhvr>
                                        <p:cTn id="118" dur="1" fill="hold">
                                          <p:stCondLst>
                                            <p:cond delay="0"/>
                                          </p:stCondLst>
                                        </p:cTn>
                                        <p:tgtEl>
                                          <p:spTgt spid="37"/>
                                        </p:tgtEl>
                                        <p:attrNameLst>
                                          <p:attrName>style.visibility</p:attrName>
                                        </p:attrNameLst>
                                      </p:cBhvr>
                                      <p:to>
                                        <p:strVal val="visible"/>
                                      </p:to>
                                    </p:set>
                                    <p:animEffect transition="in" filter="fade">
                                      <p:cBhvr>
                                        <p:cTn id="119" dur="1000"/>
                                        <p:tgtEl>
                                          <p:spTgt spid="37"/>
                                        </p:tgtEl>
                                      </p:cBhvr>
                                    </p:animEffect>
                                    <p:anim calcmode="lin" valueType="num">
                                      <p:cBhvr>
                                        <p:cTn id="120" dur="1000" fill="hold"/>
                                        <p:tgtEl>
                                          <p:spTgt spid="37"/>
                                        </p:tgtEl>
                                        <p:attrNameLst>
                                          <p:attrName>ppt_x</p:attrName>
                                        </p:attrNameLst>
                                      </p:cBhvr>
                                      <p:tavLst>
                                        <p:tav tm="0">
                                          <p:val>
                                            <p:strVal val="#ppt_x"/>
                                          </p:val>
                                        </p:tav>
                                        <p:tav tm="100000">
                                          <p:val>
                                            <p:strVal val="#ppt_x"/>
                                          </p:val>
                                        </p:tav>
                                      </p:tavLst>
                                    </p:anim>
                                    <p:anim calcmode="lin" valueType="num">
                                      <p:cBhvr>
                                        <p:cTn id="121" dur="1000" fill="hold"/>
                                        <p:tgtEl>
                                          <p:spTgt spid="37"/>
                                        </p:tgtEl>
                                        <p:attrNameLst>
                                          <p:attrName>ppt_y</p:attrName>
                                        </p:attrNameLst>
                                      </p:cBhvr>
                                      <p:tavLst>
                                        <p:tav tm="0">
                                          <p:val>
                                            <p:strVal val="#ppt_y+.1"/>
                                          </p:val>
                                        </p:tav>
                                        <p:tav tm="100000">
                                          <p:val>
                                            <p:strVal val="#ppt_y"/>
                                          </p:val>
                                        </p:tav>
                                      </p:tavLst>
                                    </p:anim>
                                  </p:childTnLst>
                                </p:cTn>
                              </p:par>
                              <p:par>
                                <p:cTn id="122" presetID="47" presetClass="entr" presetSubtype="0" fill="hold" grpId="0" nodeType="withEffect">
                                  <p:stCondLst>
                                    <p:cond delay="0"/>
                                  </p:stCondLst>
                                  <p:childTnLst>
                                    <p:set>
                                      <p:cBhvr>
                                        <p:cTn id="123" dur="1" fill="hold">
                                          <p:stCondLst>
                                            <p:cond delay="0"/>
                                          </p:stCondLst>
                                        </p:cTn>
                                        <p:tgtEl>
                                          <p:spTgt spid="19"/>
                                        </p:tgtEl>
                                        <p:attrNameLst>
                                          <p:attrName>style.visibility</p:attrName>
                                        </p:attrNameLst>
                                      </p:cBhvr>
                                      <p:to>
                                        <p:strVal val="visible"/>
                                      </p:to>
                                    </p:set>
                                    <p:animEffect transition="in" filter="fade">
                                      <p:cBhvr>
                                        <p:cTn id="124" dur="1000"/>
                                        <p:tgtEl>
                                          <p:spTgt spid="19"/>
                                        </p:tgtEl>
                                      </p:cBhvr>
                                    </p:animEffect>
                                    <p:anim calcmode="lin" valueType="num">
                                      <p:cBhvr>
                                        <p:cTn id="125" dur="1000" fill="hold"/>
                                        <p:tgtEl>
                                          <p:spTgt spid="19"/>
                                        </p:tgtEl>
                                        <p:attrNameLst>
                                          <p:attrName>ppt_x</p:attrName>
                                        </p:attrNameLst>
                                      </p:cBhvr>
                                      <p:tavLst>
                                        <p:tav tm="0">
                                          <p:val>
                                            <p:strVal val="#ppt_x"/>
                                          </p:val>
                                        </p:tav>
                                        <p:tav tm="100000">
                                          <p:val>
                                            <p:strVal val="#ppt_x"/>
                                          </p:val>
                                        </p:tav>
                                      </p:tavLst>
                                    </p:anim>
                                    <p:anim calcmode="lin" valueType="num">
                                      <p:cBhvr>
                                        <p:cTn id="126" dur="1000" fill="hold"/>
                                        <p:tgtEl>
                                          <p:spTgt spid="19"/>
                                        </p:tgtEl>
                                        <p:attrNameLst>
                                          <p:attrName>ppt_y</p:attrName>
                                        </p:attrNameLst>
                                      </p:cBhvr>
                                      <p:tavLst>
                                        <p:tav tm="0">
                                          <p:val>
                                            <p:strVal val="#ppt_y-.1"/>
                                          </p:val>
                                        </p:tav>
                                        <p:tav tm="100000">
                                          <p:val>
                                            <p:strVal val="#ppt_y"/>
                                          </p:val>
                                        </p:tav>
                                      </p:tavLst>
                                    </p:anim>
                                  </p:childTnLst>
                                </p:cTn>
                              </p:par>
                            </p:childTnLst>
                          </p:cTn>
                        </p:par>
                        <p:par>
                          <p:cTn id="127" fill="hold">
                            <p:stCondLst>
                              <p:cond delay="15000"/>
                            </p:stCondLst>
                            <p:childTnLst>
                              <p:par>
                                <p:cTn id="128" presetID="22" presetClass="entr" presetSubtype="8" fill="hold" grpId="0" nodeType="afterEffect">
                                  <p:stCondLst>
                                    <p:cond delay="0"/>
                                  </p:stCondLst>
                                  <p:childTnLst>
                                    <p:set>
                                      <p:cBhvr>
                                        <p:cTn id="129" dur="1" fill="hold">
                                          <p:stCondLst>
                                            <p:cond delay="0"/>
                                          </p:stCondLst>
                                        </p:cTn>
                                        <p:tgtEl>
                                          <p:spTgt spid="17"/>
                                        </p:tgtEl>
                                        <p:attrNameLst>
                                          <p:attrName>style.visibility</p:attrName>
                                        </p:attrNameLst>
                                      </p:cBhvr>
                                      <p:to>
                                        <p:strVal val="visible"/>
                                      </p:to>
                                    </p:set>
                                    <p:animEffect transition="in" filter="wipe(left)">
                                      <p:cBhvr>
                                        <p:cTn id="130" dur="500"/>
                                        <p:tgtEl>
                                          <p:spTgt spid="17"/>
                                        </p:tgtEl>
                                      </p:cBhvr>
                                    </p:animEffect>
                                  </p:childTnLst>
                                </p:cTn>
                              </p:par>
                              <p:par>
                                <p:cTn id="131" presetID="22" presetClass="entr" presetSubtype="8" fill="hold" grpId="0" nodeType="withEffect">
                                  <p:stCondLst>
                                    <p:cond delay="0"/>
                                  </p:stCondLst>
                                  <p:childTnLst>
                                    <p:set>
                                      <p:cBhvr>
                                        <p:cTn id="132" dur="1" fill="hold">
                                          <p:stCondLst>
                                            <p:cond delay="0"/>
                                          </p:stCondLst>
                                        </p:cTn>
                                        <p:tgtEl>
                                          <p:spTgt spid="42"/>
                                        </p:tgtEl>
                                        <p:attrNameLst>
                                          <p:attrName>style.visibility</p:attrName>
                                        </p:attrNameLst>
                                      </p:cBhvr>
                                      <p:to>
                                        <p:strVal val="visible"/>
                                      </p:to>
                                    </p:set>
                                    <p:animEffect transition="in" filter="wipe(left)">
                                      <p:cBhvr>
                                        <p:cTn id="133" dur="500"/>
                                        <p:tgtEl>
                                          <p:spTgt spid="42"/>
                                        </p:tgtEl>
                                      </p:cBhvr>
                                    </p:animEffect>
                                  </p:childTnLst>
                                </p:cTn>
                              </p:par>
                            </p:childTnLst>
                          </p:cTn>
                        </p:par>
                        <p:par>
                          <p:cTn id="134" fill="hold">
                            <p:stCondLst>
                              <p:cond delay="15500"/>
                            </p:stCondLst>
                            <p:childTnLst>
                              <p:par>
                                <p:cTn id="135" presetID="42" presetClass="entr" presetSubtype="0" fill="hold" grpId="0" nodeType="afterEffect">
                                  <p:stCondLst>
                                    <p:cond delay="0"/>
                                  </p:stCondLst>
                                  <p:childTnLst>
                                    <p:set>
                                      <p:cBhvr>
                                        <p:cTn id="136" dur="1" fill="hold">
                                          <p:stCondLst>
                                            <p:cond delay="0"/>
                                          </p:stCondLst>
                                        </p:cTn>
                                        <p:tgtEl>
                                          <p:spTgt spid="46">
                                            <p:txEl>
                                              <p:pRg st="0" end="0"/>
                                            </p:txEl>
                                          </p:spTgt>
                                        </p:tgtEl>
                                        <p:attrNameLst>
                                          <p:attrName>style.visibility</p:attrName>
                                        </p:attrNameLst>
                                      </p:cBhvr>
                                      <p:to>
                                        <p:strVal val="visible"/>
                                      </p:to>
                                    </p:set>
                                    <p:animEffect transition="in" filter="fade">
                                      <p:cBhvr>
                                        <p:cTn id="137" dur="1000"/>
                                        <p:tgtEl>
                                          <p:spTgt spid="46">
                                            <p:txEl>
                                              <p:pRg st="0" end="0"/>
                                            </p:txEl>
                                          </p:spTgt>
                                        </p:tgtEl>
                                      </p:cBhvr>
                                    </p:animEffect>
                                    <p:anim calcmode="lin" valueType="num">
                                      <p:cBhvr>
                                        <p:cTn id="138" dur="1000" fill="hold"/>
                                        <p:tgtEl>
                                          <p:spTgt spid="46">
                                            <p:txEl>
                                              <p:pRg st="0" end="0"/>
                                            </p:txEl>
                                          </p:spTgt>
                                        </p:tgtEl>
                                        <p:attrNameLst>
                                          <p:attrName>ppt_x</p:attrName>
                                        </p:attrNameLst>
                                      </p:cBhvr>
                                      <p:tavLst>
                                        <p:tav tm="0">
                                          <p:val>
                                            <p:strVal val="#ppt_x"/>
                                          </p:val>
                                        </p:tav>
                                        <p:tav tm="100000">
                                          <p:val>
                                            <p:strVal val="#ppt_x"/>
                                          </p:val>
                                        </p:tav>
                                      </p:tavLst>
                                    </p:anim>
                                    <p:anim calcmode="lin" valueType="num">
                                      <p:cBhvr>
                                        <p:cTn id="139" dur="1000" fill="hold"/>
                                        <p:tgtEl>
                                          <p:spTgt spid="46">
                                            <p:txEl>
                                              <p:pRg st="0" end="0"/>
                                            </p:txEl>
                                          </p:spTgt>
                                        </p:tgtEl>
                                        <p:attrNameLst>
                                          <p:attrName>ppt_y</p:attrName>
                                        </p:attrNameLst>
                                      </p:cBhvr>
                                      <p:tavLst>
                                        <p:tav tm="0">
                                          <p:val>
                                            <p:strVal val="#ppt_y+.1"/>
                                          </p:val>
                                        </p:tav>
                                        <p:tav tm="100000">
                                          <p:val>
                                            <p:strVal val="#ppt_y"/>
                                          </p:val>
                                        </p:tav>
                                      </p:tavLst>
                                    </p:anim>
                                  </p:childTnLst>
                                </p:cTn>
                              </p:par>
                            </p:childTnLst>
                          </p:cTn>
                        </p:par>
                        <p:par>
                          <p:cTn id="140" fill="hold">
                            <p:stCondLst>
                              <p:cond delay="16500"/>
                            </p:stCondLst>
                            <p:childTnLst>
                              <p:par>
                                <p:cTn id="141" presetID="42" presetClass="entr" presetSubtype="0" fill="hold" grpId="0" nodeType="afterEffect">
                                  <p:stCondLst>
                                    <p:cond delay="0"/>
                                  </p:stCondLst>
                                  <p:childTnLst>
                                    <p:set>
                                      <p:cBhvr>
                                        <p:cTn id="142" dur="1" fill="hold">
                                          <p:stCondLst>
                                            <p:cond delay="0"/>
                                          </p:stCondLst>
                                        </p:cTn>
                                        <p:tgtEl>
                                          <p:spTgt spid="46">
                                            <p:txEl>
                                              <p:pRg st="1" end="1"/>
                                            </p:txEl>
                                          </p:spTgt>
                                        </p:tgtEl>
                                        <p:attrNameLst>
                                          <p:attrName>style.visibility</p:attrName>
                                        </p:attrNameLst>
                                      </p:cBhvr>
                                      <p:to>
                                        <p:strVal val="visible"/>
                                      </p:to>
                                    </p:set>
                                    <p:animEffect transition="in" filter="fade">
                                      <p:cBhvr>
                                        <p:cTn id="143" dur="1000"/>
                                        <p:tgtEl>
                                          <p:spTgt spid="46">
                                            <p:txEl>
                                              <p:pRg st="1" end="1"/>
                                            </p:txEl>
                                          </p:spTgt>
                                        </p:tgtEl>
                                      </p:cBhvr>
                                    </p:animEffect>
                                    <p:anim calcmode="lin" valueType="num">
                                      <p:cBhvr>
                                        <p:cTn id="144" dur="1000" fill="hold"/>
                                        <p:tgtEl>
                                          <p:spTgt spid="46">
                                            <p:txEl>
                                              <p:pRg st="1" end="1"/>
                                            </p:txEl>
                                          </p:spTgt>
                                        </p:tgtEl>
                                        <p:attrNameLst>
                                          <p:attrName>ppt_x</p:attrName>
                                        </p:attrNameLst>
                                      </p:cBhvr>
                                      <p:tavLst>
                                        <p:tav tm="0">
                                          <p:val>
                                            <p:strVal val="#ppt_x"/>
                                          </p:val>
                                        </p:tav>
                                        <p:tav tm="100000">
                                          <p:val>
                                            <p:strVal val="#ppt_x"/>
                                          </p:val>
                                        </p:tav>
                                      </p:tavLst>
                                    </p:anim>
                                    <p:anim calcmode="lin" valueType="num">
                                      <p:cBhvr>
                                        <p:cTn id="145" dur="1000" fill="hold"/>
                                        <p:tgtEl>
                                          <p:spTgt spid="46">
                                            <p:txEl>
                                              <p:pRg st="1" end="1"/>
                                            </p:txEl>
                                          </p:spTgt>
                                        </p:tgtEl>
                                        <p:attrNameLst>
                                          <p:attrName>ppt_y</p:attrName>
                                        </p:attrNameLst>
                                      </p:cBhvr>
                                      <p:tavLst>
                                        <p:tav tm="0">
                                          <p:val>
                                            <p:strVal val="#ppt_y+.1"/>
                                          </p:val>
                                        </p:tav>
                                        <p:tav tm="100000">
                                          <p:val>
                                            <p:strVal val="#ppt_y"/>
                                          </p:val>
                                        </p:tav>
                                      </p:tavLst>
                                    </p:anim>
                                  </p:childTnLst>
                                </p:cTn>
                              </p:par>
                            </p:childTnLst>
                          </p:cTn>
                        </p:par>
                        <p:par>
                          <p:cTn id="146" fill="hold">
                            <p:stCondLst>
                              <p:cond delay="17500"/>
                            </p:stCondLst>
                            <p:childTnLst>
                              <p:par>
                                <p:cTn id="147" presetID="42" presetClass="entr" presetSubtype="0" fill="hold" grpId="0" nodeType="afterEffect">
                                  <p:stCondLst>
                                    <p:cond delay="0"/>
                                  </p:stCondLst>
                                  <p:childTnLst>
                                    <p:set>
                                      <p:cBhvr>
                                        <p:cTn id="148" dur="1" fill="hold">
                                          <p:stCondLst>
                                            <p:cond delay="0"/>
                                          </p:stCondLst>
                                        </p:cTn>
                                        <p:tgtEl>
                                          <p:spTgt spid="46">
                                            <p:txEl>
                                              <p:pRg st="2" end="2"/>
                                            </p:txEl>
                                          </p:spTgt>
                                        </p:tgtEl>
                                        <p:attrNameLst>
                                          <p:attrName>style.visibility</p:attrName>
                                        </p:attrNameLst>
                                      </p:cBhvr>
                                      <p:to>
                                        <p:strVal val="visible"/>
                                      </p:to>
                                    </p:set>
                                    <p:animEffect transition="in" filter="fade">
                                      <p:cBhvr>
                                        <p:cTn id="149" dur="1000"/>
                                        <p:tgtEl>
                                          <p:spTgt spid="46">
                                            <p:txEl>
                                              <p:pRg st="2" end="2"/>
                                            </p:txEl>
                                          </p:spTgt>
                                        </p:tgtEl>
                                      </p:cBhvr>
                                    </p:animEffect>
                                    <p:anim calcmode="lin" valueType="num">
                                      <p:cBhvr>
                                        <p:cTn id="150" dur="1000" fill="hold"/>
                                        <p:tgtEl>
                                          <p:spTgt spid="46">
                                            <p:txEl>
                                              <p:pRg st="2" end="2"/>
                                            </p:txEl>
                                          </p:spTgt>
                                        </p:tgtEl>
                                        <p:attrNameLst>
                                          <p:attrName>ppt_x</p:attrName>
                                        </p:attrNameLst>
                                      </p:cBhvr>
                                      <p:tavLst>
                                        <p:tav tm="0">
                                          <p:val>
                                            <p:strVal val="#ppt_x"/>
                                          </p:val>
                                        </p:tav>
                                        <p:tav tm="100000">
                                          <p:val>
                                            <p:strVal val="#ppt_x"/>
                                          </p:val>
                                        </p:tav>
                                      </p:tavLst>
                                    </p:anim>
                                    <p:anim calcmode="lin" valueType="num">
                                      <p:cBhvr>
                                        <p:cTn id="151" dur="1000" fill="hold"/>
                                        <p:tgtEl>
                                          <p:spTgt spid="4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7" grpId="0" animBg="1"/>
      <p:bldP spid="23" grpId="0" animBg="1"/>
      <p:bldP spid="24" grpId="0" animBg="1"/>
      <p:bldP spid="27" grpId="0" animBg="1"/>
      <p:bldP spid="28" grpId="0" animBg="1"/>
      <p:bldP spid="31" grpId="0" animBg="1"/>
      <p:bldP spid="32" grpId="0" animBg="1"/>
      <p:bldP spid="34" grpId="0" animBg="1"/>
      <p:bldP spid="35" grpId="0" animBg="1"/>
      <p:bldP spid="36" grpId="0" animBg="1"/>
      <p:bldP spid="37" grpId="0" animBg="1"/>
      <p:bldP spid="38" grpId="0"/>
      <p:bldP spid="39" grpId="0"/>
      <p:bldP spid="40" grpId="0"/>
      <p:bldP spid="41" grpId="0"/>
      <p:bldP spid="42" grpId="0"/>
      <p:bldP spid="43" grpId="0" build="p"/>
      <p:bldP spid="44" grpId="0" build="p"/>
      <p:bldP spid="45" grpId="0" build="p"/>
      <p:bldP spid="4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1571</TotalTime>
  <Words>1366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2018-11-26T00:08:47Z</dcterms:modified>
</cp:coreProperties>
</file>