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18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128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solidFill>
              <a:srgbClr val="4C4F54"/>
            </a:solidFill>
            <a:ln w="381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29%</a:t>
              </a:r>
              <a:endParaRPr lang="en-US" sz="2400" b="1" dirty="0">
                <a:solidFill>
                  <a:schemeClr val="bg1"/>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solidFill>
              <a:srgbClr val="4C4F54"/>
            </a:solidFill>
            <a:ln w="381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36%</a:t>
              </a:r>
              <a:endParaRPr lang="en-US" sz="2400" b="1" dirty="0">
                <a:solidFill>
                  <a:schemeClr val="bg1"/>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solidFill>
              <a:srgbClr val="4C4F54"/>
            </a:solidFill>
            <a:ln w="381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16%</a:t>
              </a:r>
              <a:endParaRPr lang="en-US" sz="2400" b="1" dirty="0">
                <a:solidFill>
                  <a:schemeClr val="bg1"/>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solidFill>
              <a:srgbClr val="4C4F54"/>
            </a:solidFill>
            <a:ln w="381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19%</a:t>
              </a:r>
              <a:endParaRPr lang="en-US" sz="2400" b="1" dirty="0">
                <a:solidFill>
                  <a:schemeClr val="bg1"/>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endParaRPr lang="en-US" sz="1600" b="1" dirty="0">
              <a:solidFill>
                <a:srgbClr val="34738D"/>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endParaRPr lang="en-US" sz="1600" b="1" dirty="0">
              <a:solidFill>
                <a:srgbClr val="189A80"/>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endParaRPr lang="en-US" sz="1600" b="1" dirty="0">
              <a:solidFill>
                <a:srgbClr val="EF9D27"/>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endParaRPr lang="en-US" sz="1600" b="1" dirty="0">
              <a:solidFill>
                <a:srgbClr val="D34132"/>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856A39BF-8DFF-4209-9489-3B1FFBD620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70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1298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2018-11-26T00:07:00Z</dcterms:modified>
</cp:coreProperties>
</file>