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82083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05A5D8A2-2643-4422-BEA8-85676EB61DD1}"/>
              </a:ext>
            </a:extLst>
          </p:cNvPr>
          <p:cNvSpPr>
            <a:spLocks noChangeAspect="1"/>
          </p:cNvSpPr>
          <p:nvPr/>
        </p:nvSpPr>
        <p:spPr>
          <a:xfrm rot="10800000">
            <a:off x="1078141"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801479D-1361-4364-A543-31CF7AED1740}"/>
              </a:ext>
            </a:extLst>
          </p:cNvPr>
          <p:cNvSpPr>
            <a:spLocks noChangeAspect="1"/>
          </p:cNvSpPr>
          <p:nvPr/>
        </p:nvSpPr>
        <p:spPr>
          <a:xfrm rot="5400000">
            <a:off x="4689859"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EF9D27"/>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6C000B85-7DC0-4397-AAFC-AB1D84F2789E}"/>
              </a:ext>
            </a:extLst>
          </p:cNvPr>
          <p:cNvSpPr>
            <a:spLocks noChangeAspect="1"/>
          </p:cNvSpPr>
          <p:nvPr/>
        </p:nvSpPr>
        <p:spPr>
          <a:xfrm rot="5400000">
            <a:off x="8315608"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564267"/>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DFE1251-E764-410A-A45A-DC86ED285C68}"/>
              </a:ext>
            </a:extLst>
          </p:cNvPr>
          <p:cNvSpPr>
            <a:spLocks noChangeAspect="1"/>
          </p:cNvSpPr>
          <p:nvPr/>
        </p:nvSpPr>
        <p:spPr>
          <a:xfrm rot="16200000">
            <a:off x="2874615" y="2048865"/>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189A80"/>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986D640-C2C6-4BDC-A8B8-EECE2FC3F141}"/>
              </a:ext>
            </a:extLst>
          </p:cNvPr>
          <p:cNvSpPr>
            <a:spLocks noChangeAspect="1"/>
          </p:cNvSpPr>
          <p:nvPr/>
        </p:nvSpPr>
        <p:spPr>
          <a:xfrm rot="16200000">
            <a:off x="6463470" y="2048865"/>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D34132"/>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60615CE-3F16-4D3A-9323-B56BD51378E7}"/>
              </a:ext>
            </a:extLst>
          </p:cNvPr>
          <p:cNvSpPr>
            <a:spLocks noChangeAspect="1"/>
          </p:cNvSpPr>
          <p:nvPr/>
        </p:nvSpPr>
        <p:spPr>
          <a:xfrm rot="5400000">
            <a:off x="1127407"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34738D"/>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02DC1C1-7484-4684-AC39-FC892F053575}"/>
              </a:ext>
            </a:extLst>
          </p:cNvPr>
          <p:cNvSpPr/>
          <p:nvPr/>
        </p:nvSpPr>
        <p:spPr>
          <a:xfrm>
            <a:off x="-76200" y="3674673"/>
            <a:ext cx="10972800" cy="541936"/>
          </a:xfrm>
          <a:custGeom>
            <a:avLst/>
            <a:gdLst/>
            <a:ahLst/>
            <a:cxnLst/>
            <a:rect l="l" t="t" r="r" b="b"/>
            <a:pathLst>
              <a:path w="10972800" h="541936">
                <a:moveTo>
                  <a:pt x="7163869" y="223958"/>
                </a:moveTo>
                <a:lnTo>
                  <a:pt x="7163869" y="308278"/>
                </a:lnTo>
                <a:lnTo>
                  <a:pt x="7111039" y="308278"/>
                </a:lnTo>
                <a:close/>
                <a:moveTo>
                  <a:pt x="8843401" y="151167"/>
                </a:moveTo>
                <a:cubicBezTo>
                  <a:pt x="8847761" y="151167"/>
                  <a:pt x="8850887" y="152745"/>
                  <a:pt x="8852780" y="155899"/>
                </a:cubicBezTo>
                <a:cubicBezTo>
                  <a:pt x="8854673" y="159054"/>
                  <a:pt x="8855619" y="164704"/>
                  <a:pt x="8855619" y="172849"/>
                </a:cubicBezTo>
                <a:lnTo>
                  <a:pt x="8855619" y="372121"/>
                </a:lnTo>
                <a:cubicBezTo>
                  <a:pt x="8855619" y="376710"/>
                  <a:pt x="8854443" y="380668"/>
                  <a:pt x="8852091" y="383995"/>
                </a:cubicBezTo>
                <a:cubicBezTo>
                  <a:pt x="8849740" y="387322"/>
                  <a:pt x="8846613" y="388985"/>
                  <a:pt x="8842713" y="388985"/>
                </a:cubicBezTo>
                <a:cubicBezTo>
                  <a:pt x="8834682" y="388985"/>
                  <a:pt x="8830667" y="383364"/>
                  <a:pt x="8830667" y="372121"/>
                </a:cubicBezTo>
                <a:lnTo>
                  <a:pt x="8830667" y="172849"/>
                </a:lnTo>
                <a:cubicBezTo>
                  <a:pt x="8830667" y="158395"/>
                  <a:pt x="8834912" y="151167"/>
                  <a:pt x="8843401" y="151167"/>
                </a:cubicBezTo>
                <a:close/>
                <a:moveTo>
                  <a:pt x="6996204" y="151167"/>
                </a:moveTo>
                <a:cubicBezTo>
                  <a:pt x="7000564" y="151167"/>
                  <a:pt x="7003690" y="152745"/>
                  <a:pt x="7005583" y="155899"/>
                </a:cubicBezTo>
                <a:cubicBezTo>
                  <a:pt x="7007476" y="159054"/>
                  <a:pt x="7008422" y="164704"/>
                  <a:pt x="7008422" y="172849"/>
                </a:cubicBezTo>
                <a:lnTo>
                  <a:pt x="7008422" y="372121"/>
                </a:lnTo>
                <a:cubicBezTo>
                  <a:pt x="7008422" y="376710"/>
                  <a:pt x="7007246" y="380668"/>
                  <a:pt x="7004895" y="383995"/>
                </a:cubicBezTo>
                <a:cubicBezTo>
                  <a:pt x="7002543" y="387322"/>
                  <a:pt x="6999417" y="388985"/>
                  <a:pt x="6995516" y="388985"/>
                </a:cubicBezTo>
                <a:cubicBezTo>
                  <a:pt x="6987486" y="388985"/>
                  <a:pt x="6983470" y="383364"/>
                  <a:pt x="6983470" y="372121"/>
                </a:cubicBezTo>
                <a:lnTo>
                  <a:pt x="6983470" y="172849"/>
                </a:lnTo>
                <a:cubicBezTo>
                  <a:pt x="6983470" y="158395"/>
                  <a:pt x="6987715" y="151167"/>
                  <a:pt x="6996204" y="151167"/>
                </a:cubicBezTo>
                <a:close/>
                <a:moveTo>
                  <a:pt x="5216263" y="151167"/>
                </a:moveTo>
                <a:cubicBezTo>
                  <a:pt x="5220623" y="151167"/>
                  <a:pt x="5223749" y="152745"/>
                  <a:pt x="5225642" y="155899"/>
                </a:cubicBezTo>
                <a:cubicBezTo>
                  <a:pt x="5227535" y="159054"/>
                  <a:pt x="5228481" y="164704"/>
                  <a:pt x="5228481" y="172849"/>
                </a:cubicBezTo>
                <a:lnTo>
                  <a:pt x="5228481" y="372121"/>
                </a:lnTo>
                <a:cubicBezTo>
                  <a:pt x="5228481" y="376710"/>
                  <a:pt x="5227305" y="380668"/>
                  <a:pt x="5224954" y="383995"/>
                </a:cubicBezTo>
                <a:cubicBezTo>
                  <a:pt x="5222602" y="387322"/>
                  <a:pt x="5219476" y="388985"/>
                  <a:pt x="5215575" y="388985"/>
                </a:cubicBezTo>
                <a:cubicBezTo>
                  <a:pt x="5207545" y="388985"/>
                  <a:pt x="5203529" y="383364"/>
                  <a:pt x="5203529" y="372121"/>
                </a:cubicBezTo>
                <a:lnTo>
                  <a:pt x="5203529" y="172849"/>
                </a:lnTo>
                <a:cubicBezTo>
                  <a:pt x="5203529" y="158395"/>
                  <a:pt x="5207774" y="151167"/>
                  <a:pt x="5216263" y="151167"/>
                </a:cubicBezTo>
                <a:close/>
                <a:moveTo>
                  <a:pt x="3402409" y="151167"/>
                </a:moveTo>
                <a:cubicBezTo>
                  <a:pt x="3406768" y="151167"/>
                  <a:pt x="3409894" y="152745"/>
                  <a:pt x="3411787" y="155899"/>
                </a:cubicBezTo>
                <a:cubicBezTo>
                  <a:pt x="3413680" y="159054"/>
                  <a:pt x="3414626" y="164704"/>
                  <a:pt x="3414626" y="172849"/>
                </a:cubicBezTo>
                <a:lnTo>
                  <a:pt x="3414626" y="372121"/>
                </a:lnTo>
                <a:cubicBezTo>
                  <a:pt x="3414626" y="376710"/>
                  <a:pt x="3413451" y="380668"/>
                  <a:pt x="3411098" y="383995"/>
                </a:cubicBezTo>
                <a:cubicBezTo>
                  <a:pt x="3408747" y="387322"/>
                  <a:pt x="3405621" y="388985"/>
                  <a:pt x="3401720" y="388985"/>
                </a:cubicBezTo>
                <a:cubicBezTo>
                  <a:pt x="3393690" y="388985"/>
                  <a:pt x="3389674" y="383364"/>
                  <a:pt x="3389674" y="372121"/>
                </a:cubicBezTo>
                <a:lnTo>
                  <a:pt x="3389674" y="172849"/>
                </a:lnTo>
                <a:cubicBezTo>
                  <a:pt x="3389674" y="158395"/>
                  <a:pt x="3393919" y="151167"/>
                  <a:pt x="3402409" y="151167"/>
                </a:cubicBezTo>
                <a:close/>
                <a:moveTo>
                  <a:pt x="1674251" y="151167"/>
                </a:moveTo>
                <a:cubicBezTo>
                  <a:pt x="1678610" y="151167"/>
                  <a:pt x="1681736" y="152745"/>
                  <a:pt x="1683630" y="155899"/>
                </a:cubicBezTo>
                <a:cubicBezTo>
                  <a:pt x="1685522" y="159054"/>
                  <a:pt x="1686469" y="164704"/>
                  <a:pt x="1686469" y="172849"/>
                </a:cubicBezTo>
                <a:lnTo>
                  <a:pt x="1686469" y="372121"/>
                </a:lnTo>
                <a:cubicBezTo>
                  <a:pt x="1686469" y="376710"/>
                  <a:pt x="1685293" y="380668"/>
                  <a:pt x="1682941" y="383995"/>
                </a:cubicBezTo>
                <a:cubicBezTo>
                  <a:pt x="1680589" y="387322"/>
                  <a:pt x="1677463" y="388985"/>
                  <a:pt x="1673563" y="388985"/>
                </a:cubicBezTo>
                <a:cubicBezTo>
                  <a:pt x="1665532" y="388985"/>
                  <a:pt x="1661517" y="383364"/>
                  <a:pt x="1661517" y="372121"/>
                </a:cubicBezTo>
                <a:lnTo>
                  <a:pt x="1661517" y="172849"/>
                </a:lnTo>
                <a:cubicBezTo>
                  <a:pt x="1661517" y="158395"/>
                  <a:pt x="1665761" y="151167"/>
                  <a:pt x="1674251" y="151167"/>
                </a:cubicBezTo>
                <a:close/>
                <a:moveTo>
                  <a:pt x="8844778" y="128796"/>
                </a:moveTo>
                <a:cubicBezTo>
                  <a:pt x="8821833" y="128796"/>
                  <a:pt x="8802818" y="140727"/>
                  <a:pt x="8787732" y="164590"/>
                </a:cubicBezTo>
                <a:cubicBezTo>
                  <a:pt x="8772647" y="188452"/>
                  <a:pt x="8765104" y="223901"/>
                  <a:pt x="8765104" y="270937"/>
                </a:cubicBezTo>
                <a:cubicBezTo>
                  <a:pt x="8765104" y="318202"/>
                  <a:pt x="8772733" y="353307"/>
                  <a:pt x="8787991" y="376251"/>
                </a:cubicBezTo>
                <a:cubicBezTo>
                  <a:pt x="8803249" y="399195"/>
                  <a:pt x="8821432" y="410668"/>
                  <a:pt x="8842541" y="410668"/>
                </a:cubicBezTo>
                <a:cubicBezTo>
                  <a:pt x="8864797" y="410668"/>
                  <a:pt x="8883697" y="398622"/>
                  <a:pt x="8899242" y="374530"/>
                </a:cubicBezTo>
                <a:cubicBezTo>
                  <a:pt x="8914787" y="350439"/>
                  <a:pt x="8922559" y="314990"/>
                  <a:pt x="8922559" y="268183"/>
                </a:cubicBezTo>
                <a:cubicBezTo>
                  <a:pt x="8922559" y="240076"/>
                  <a:pt x="8919462" y="215784"/>
                  <a:pt x="8913267" y="195306"/>
                </a:cubicBezTo>
                <a:cubicBezTo>
                  <a:pt x="8907072" y="174828"/>
                  <a:pt x="8897779" y="158624"/>
                  <a:pt x="8885389" y="146693"/>
                </a:cubicBezTo>
                <a:cubicBezTo>
                  <a:pt x="8872999" y="134762"/>
                  <a:pt x="8859462" y="128796"/>
                  <a:pt x="8844778" y="128796"/>
                </a:cubicBezTo>
                <a:close/>
                <a:moveTo>
                  <a:pt x="7212538" y="128796"/>
                </a:moveTo>
                <a:cubicBezTo>
                  <a:pt x="7205985" y="128796"/>
                  <a:pt x="7201472" y="129281"/>
                  <a:pt x="7198999" y="130250"/>
                </a:cubicBezTo>
                <a:cubicBezTo>
                  <a:pt x="7196526" y="131219"/>
                  <a:pt x="7194428" y="133070"/>
                  <a:pt x="7192703" y="135803"/>
                </a:cubicBezTo>
                <a:lnTo>
                  <a:pt x="7096022" y="290524"/>
                </a:lnTo>
                <a:cubicBezTo>
                  <a:pt x="7091435" y="297868"/>
                  <a:pt x="7088970" y="302143"/>
                  <a:pt x="7088626" y="303347"/>
                </a:cubicBezTo>
                <a:cubicBezTo>
                  <a:pt x="7088281" y="304552"/>
                  <a:pt x="7088109" y="306187"/>
                  <a:pt x="7088109" y="308252"/>
                </a:cubicBezTo>
                <a:lnTo>
                  <a:pt x="7088152" y="328232"/>
                </a:lnTo>
                <a:cubicBezTo>
                  <a:pt x="7088152" y="331333"/>
                  <a:pt x="7088496" y="333314"/>
                  <a:pt x="7089185" y="334176"/>
                </a:cubicBezTo>
                <a:cubicBezTo>
                  <a:pt x="7089873" y="335037"/>
                  <a:pt x="7092053" y="335467"/>
                  <a:pt x="7095724" y="335467"/>
                </a:cubicBezTo>
                <a:lnTo>
                  <a:pt x="7163869" y="335467"/>
                </a:lnTo>
                <a:lnTo>
                  <a:pt x="7163869" y="374186"/>
                </a:lnTo>
                <a:cubicBezTo>
                  <a:pt x="7163869" y="378660"/>
                  <a:pt x="7161689" y="382159"/>
                  <a:pt x="7157329" y="384683"/>
                </a:cubicBezTo>
                <a:cubicBezTo>
                  <a:pt x="7153888" y="386633"/>
                  <a:pt x="7152167" y="389673"/>
                  <a:pt x="7152167" y="393803"/>
                </a:cubicBezTo>
                <a:cubicBezTo>
                  <a:pt x="7152167" y="400687"/>
                  <a:pt x="7152569" y="404731"/>
                  <a:pt x="7153372" y="405935"/>
                </a:cubicBezTo>
                <a:cubicBezTo>
                  <a:pt x="7154175" y="407140"/>
                  <a:pt x="7156297" y="407742"/>
                  <a:pt x="7159739" y="407742"/>
                </a:cubicBezTo>
                <a:lnTo>
                  <a:pt x="7232185" y="407742"/>
                </a:lnTo>
                <a:cubicBezTo>
                  <a:pt x="7235512" y="407742"/>
                  <a:pt x="7237635" y="407398"/>
                  <a:pt x="7238552" y="406710"/>
                </a:cubicBezTo>
                <a:cubicBezTo>
                  <a:pt x="7239470" y="406021"/>
                  <a:pt x="7239929" y="404415"/>
                  <a:pt x="7239929" y="401891"/>
                </a:cubicBezTo>
                <a:lnTo>
                  <a:pt x="7239929" y="394148"/>
                </a:lnTo>
                <a:cubicBezTo>
                  <a:pt x="7239929" y="389559"/>
                  <a:pt x="7238151" y="386347"/>
                  <a:pt x="7234595" y="384511"/>
                </a:cubicBezTo>
                <a:cubicBezTo>
                  <a:pt x="7228055" y="381069"/>
                  <a:pt x="7224786" y="375505"/>
                  <a:pt x="7224786" y="367819"/>
                </a:cubicBezTo>
                <a:lnTo>
                  <a:pt x="7224786" y="335467"/>
                </a:lnTo>
                <a:lnTo>
                  <a:pt x="7240445" y="335467"/>
                </a:lnTo>
                <a:cubicBezTo>
                  <a:pt x="7243887" y="335467"/>
                  <a:pt x="7246067" y="334951"/>
                  <a:pt x="7246984" y="333919"/>
                </a:cubicBezTo>
                <a:cubicBezTo>
                  <a:pt x="7247902" y="332886"/>
                  <a:pt x="7248361" y="330879"/>
                  <a:pt x="7248361" y="327896"/>
                </a:cubicBezTo>
                <a:lnTo>
                  <a:pt x="7248361" y="317743"/>
                </a:lnTo>
                <a:cubicBezTo>
                  <a:pt x="7248361" y="313957"/>
                  <a:pt x="7247787" y="311433"/>
                  <a:pt x="7246640" y="310171"/>
                </a:cubicBezTo>
                <a:cubicBezTo>
                  <a:pt x="7245493" y="308909"/>
                  <a:pt x="7243084" y="308278"/>
                  <a:pt x="7239413" y="308278"/>
                </a:cubicBezTo>
                <a:lnTo>
                  <a:pt x="7224786" y="308278"/>
                </a:lnTo>
                <a:lnTo>
                  <a:pt x="7224786" y="136024"/>
                </a:lnTo>
                <a:cubicBezTo>
                  <a:pt x="7224786" y="132697"/>
                  <a:pt x="7224326" y="130661"/>
                  <a:pt x="7223406" y="129915"/>
                </a:cubicBezTo>
                <a:cubicBezTo>
                  <a:pt x="7222487" y="129169"/>
                  <a:pt x="7218864" y="128796"/>
                  <a:pt x="7212538" y="128796"/>
                </a:cubicBezTo>
                <a:close/>
                <a:moveTo>
                  <a:pt x="6997581" y="128796"/>
                </a:moveTo>
                <a:cubicBezTo>
                  <a:pt x="6974637" y="128796"/>
                  <a:pt x="6955622" y="140727"/>
                  <a:pt x="6940536" y="164590"/>
                </a:cubicBezTo>
                <a:cubicBezTo>
                  <a:pt x="6925450" y="188452"/>
                  <a:pt x="6917907" y="223901"/>
                  <a:pt x="6917907" y="270937"/>
                </a:cubicBezTo>
                <a:cubicBezTo>
                  <a:pt x="6917907" y="318202"/>
                  <a:pt x="6925536" y="353307"/>
                  <a:pt x="6940794" y="376251"/>
                </a:cubicBezTo>
                <a:cubicBezTo>
                  <a:pt x="6956052" y="399195"/>
                  <a:pt x="6974235" y="410668"/>
                  <a:pt x="6995344" y="410668"/>
                </a:cubicBezTo>
                <a:cubicBezTo>
                  <a:pt x="7017600" y="410668"/>
                  <a:pt x="7036500" y="398622"/>
                  <a:pt x="7052045" y="374530"/>
                </a:cubicBezTo>
                <a:cubicBezTo>
                  <a:pt x="7067590" y="350439"/>
                  <a:pt x="7075362" y="314990"/>
                  <a:pt x="7075362" y="268183"/>
                </a:cubicBezTo>
                <a:cubicBezTo>
                  <a:pt x="7075362" y="240076"/>
                  <a:pt x="7072265" y="215784"/>
                  <a:pt x="7066070" y="195306"/>
                </a:cubicBezTo>
                <a:cubicBezTo>
                  <a:pt x="7059875" y="174828"/>
                  <a:pt x="7050583" y="158624"/>
                  <a:pt x="7038193" y="146693"/>
                </a:cubicBezTo>
                <a:cubicBezTo>
                  <a:pt x="7025803" y="134762"/>
                  <a:pt x="7012265" y="128796"/>
                  <a:pt x="6997581" y="128796"/>
                </a:cubicBezTo>
                <a:close/>
                <a:moveTo>
                  <a:pt x="5217640" y="128796"/>
                </a:moveTo>
                <a:cubicBezTo>
                  <a:pt x="5194696" y="128796"/>
                  <a:pt x="5175681" y="140727"/>
                  <a:pt x="5160595" y="164590"/>
                </a:cubicBezTo>
                <a:cubicBezTo>
                  <a:pt x="5145509" y="188452"/>
                  <a:pt x="5137966" y="223901"/>
                  <a:pt x="5137966" y="270937"/>
                </a:cubicBezTo>
                <a:cubicBezTo>
                  <a:pt x="5137966" y="318202"/>
                  <a:pt x="5145595" y="353307"/>
                  <a:pt x="5160853" y="376251"/>
                </a:cubicBezTo>
                <a:cubicBezTo>
                  <a:pt x="5176111" y="399195"/>
                  <a:pt x="5194294" y="410668"/>
                  <a:pt x="5215403" y="410668"/>
                </a:cubicBezTo>
                <a:cubicBezTo>
                  <a:pt x="5237659" y="410668"/>
                  <a:pt x="5256559" y="398622"/>
                  <a:pt x="5272104" y="374530"/>
                </a:cubicBezTo>
                <a:cubicBezTo>
                  <a:pt x="5287649" y="350439"/>
                  <a:pt x="5295421" y="314990"/>
                  <a:pt x="5295421" y="268183"/>
                </a:cubicBezTo>
                <a:cubicBezTo>
                  <a:pt x="5295421" y="240076"/>
                  <a:pt x="5292324" y="215784"/>
                  <a:pt x="5286129" y="195306"/>
                </a:cubicBezTo>
                <a:cubicBezTo>
                  <a:pt x="5279934" y="174828"/>
                  <a:pt x="5270642" y="158624"/>
                  <a:pt x="5258252" y="146693"/>
                </a:cubicBezTo>
                <a:cubicBezTo>
                  <a:pt x="5245862" y="134762"/>
                  <a:pt x="5232324" y="128796"/>
                  <a:pt x="5217640" y="128796"/>
                </a:cubicBezTo>
                <a:close/>
                <a:moveTo>
                  <a:pt x="3572826" y="128796"/>
                </a:moveTo>
                <a:cubicBezTo>
                  <a:pt x="3550111" y="128796"/>
                  <a:pt x="3531985" y="135135"/>
                  <a:pt x="3518448" y="147811"/>
                </a:cubicBezTo>
                <a:cubicBezTo>
                  <a:pt x="3504911" y="160488"/>
                  <a:pt x="3498142" y="175890"/>
                  <a:pt x="3498142" y="194016"/>
                </a:cubicBezTo>
                <a:cubicBezTo>
                  <a:pt x="3498142" y="202734"/>
                  <a:pt x="3500437" y="210191"/>
                  <a:pt x="3505026" y="216386"/>
                </a:cubicBezTo>
                <a:cubicBezTo>
                  <a:pt x="3509614" y="222581"/>
                  <a:pt x="3515809" y="225679"/>
                  <a:pt x="3523610" y="225679"/>
                </a:cubicBezTo>
                <a:cubicBezTo>
                  <a:pt x="3530953" y="225679"/>
                  <a:pt x="3537004" y="222811"/>
                  <a:pt x="3541765" y="217075"/>
                </a:cubicBezTo>
                <a:cubicBezTo>
                  <a:pt x="3546526" y="211339"/>
                  <a:pt x="3548907" y="203251"/>
                  <a:pt x="3548907" y="192811"/>
                </a:cubicBezTo>
                <a:cubicBezTo>
                  <a:pt x="3548907" y="187993"/>
                  <a:pt x="3548562" y="183002"/>
                  <a:pt x="3547874" y="177840"/>
                </a:cubicBezTo>
                <a:cubicBezTo>
                  <a:pt x="3547300" y="173939"/>
                  <a:pt x="3547014" y="170612"/>
                  <a:pt x="3547014" y="167859"/>
                </a:cubicBezTo>
                <a:cubicBezTo>
                  <a:pt x="3547014" y="163041"/>
                  <a:pt x="3548505" y="159140"/>
                  <a:pt x="3551488" y="156157"/>
                </a:cubicBezTo>
                <a:cubicBezTo>
                  <a:pt x="3554471" y="153175"/>
                  <a:pt x="3558601" y="151683"/>
                  <a:pt x="3563878" y="151683"/>
                </a:cubicBezTo>
                <a:cubicBezTo>
                  <a:pt x="3570876" y="151683"/>
                  <a:pt x="3576239" y="154465"/>
                  <a:pt x="3579967" y="160029"/>
                </a:cubicBezTo>
                <a:cubicBezTo>
                  <a:pt x="3583696" y="165593"/>
                  <a:pt x="3585560" y="178069"/>
                  <a:pt x="3585560" y="197457"/>
                </a:cubicBezTo>
                <a:cubicBezTo>
                  <a:pt x="3585560" y="220631"/>
                  <a:pt x="3582979" y="239159"/>
                  <a:pt x="3577816" y="253040"/>
                </a:cubicBezTo>
                <a:cubicBezTo>
                  <a:pt x="3572654" y="266921"/>
                  <a:pt x="3561325" y="284818"/>
                  <a:pt x="3543830" y="306730"/>
                </a:cubicBezTo>
                <a:cubicBezTo>
                  <a:pt x="3526335" y="328642"/>
                  <a:pt x="3515178" y="341777"/>
                  <a:pt x="3510360" y="346137"/>
                </a:cubicBezTo>
                <a:cubicBezTo>
                  <a:pt x="3500723" y="354741"/>
                  <a:pt x="3495905" y="361853"/>
                  <a:pt x="3495905" y="367475"/>
                </a:cubicBezTo>
                <a:lnTo>
                  <a:pt x="3495905" y="407742"/>
                </a:lnTo>
                <a:lnTo>
                  <a:pt x="3631678" y="407742"/>
                </a:lnTo>
                <a:cubicBezTo>
                  <a:pt x="3636038" y="407742"/>
                  <a:pt x="3638705" y="407283"/>
                  <a:pt x="3639680" y="406365"/>
                </a:cubicBezTo>
                <a:cubicBezTo>
                  <a:pt x="3640655" y="405448"/>
                  <a:pt x="3642146" y="400257"/>
                  <a:pt x="3644154" y="390792"/>
                </a:cubicBezTo>
                <a:cubicBezTo>
                  <a:pt x="3646162" y="381327"/>
                  <a:pt x="3648198" y="370228"/>
                  <a:pt x="3650263" y="357494"/>
                </a:cubicBezTo>
                <a:cubicBezTo>
                  <a:pt x="3652099" y="345792"/>
                  <a:pt x="3653303" y="338393"/>
                  <a:pt x="3653877" y="335295"/>
                </a:cubicBezTo>
                <a:cubicBezTo>
                  <a:pt x="3654221" y="333919"/>
                  <a:pt x="3654393" y="332714"/>
                  <a:pt x="3654393" y="331682"/>
                </a:cubicBezTo>
                <a:cubicBezTo>
                  <a:pt x="3654393" y="328584"/>
                  <a:pt x="3650837" y="327035"/>
                  <a:pt x="3643724" y="327035"/>
                </a:cubicBezTo>
                <a:cubicBezTo>
                  <a:pt x="3638906" y="327035"/>
                  <a:pt x="3635751" y="327580"/>
                  <a:pt x="3634259" y="328670"/>
                </a:cubicBezTo>
                <a:cubicBezTo>
                  <a:pt x="3632768" y="329760"/>
                  <a:pt x="3631678" y="331968"/>
                  <a:pt x="3630990" y="335295"/>
                </a:cubicBezTo>
                <a:cubicBezTo>
                  <a:pt x="3629384" y="343326"/>
                  <a:pt x="3627462" y="348804"/>
                  <a:pt x="3625225" y="351729"/>
                </a:cubicBezTo>
                <a:cubicBezTo>
                  <a:pt x="3622988" y="354655"/>
                  <a:pt x="3619919" y="356117"/>
                  <a:pt x="3616019" y="356117"/>
                </a:cubicBezTo>
                <a:lnTo>
                  <a:pt x="3529805" y="356117"/>
                </a:lnTo>
                <a:cubicBezTo>
                  <a:pt x="3540819" y="343957"/>
                  <a:pt x="3558371" y="328527"/>
                  <a:pt x="3582462" y="309827"/>
                </a:cubicBezTo>
                <a:cubicBezTo>
                  <a:pt x="3600015" y="296061"/>
                  <a:pt x="3613351" y="284617"/>
                  <a:pt x="3622472" y="275497"/>
                </a:cubicBezTo>
                <a:cubicBezTo>
                  <a:pt x="3631592" y="266376"/>
                  <a:pt x="3638791" y="255937"/>
                  <a:pt x="3644068" y="244178"/>
                </a:cubicBezTo>
                <a:cubicBezTo>
                  <a:pt x="3649345" y="232419"/>
                  <a:pt x="3651984" y="220115"/>
                  <a:pt x="3651984" y="207266"/>
                </a:cubicBezTo>
                <a:cubicBezTo>
                  <a:pt x="3651984" y="184092"/>
                  <a:pt x="3644556" y="165220"/>
                  <a:pt x="3629699" y="150651"/>
                </a:cubicBezTo>
                <a:cubicBezTo>
                  <a:pt x="3614843" y="136081"/>
                  <a:pt x="3595885" y="128796"/>
                  <a:pt x="3572826" y="128796"/>
                </a:cubicBezTo>
                <a:close/>
                <a:moveTo>
                  <a:pt x="3403785" y="128796"/>
                </a:moveTo>
                <a:cubicBezTo>
                  <a:pt x="3380841" y="128796"/>
                  <a:pt x="3361826" y="140727"/>
                  <a:pt x="3346740" y="164590"/>
                </a:cubicBezTo>
                <a:cubicBezTo>
                  <a:pt x="3331654" y="188452"/>
                  <a:pt x="3324111" y="223901"/>
                  <a:pt x="3324111" y="270937"/>
                </a:cubicBezTo>
                <a:cubicBezTo>
                  <a:pt x="3324111" y="318202"/>
                  <a:pt x="3331740" y="353307"/>
                  <a:pt x="3346998" y="376251"/>
                </a:cubicBezTo>
                <a:cubicBezTo>
                  <a:pt x="3362256" y="399195"/>
                  <a:pt x="3380439" y="410668"/>
                  <a:pt x="3401548" y="410668"/>
                </a:cubicBezTo>
                <a:cubicBezTo>
                  <a:pt x="3423804" y="410668"/>
                  <a:pt x="3442704" y="398622"/>
                  <a:pt x="3458249" y="374530"/>
                </a:cubicBezTo>
                <a:cubicBezTo>
                  <a:pt x="3473794" y="350439"/>
                  <a:pt x="3481567" y="314990"/>
                  <a:pt x="3481567" y="268183"/>
                </a:cubicBezTo>
                <a:cubicBezTo>
                  <a:pt x="3481567" y="240076"/>
                  <a:pt x="3478469" y="215784"/>
                  <a:pt x="3472274" y="195306"/>
                </a:cubicBezTo>
                <a:cubicBezTo>
                  <a:pt x="3466079" y="174828"/>
                  <a:pt x="3456787" y="158624"/>
                  <a:pt x="3444396" y="146693"/>
                </a:cubicBezTo>
                <a:cubicBezTo>
                  <a:pt x="3432007" y="134762"/>
                  <a:pt x="3418470" y="128796"/>
                  <a:pt x="3403785" y="128796"/>
                </a:cubicBezTo>
                <a:close/>
                <a:moveTo>
                  <a:pt x="1675628" y="128796"/>
                </a:moveTo>
                <a:cubicBezTo>
                  <a:pt x="1652683" y="128796"/>
                  <a:pt x="1633668" y="140727"/>
                  <a:pt x="1618582" y="164590"/>
                </a:cubicBezTo>
                <a:cubicBezTo>
                  <a:pt x="1603496" y="188452"/>
                  <a:pt x="1595954" y="223901"/>
                  <a:pt x="1595954" y="270937"/>
                </a:cubicBezTo>
                <a:cubicBezTo>
                  <a:pt x="1595954" y="318202"/>
                  <a:pt x="1603582" y="353307"/>
                  <a:pt x="1618840" y="376251"/>
                </a:cubicBezTo>
                <a:cubicBezTo>
                  <a:pt x="1634098" y="399195"/>
                  <a:pt x="1652282" y="410668"/>
                  <a:pt x="1673391" y="410668"/>
                </a:cubicBezTo>
                <a:cubicBezTo>
                  <a:pt x="1695647" y="410668"/>
                  <a:pt x="1714547" y="398622"/>
                  <a:pt x="1730092" y="374530"/>
                </a:cubicBezTo>
                <a:cubicBezTo>
                  <a:pt x="1745637" y="350439"/>
                  <a:pt x="1753409" y="314990"/>
                  <a:pt x="1753409" y="268183"/>
                </a:cubicBezTo>
                <a:cubicBezTo>
                  <a:pt x="1753409" y="240076"/>
                  <a:pt x="1750312" y="215784"/>
                  <a:pt x="1744117" y="195306"/>
                </a:cubicBezTo>
                <a:cubicBezTo>
                  <a:pt x="1737922" y="174828"/>
                  <a:pt x="1728629" y="158624"/>
                  <a:pt x="1716239" y="146693"/>
                </a:cubicBezTo>
                <a:cubicBezTo>
                  <a:pt x="1703849" y="134762"/>
                  <a:pt x="1690312" y="128796"/>
                  <a:pt x="1675628" y="128796"/>
                </a:cubicBezTo>
                <a:close/>
                <a:moveTo>
                  <a:pt x="1842775" y="128452"/>
                </a:moveTo>
                <a:cubicBezTo>
                  <a:pt x="1839678" y="128452"/>
                  <a:pt x="1837498" y="128825"/>
                  <a:pt x="1836236" y="129571"/>
                </a:cubicBezTo>
                <a:cubicBezTo>
                  <a:pt x="1834975" y="130316"/>
                  <a:pt x="1830844" y="135221"/>
                  <a:pt x="1823847" y="144284"/>
                </a:cubicBezTo>
                <a:cubicBezTo>
                  <a:pt x="1814783" y="155985"/>
                  <a:pt x="1805491" y="165335"/>
                  <a:pt x="1795969" y="172333"/>
                </a:cubicBezTo>
                <a:cubicBezTo>
                  <a:pt x="1786447" y="179331"/>
                  <a:pt x="1778933" y="183977"/>
                  <a:pt x="1773426" y="186272"/>
                </a:cubicBezTo>
                <a:cubicBezTo>
                  <a:pt x="1769296" y="187878"/>
                  <a:pt x="1766715" y="189341"/>
                  <a:pt x="1765683" y="190660"/>
                </a:cubicBezTo>
                <a:cubicBezTo>
                  <a:pt x="1764650" y="191979"/>
                  <a:pt x="1764134" y="193958"/>
                  <a:pt x="1764134" y="196597"/>
                </a:cubicBezTo>
                <a:lnTo>
                  <a:pt x="1764134" y="203480"/>
                </a:lnTo>
                <a:cubicBezTo>
                  <a:pt x="1764134" y="207381"/>
                  <a:pt x="1765912" y="209331"/>
                  <a:pt x="1769468" y="209331"/>
                </a:cubicBezTo>
                <a:cubicBezTo>
                  <a:pt x="1776696" y="209331"/>
                  <a:pt x="1785472" y="207553"/>
                  <a:pt x="1795797" y="203996"/>
                </a:cubicBezTo>
                <a:lnTo>
                  <a:pt x="1795797" y="375563"/>
                </a:lnTo>
                <a:cubicBezTo>
                  <a:pt x="1795797" y="379234"/>
                  <a:pt x="1792585" y="382045"/>
                  <a:pt x="1786160" y="383995"/>
                </a:cubicBezTo>
                <a:cubicBezTo>
                  <a:pt x="1782030" y="385257"/>
                  <a:pt x="1779650" y="386576"/>
                  <a:pt x="1779019" y="387953"/>
                </a:cubicBezTo>
                <a:cubicBezTo>
                  <a:pt x="1778388" y="389329"/>
                  <a:pt x="1778072" y="392886"/>
                  <a:pt x="1778072" y="398622"/>
                </a:cubicBezTo>
                <a:cubicBezTo>
                  <a:pt x="1778072" y="402637"/>
                  <a:pt x="1778445" y="405161"/>
                  <a:pt x="1779191" y="406193"/>
                </a:cubicBezTo>
                <a:cubicBezTo>
                  <a:pt x="1779937" y="407226"/>
                  <a:pt x="1781973" y="407742"/>
                  <a:pt x="1785300" y="407742"/>
                </a:cubicBezTo>
                <a:lnTo>
                  <a:pt x="1864114" y="407742"/>
                </a:lnTo>
                <a:cubicBezTo>
                  <a:pt x="1868129" y="407742"/>
                  <a:pt x="1870137" y="406251"/>
                  <a:pt x="1870137" y="403268"/>
                </a:cubicBezTo>
                <a:cubicBezTo>
                  <a:pt x="1870137" y="395696"/>
                  <a:pt x="1869764" y="391021"/>
                  <a:pt x="1869018" y="389243"/>
                </a:cubicBezTo>
                <a:cubicBezTo>
                  <a:pt x="1868272" y="387465"/>
                  <a:pt x="1866236" y="385773"/>
                  <a:pt x="1862909" y="384167"/>
                </a:cubicBezTo>
                <a:cubicBezTo>
                  <a:pt x="1859009" y="382217"/>
                  <a:pt x="1857058" y="379980"/>
                  <a:pt x="1857058" y="377456"/>
                </a:cubicBezTo>
                <a:lnTo>
                  <a:pt x="1857058" y="128452"/>
                </a:lnTo>
                <a:close/>
                <a:moveTo>
                  <a:pt x="5384788" y="126215"/>
                </a:moveTo>
                <a:cubicBezTo>
                  <a:pt x="5363909" y="126215"/>
                  <a:pt x="5347331" y="132181"/>
                  <a:pt x="5335056" y="144112"/>
                </a:cubicBezTo>
                <a:cubicBezTo>
                  <a:pt x="5322781" y="156043"/>
                  <a:pt x="5316643" y="169924"/>
                  <a:pt x="5316643" y="185756"/>
                </a:cubicBezTo>
                <a:cubicBezTo>
                  <a:pt x="5316643" y="194819"/>
                  <a:pt x="5318794" y="202390"/>
                  <a:pt x="5323096" y="208471"/>
                </a:cubicBezTo>
                <a:cubicBezTo>
                  <a:pt x="5327398" y="214551"/>
                  <a:pt x="5333393" y="217591"/>
                  <a:pt x="5341079" y="217591"/>
                </a:cubicBezTo>
                <a:cubicBezTo>
                  <a:pt x="5347274" y="217591"/>
                  <a:pt x="5352609" y="215641"/>
                  <a:pt x="5357083" y="211740"/>
                </a:cubicBezTo>
                <a:cubicBezTo>
                  <a:pt x="5361557" y="207840"/>
                  <a:pt x="5363794" y="202562"/>
                  <a:pt x="5363794" y="195909"/>
                </a:cubicBezTo>
                <a:cubicBezTo>
                  <a:pt x="5363794" y="191893"/>
                  <a:pt x="5363048" y="185928"/>
                  <a:pt x="5361557" y="178012"/>
                </a:cubicBezTo>
                <a:cubicBezTo>
                  <a:pt x="5360524" y="172391"/>
                  <a:pt x="5360008" y="168089"/>
                  <a:pt x="5360008" y="165106"/>
                </a:cubicBezTo>
                <a:cubicBezTo>
                  <a:pt x="5360008" y="160632"/>
                  <a:pt x="5361643" y="156961"/>
                  <a:pt x="5364912" y="154092"/>
                </a:cubicBezTo>
                <a:cubicBezTo>
                  <a:pt x="5368182" y="151224"/>
                  <a:pt x="5371997" y="149790"/>
                  <a:pt x="5376356" y="149790"/>
                </a:cubicBezTo>
                <a:cubicBezTo>
                  <a:pt x="5383469" y="149790"/>
                  <a:pt x="5388172" y="153404"/>
                  <a:pt x="5390467" y="160632"/>
                </a:cubicBezTo>
                <a:cubicBezTo>
                  <a:pt x="5392761" y="167859"/>
                  <a:pt x="5393908" y="182429"/>
                  <a:pt x="5393908" y="204341"/>
                </a:cubicBezTo>
                <a:cubicBezTo>
                  <a:pt x="5393908" y="219828"/>
                  <a:pt x="5392933" y="229866"/>
                  <a:pt x="5390983" y="234455"/>
                </a:cubicBezTo>
                <a:cubicBezTo>
                  <a:pt x="5389033" y="239044"/>
                  <a:pt x="5385218" y="242457"/>
                  <a:pt x="5379539" y="244694"/>
                </a:cubicBezTo>
                <a:cubicBezTo>
                  <a:pt x="5373861" y="246931"/>
                  <a:pt x="5364482" y="248050"/>
                  <a:pt x="5351404" y="248050"/>
                </a:cubicBezTo>
                <a:cubicBezTo>
                  <a:pt x="5346242" y="248050"/>
                  <a:pt x="5343660" y="250631"/>
                  <a:pt x="5343660" y="255793"/>
                </a:cubicBezTo>
                <a:cubicBezTo>
                  <a:pt x="5343660" y="256596"/>
                  <a:pt x="5343718" y="257399"/>
                  <a:pt x="5343832" y="258202"/>
                </a:cubicBezTo>
                <a:lnTo>
                  <a:pt x="5344177" y="265774"/>
                </a:lnTo>
                <a:cubicBezTo>
                  <a:pt x="5344406" y="269101"/>
                  <a:pt x="5346242" y="270764"/>
                  <a:pt x="5349683" y="270764"/>
                </a:cubicBezTo>
                <a:lnTo>
                  <a:pt x="5354674" y="270592"/>
                </a:lnTo>
                <a:cubicBezTo>
                  <a:pt x="5364081" y="270592"/>
                  <a:pt x="5370935" y="271023"/>
                  <a:pt x="5375237" y="271883"/>
                </a:cubicBezTo>
                <a:cubicBezTo>
                  <a:pt x="5379539" y="272743"/>
                  <a:pt x="5383641" y="275124"/>
                  <a:pt x="5387541" y="279024"/>
                </a:cubicBezTo>
                <a:cubicBezTo>
                  <a:pt x="5391442" y="282925"/>
                  <a:pt x="5394253" y="289063"/>
                  <a:pt x="5395973" y="297437"/>
                </a:cubicBezTo>
                <a:lnTo>
                  <a:pt x="5398038" y="339942"/>
                </a:lnTo>
                <a:cubicBezTo>
                  <a:pt x="5398268" y="343383"/>
                  <a:pt x="5398383" y="346825"/>
                  <a:pt x="5398383" y="350267"/>
                </a:cubicBezTo>
                <a:cubicBezTo>
                  <a:pt x="5398383" y="363574"/>
                  <a:pt x="5396633" y="373240"/>
                  <a:pt x="5393134" y="379262"/>
                </a:cubicBezTo>
                <a:cubicBezTo>
                  <a:pt x="5389635" y="385285"/>
                  <a:pt x="5384272" y="388297"/>
                  <a:pt x="5377044" y="388297"/>
                </a:cubicBezTo>
                <a:cubicBezTo>
                  <a:pt x="5371538" y="388297"/>
                  <a:pt x="5367236" y="386547"/>
                  <a:pt x="5364138" y="383048"/>
                </a:cubicBezTo>
                <a:cubicBezTo>
                  <a:pt x="5361041" y="379549"/>
                  <a:pt x="5359492" y="375333"/>
                  <a:pt x="5359492" y="370400"/>
                </a:cubicBezTo>
                <a:cubicBezTo>
                  <a:pt x="5359492" y="367762"/>
                  <a:pt x="5359836" y="364836"/>
                  <a:pt x="5360524" y="361624"/>
                </a:cubicBezTo>
                <a:cubicBezTo>
                  <a:pt x="5361786" y="354282"/>
                  <a:pt x="5362417" y="349062"/>
                  <a:pt x="5362417" y="345965"/>
                </a:cubicBezTo>
                <a:cubicBezTo>
                  <a:pt x="5362417" y="338393"/>
                  <a:pt x="5360352" y="332026"/>
                  <a:pt x="5356222" y="326863"/>
                </a:cubicBezTo>
                <a:cubicBezTo>
                  <a:pt x="5352092" y="321701"/>
                  <a:pt x="5346242" y="319120"/>
                  <a:pt x="5338670" y="319120"/>
                </a:cubicBezTo>
                <a:cubicBezTo>
                  <a:pt x="5330869" y="319120"/>
                  <a:pt x="5324846" y="322045"/>
                  <a:pt x="5320601" y="327896"/>
                </a:cubicBezTo>
                <a:cubicBezTo>
                  <a:pt x="5316357" y="333747"/>
                  <a:pt x="5314234" y="340802"/>
                  <a:pt x="5314234" y="349062"/>
                </a:cubicBezTo>
                <a:cubicBezTo>
                  <a:pt x="5314234" y="365467"/>
                  <a:pt x="5320286" y="379836"/>
                  <a:pt x="5332389" y="392169"/>
                </a:cubicBezTo>
                <a:cubicBezTo>
                  <a:pt x="5344492" y="404501"/>
                  <a:pt x="5360582" y="410668"/>
                  <a:pt x="5380658" y="410668"/>
                </a:cubicBezTo>
                <a:cubicBezTo>
                  <a:pt x="5395572" y="410668"/>
                  <a:pt x="5409654" y="407369"/>
                  <a:pt x="5422904" y="400773"/>
                </a:cubicBezTo>
                <a:cubicBezTo>
                  <a:pt x="5436155" y="394176"/>
                  <a:pt x="5446566" y="384855"/>
                  <a:pt x="5454137" y="372809"/>
                </a:cubicBezTo>
                <a:cubicBezTo>
                  <a:pt x="5461709" y="360764"/>
                  <a:pt x="5465495" y="346768"/>
                  <a:pt x="5465495" y="330821"/>
                </a:cubicBezTo>
                <a:cubicBezTo>
                  <a:pt x="5465495" y="293307"/>
                  <a:pt x="5444960" y="269216"/>
                  <a:pt x="5403889" y="258547"/>
                </a:cubicBezTo>
                <a:lnTo>
                  <a:pt x="5409052" y="256998"/>
                </a:lnTo>
                <a:cubicBezTo>
                  <a:pt x="5425227" y="252294"/>
                  <a:pt x="5437560" y="244522"/>
                  <a:pt x="5446049" y="233681"/>
                </a:cubicBezTo>
                <a:cubicBezTo>
                  <a:pt x="5454539" y="222839"/>
                  <a:pt x="5458783" y="210536"/>
                  <a:pt x="5458783" y="196769"/>
                </a:cubicBezTo>
                <a:cubicBezTo>
                  <a:pt x="5458783" y="179102"/>
                  <a:pt x="5452474" y="162926"/>
                  <a:pt x="5439854" y="148242"/>
                </a:cubicBezTo>
                <a:cubicBezTo>
                  <a:pt x="5427235" y="133557"/>
                  <a:pt x="5408880" y="126215"/>
                  <a:pt x="5384788" y="126215"/>
                </a:cubicBezTo>
                <a:close/>
                <a:moveTo>
                  <a:pt x="9060453" y="126043"/>
                </a:moveTo>
                <a:cubicBezTo>
                  <a:pt x="9057356" y="126043"/>
                  <a:pt x="9055319" y="126244"/>
                  <a:pt x="9054344" y="126645"/>
                </a:cubicBezTo>
                <a:cubicBezTo>
                  <a:pt x="9053369" y="127047"/>
                  <a:pt x="9051906" y="128280"/>
                  <a:pt x="9049956" y="130345"/>
                </a:cubicBezTo>
                <a:cubicBezTo>
                  <a:pt x="9048350" y="132066"/>
                  <a:pt x="9045769" y="132926"/>
                  <a:pt x="9042212" y="132926"/>
                </a:cubicBezTo>
                <a:lnTo>
                  <a:pt x="8959648" y="132926"/>
                </a:lnTo>
                <a:lnTo>
                  <a:pt x="8950837" y="271797"/>
                </a:lnTo>
                <a:cubicBezTo>
                  <a:pt x="8950722" y="273862"/>
                  <a:pt x="8950664" y="275411"/>
                  <a:pt x="8950664" y="276443"/>
                </a:cubicBezTo>
                <a:cubicBezTo>
                  <a:pt x="8950664" y="279770"/>
                  <a:pt x="8952729" y="281434"/>
                  <a:pt x="8956859" y="281434"/>
                </a:cubicBezTo>
                <a:lnTo>
                  <a:pt x="8964603" y="281089"/>
                </a:lnTo>
                <a:cubicBezTo>
                  <a:pt x="8967586" y="280975"/>
                  <a:pt x="8969680" y="280401"/>
                  <a:pt x="8970884" y="279369"/>
                </a:cubicBezTo>
                <a:cubicBezTo>
                  <a:pt x="8972089" y="278336"/>
                  <a:pt x="8973265" y="275984"/>
                  <a:pt x="8974412" y="272313"/>
                </a:cubicBezTo>
                <a:cubicBezTo>
                  <a:pt x="8979345" y="256596"/>
                  <a:pt x="8987949" y="248738"/>
                  <a:pt x="9000224" y="248738"/>
                </a:cubicBezTo>
                <a:cubicBezTo>
                  <a:pt x="9008943" y="248738"/>
                  <a:pt x="9015081" y="253097"/>
                  <a:pt x="9018637" y="261816"/>
                </a:cubicBezTo>
                <a:cubicBezTo>
                  <a:pt x="9022193" y="270535"/>
                  <a:pt x="9023972" y="286653"/>
                  <a:pt x="9023972" y="310171"/>
                </a:cubicBezTo>
                <a:lnTo>
                  <a:pt x="9024316" y="340974"/>
                </a:lnTo>
                <a:cubicBezTo>
                  <a:pt x="9024316" y="356576"/>
                  <a:pt x="9023742" y="366959"/>
                  <a:pt x="9022595" y="372121"/>
                </a:cubicBezTo>
                <a:cubicBezTo>
                  <a:pt x="9021448" y="377284"/>
                  <a:pt x="9019039" y="381270"/>
                  <a:pt x="9015367" y="384081"/>
                </a:cubicBezTo>
                <a:cubicBezTo>
                  <a:pt x="9011696" y="386891"/>
                  <a:pt x="9007165" y="388297"/>
                  <a:pt x="9001773" y="388297"/>
                </a:cubicBezTo>
                <a:cubicBezTo>
                  <a:pt x="8995578" y="388297"/>
                  <a:pt x="8990960" y="386461"/>
                  <a:pt x="8987920" y="382790"/>
                </a:cubicBezTo>
                <a:cubicBezTo>
                  <a:pt x="8984880" y="379119"/>
                  <a:pt x="8983360" y="375333"/>
                  <a:pt x="8983360" y="371433"/>
                </a:cubicBezTo>
                <a:cubicBezTo>
                  <a:pt x="8983360" y="369368"/>
                  <a:pt x="8984106" y="364951"/>
                  <a:pt x="8985597" y="358182"/>
                </a:cubicBezTo>
                <a:cubicBezTo>
                  <a:pt x="8986515" y="354167"/>
                  <a:pt x="8986974" y="350324"/>
                  <a:pt x="8986974" y="346653"/>
                </a:cubicBezTo>
                <a:cubicBezTo>
                  <a:pt x="8986974" y="338622"/>
                  <a:pt x="8984909" y="332255"/>
                  <a:pt x="8980779" y="327552"/>
                </a:cubicBezTo>
                <a:cubicBezTo>
                  <a:pt x="8976649" y="322848"/>
                  <a:pt x="8971085" y="320496"/>
                  <a:pt x="8964087" y="320496"/>
                </a:cubicBezTo>
                <a:cubicBezTo>
                  <a:pt x="8956171" y="320496"/>
                  <a:pt x="8950091" y="323508"/>
                  <a:pt x="8945846" y="329531"/>
                </a:cubicBezTo>
                <a:cubicBezTo>
                  <a:pt x="8941601" y="335554"/>
                  <a:pt x="8939479" y="342580"/>
                  <a:pt x="8939479" y="350611"/>
                </a:cubicBezTo>
                <a:cubicBezTo>
                  <a:pt x="8939479" y="364722"/>
                  <a:pt x="8945043" y="378259"/>
                  <a:pt x="8956171" y="391222"/>
                </a:cubicBezTo>
                <a:cubicBezTo>
                  <a:pt x="8967299" y="404186"/>
                  <a:pt x="8983131" y="410668"/>
                  <a:pt x="9003666" y="410668"/>
                </a:cubicBezTo>
                <a:cubicBezTo>
                  <a:pt x="9028446" y="410668"/>
                  <a:pt x="9049182" y="401834"/>
                  <a:pt x="9065874" y="384167"/>
                </a:cubicBezTo>
                <a:cubicBezTo>
                  <a:pt x="9082566" y="366500"/>
                  <a:pt x="9090912" y="343383"/>
                  <a:pt x="9090912" y="314818"/>
                </a:cubicBezTo>
                <a:cubicBezTo>
                  <a:pt x="9090912" y="288432"/>
                  <a:pt x="9083684" y="266749"/>
                  <a:pt x="9069229" y="249770"/>
                </a:cubicBezTo>
                <a:cubicBezTo>
                  <a:pt x="9054774" y="232792"/>
                  <a:pt x="9036189" y="224302"/>
                  <a:pt x="9013475" y="224302"/>
                </a:cubicBezTo>
                <a:cubicBezTo>
                  <a:pt x="8999593" y="224302"/>
                  <a:pt x="8987031" y="228088"/>
                  <a:pt x="8975788" y="235660"/>
                </a:cubicBezTo>
                <a:lnTo>
                  <a:pt x="8978714" y="182658"/>
                </a:lnTo>
                <a:lnTo>
                  <a:pt x="9059593" y="182658"/>
                </a:lnTo>
                <a:cubicBezTo>
                  <a:pt x="9062920" y="182658"/>
                  <a:pt x="9065013" y="182199"/>
                  <a:pt x="9065874" y="181282"/>
                </a:cubicBezTo>
                <a:cubicBezTo>
                  <a:pt x="9066734" y="180364"/>
                  <a:pt x="9067336" y="178127"/>
                  <a:pt x="9067681" y="174570"/>
                </a:cubicBezTo>
                <a:lnTo>
                  <a:pt x="9070778" y="137745"/>
                </a:lnTo>
                <a:cubicBezTo>
                  <a:pt x="9071122" y="134074"/>
                  <a:pt x="9071294" y="132009"/>
                  <a:pt x="9071294" y="131550"/>
                </a:cubicBezTo>
                <a:cubicBezTo>
                  <a:pt x="9071294" y="129370"/>
                  <a:pt x="9070663" y="127907"/>
                  <a:pt x="9069401" y="127162"/>
                </a:cubicBezTo>
                <a:cubicBezTo>
                  <a:pt x="9068139" y="126416"/>
                  <a:pt x="9065157" y="126043"/>
                  <a:pt x="9060453" y="126043"/>
                </a:cubicBezTo>
                <a:close/>
                <a:moveTo>
                  <a:pt x="0" y="0"/>
                </a:moveTo>
                <a:lnTo>
                  <a:pt x="10972800" y="0"/>
                </a:lnTo>
                <a:lnTo>
                  <a:pt x="10972800" y="541936"/>
                </a:lnTo>
                <a:lnTo>
                  <a:pt x="0" y="541936"/>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41B5EBEB-8FA1-4A0D-8F88-E66CF5AFE017}"/>
              </a:ext>
            </a:extLst>
          </p:cNvPr>
          <p:cNvSpPr>
            <a:spLocks noChangeAspect="1"/>
          </p:cNvSpPr>
          <p:nvPr/>
        </p:nvSpPr>
        <p:spPr>
          <a:xfrm>
            <a:off x="2825349" y="3083704"/>
            <a:ext cx="1182407" cy="60572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F702CF5-C58F-42C6-A2F0-2A82097EB882}"/>
              </a:ext>
            </a:extLst>
          </p:cNvPr>
          <p:cNvSpPr>
            <a:spLocks noChangeAspect="1"/>
          </p:cNvSpPr>
          <p:nvPr/>
        </p:nvSpPr>
        <p:spPr>
          <a:xfrm rot="10800000">
            <a:off x="4639204"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E0ADA45-B9F5-4233-BDB1-E4704A239608}"/>
              </a:ext>
            </a:extLst>
          </p:cNvPr>
          <p:cNvSpPr>
            <a:spLocks noChangeAspect="1"/>
          </p:cNvSpPr>
          <p:nvPr/>
        </p:nvSpPr>
        <p:spPr>
          <a:xfrm>
            <a:off x="6413903" y="3083704"/>
            <a:ext cx="1182407" cy="60572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312FA69-E34B-4EDF-AE5A-4304B1CD1038}"/>
              </a:ext>
            </a:extLst>
          </p:cNvPr>
          <p:cNvSpPr>
            <a:spLocks noChangeAspect="1"/>
          </p:cNvSpPr>
          <p:nvPr/>
        </p:nvSpPr>
        <p:spPr>
          <a:xfrm rot="10800000">
            <a:off x="8266342"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51987DFD-815A-42B1-82D5-2559F4DD9219}"/>
              </a:ext>
            </a:extLst>
          </p:cNvPr>
          <p:cNvSpPr txBox="1"/>
          <p:nvPr/>
        </p:nvSpPr>
        <p:spPr>
          <a:xfrm>
            <a:off x="2362200" y="5074926"/>
            <a:ext cx="2758030" cy="1625060"/>
          </a:xfrm>
          <a:prstGeom prst="rect">
            <a:avLst/>
          </a:prstGeom>
          <a:noFill/>
        </p:spPr>
        <p:txBody>
          <a:bodyPr wrap="square" rtlCol="0">
            <a:spAutoFit/>
          </a:bodyPr>
          <a:lstStyle/>
          <a:p>
            <a:pPr defTabSz="1219170">
              <a:spcBef>
                <a:spcPct val="20000"/>
              </a:spcBef>
              <a:defRPr/>
            </a:pPr>
            <a:r>
              <a:rPr lang="en-US" sz="1600" dirty="0">
                <a:solidFill>
                  <a:srgbClr val="34738D"/>
                </a:solidFill>
                <a:latin typeface="Bernard MT Condensed" panose="02050806060905020404" pitchFamily="18" charset="0"/>
              </a:rPr>
              <a:t>LOREM IPSUM DOLOR</a:t>
            </a:r>
            <a:endParaRPr lang="en-US" sz="1600" b="1" dirty="0">
              <a:solidFill>
                <a:srgbClr val="34738D"/>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D76C1E1F-C5D1-4C6C-9228-2A340C35BCED}"/>
              </a:ext>
            </a:extLst>
          </p:cNvPr>
          <p:cNvSpPr txBox="1"/>
          <p:nvPr/>
        </p:nvSpPr>
        <p:spPr>
          <a:xfrm>
            <a:off x="5943600" y="5074926"/>
            <a:ext cx="2758030" cy="1625060"/>
          </a:xfrm>
          <a:prstGeom prst="rect">
            <a:avLst/>
          </a:prstGeom>
          <a:noFill/>
        </p:spPr>
        <p:txBody>
          <a:bodyPr wrap="square" rtlCol="0">
            <a:spAutoFit/>
          </a:bodyPr>
          <a:lstStyle/>
          <a:p>
            <a:pPr defTabSz="1219170">
              <a:spcBef>
                <a:spcPct val="20000"/>
              </a:spcBef>
              <a:defRPr/>
            </a:pPr>
            <a:r>
              <a:rPr lang="en-US" sz="1600" dirty="0">
                <a:solidFill>
                  <a:srgbClr val="EF9D27"/>
                </a:solidFill>
                <a:latin typeface="Bernard MT Condensed" panose="02050806060905020404" pitchFamily="18" charset="0"/>
              </a:rPr>
              <a:t>LOREM IPSUM DOLOR</a:t>
            </a:r>
            <a:endParaRPr lang="en-US" sz="1600" b="1" dirty="0">
              <a:solidFill>
                <a:srgbClr val="EF9D27"/>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FB7891EF-E484-4D4D-AE1A-63D9E038C35D}"/>
              </a:ext>
            </a:extLst>
          </p:cNvPr>
          <p:cNvSpPr txBox="1"/>
          <p:nvPr/>
        </p:nvSpPr>
        <p:spPr>
          <a:xfrm>
            <a:off x="4247076" y="1295400"/>
            <a:ext cx="2758030" cy="1625060"/>
          </a:xfrm>
          <a:prstGeom prst="rect">
            <a:avLst/>
          </a:prstGeom>
          <a:noFill/>
        </p:spPr>
        <p:txBody>
          <a:bodyPr wrap="square" rtlCol="0">
            <a:spAutoFit/>
          </a:bodyPr>
          <a:lstStyle/>
          <a:p>
            <a:pPr defTabSz="1219170">
              <a:spcBef>
                <a:spcPct val="20000"/>
              </a:spcBef>
              <a:defRPr/>
            </a:pPr>
            <a:r>
              <a:rPr lang="en-US" sz="1600" dirty="0">
                <a:solidFill>
                  <a:srgbClr val="189A80"/>
                </a:solidFill>
                <a:latin typeface="Bernard MT Condensed" panose="02050806060905020404" pitchFamily="18" charset="0"/>
              </a:rPr>
              <a:t>LOREM IPSUM DOLOR</a:t>
            </a:r>
            <a:endParaRPr lang="en-US" sz="1600" b="1" dirty="0">
              <a:solidFill>
                <a:srgbClr val="189A80"/>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75015F76-243E-4396-9A8A-B1FBC170FED2}"/>
              </a:ext>
            </a:extLst>
          </p:cNvPr>
          <p:cNvSpPr txBox="1"/>
          <p:nvPr/>
        </p:nvSpPr>
        <p:spPr>
          <a:xfrm>
            <a:off x="7906755" y="1328644"/>
            <a:ext cx="2758030" cy="1625060"/>
          </a:xfrm>
          <a:prstGeom prst="rect">
            <a:avLst/>
          </a:prstGeom>
          <a:noFill/>
        </p:spPr>
        <p:txBody>
          <a:bodyPr wrap="square" rtlCol="0">
            <a:spAutoFit/>
          </a:bodyPr>
          <a:lstStyle/>
          <a:p>
            <a:pPr defTabSz="1219170">
              <a:spcBef>
                <a:spcPct val="20000"/>
              </a:spcBef>
              <a:defRPr/>
            </a:pPr>
            <a:r>
              <a:rPr lang="en-US" sz="1600" dirty="0">
                <a:solidFill>
                  <a:srgbClr val="D34132"/>
                </a:solidFill>
                <a:latin typeface="Bernard MT Condensed" panose="02050806060905020404" pitchFamily="18" charset="0"/>
              </a:rPr>
              <a:t>LOREM IPSUM DOLOR</a:t>
            </a:r>
            <a:endParaRPr lang="en-US" sz="1600" b="1" dirty="0">
              <a:solidFill>
                <a:srgbClr val="D34132"/>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E89427D5-29F9-4ABC-A768-7E3D128DE10B}"/>
              </a:ext>
            </a:extLst>
          </p:cNvPr>
          <p:cNvSpPr txBox="1"/>
          <p:nvPr/>
        </p:nvSpPr>
        <p:spPr>
          <a:xfrm>
            <a:off x="9525000" y="5080540"/>
            <a:ext cx="2758030" cy="1625060"/>
          </a:xfrm>
          <a:prstGeom prst="rect">
            <a:avLst/>
          </a:prstGeom>
          <a:noFill/>
        </p:spPr>
        <p:txBody>
          <a:bodyPr wrap="square" rtlCol="0">
            <a:spAutoFit/>
          </a:bodyPr>
          <a:lstStyle/>
          <a:p>
            <a:pPr defTabSz="1219170">
              <a:spcBef>
                <a:spcPct val="20000"/>
              </a:spcBef>
              <a:defRPr/>
            </a:pPr>
            <a:r>
              <a:rPr lang="en-US" sz="1600" dirty="0">
                <a:solidFill>
                  <a:srgbClr val="564267"/>
                </a:solidFill>
                <a:latin typeface="Bernard MT Condensed" panose="02050806060905020404" pitchFamily="18" charset="0"/>
              </a:rPr>
              <a:t>LOREM IPSUM DOLOR</a:t>
            </a:r>
            <a:endParaRPr lang="en-US" sz="1600" b="1" dirty="0">
              <a:solidFill>
                <a:srgbClr val="564267"/>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4D1103C1-1D06-433D-AB92-5F26F978486D}"/>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39" name="Freeform 6">
            <a:extLst>
              <a:ext uri="{FF2B5EF4-FFF2-40B4-BE49-F238E27FC236}">
                <a16:creationId xmlns:a16="http://schemas.microsoft.com/office/drawing/2014/main" id="{7CF262C0-68F4-48CE-8D66-B35A36D4BFFF}"/>
              </a:ext>
            </a:extLst>
          </p:cNvPr>
          <p:cNvSpPr>
            <a:spLocks noChangeAspect="1" noChangeArrowheads="1"/>
          </p:cNvSpPr>
          <p:nvPr/>
        </p:nvSpPr>
        <p:spPr bwMode="auto">
          <a:xfrm>
            <a:off x="1493528" y="4310317"/>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4C4F54"/>
          </a:solidFill>
          <a:ln>
            <a:noFill/>
          </a:ln>
          <a:effectLst/>
        </p:spPr>
        <p:txBody>
          <a:bodyPr wrap="none" anchor="ctr"/>
          <a:lstStyle/>
          <a:p>
            <a:endParaRPr lang="en-US"/>
          </a:p>
        </p:txBody>
      </p:sp>
      <p:sp>
        <p:nvSpPr>
          <p:cNvPr id="40" name="Freeform 17">
            <a:extLst>
              <a:ext uri="{FF2B5EF4-FFF2-40B4-BE49-F238E27FC236}">
                <a16:creationId xmlns:a16="http://schemas.microsoft.com/office/drawing/2014/main" id="{442BBDC6-A43D-4253-B7E5-9221256D4455}"/>
              </a:ext>
            </a:extLst>
          </p:cNvPr>
          <p:cNvSpPr>
            <a:spLocks noChangeAspect="1" noChangeArrowheads="1"/>
          </p:cNvSpPr>
          <p:nvPr/>
        </p:nvSpPr>
        <p:spPr bwMode="auto">
          <a:xfrm>
            <a:off x="6854230" y="3267446"/>
            <a:ext cx="301752" cy="30175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rgbClr val="4C4F54"/>
          </a:solidFill>
          <a:ln>
            <a:noFill/>
          </a:ln>
          <a:effectLst/>
        </p:spPr>
        <p:txBody>
          <a:bodyPr wrap="none" anchor="ctr"/>
          <a:lstStyle/>
          <a:p>
            <a:endParaRPr lang="en-US"/>
          </a:p>
        </p:txBody>
      </p:sp>
      <p:sp>
        <p:nvSpPr>
          <p:cNvPr id="41" name="Freeform 18">
            <a:extLst>
              <a:ext uri="{FF2B5EF4-FFF2-40B4-BE49-F238E27FC236}">
                <a16:creationId xmlns:a16="http://schemas.microsoft.com/office/drawing/2014/main" id="{4FAD052A-1B73-4D73-84E0-A4CBD5BDFC2A}"/>
              </a:ext>
            </a:extLst>
          </p:cNvPr>
          <p:cNvSpPr>
            <a:spLocks noChangeAspect="1" noChangeArrowheads="1"/>
          </p:cNvSpPr>
          <p:nvPr/>
        </p:nvSpPr>
        <p:spPr bwMode="auto">
          <a:xfrm>
            <a:off x="3277157" y="3217990"/>
            <a:ext cx="278790" cy="384048"/>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4C4F54"/>
          </a:solidFill>
          <a:ln>
            <a:noFill/>
          </a:ln>
          <a:effectLst/>
        </p:spPr>
        <p:txBody>
          <a:bodyPr wrap="none" anchor="ctr"/>
          <a:lstStyle/>
          <a:p>
            <a:endParaRPr lang="en-US"/>
          </a:p>
        </p:txBody>
      </p:sp>
      <p:sp>
        <p:nvSpPr>
          <p:cNvPr id="42" name="Freeform 13">
            <a:extLst>
              <a:ext uri="{FF2B5EF4-FFF2-40B4-BE49-F238E27FC236}">
                <a16:creationId xmlns:a16="http://schemas.microsoft.com/office/drawing/2014/main" id="{DCA5DD7F-3BC6-4E30-9634-6D4AFD38A74E}"/>
              </a:ext>
            </a:extLst>
          </p:cNvPr>
          <p:cNvSpPr>
            <a:spLocks noChangeAspect="1" noChangeArrowheads="1"/>
          </p:cNvSpPr>
          <p:nvPr/>
        </p:nvSpPr>
        <p:spPr bwMode="auto">
          <a:xfrm>
            <a:off x="5061243" y="4322670"/>
            <a:ext cx="338328" cy="341147"/>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rgbClr val="4C4F54"/>
          </a:solidFill>
          <a:ln>
            <a:noFill/>
          </a:ln>
          <a:effectLst/>
        </p:spPr>
        <p:txBody>
          <a:bodyPr wrap="none" anchor="ctr"/>
          <a:lstStyle/>
          <a:p>
            <a:endParaRPr lang="en-US"/>
          </a:p>
        </p:txBody>
      </p:sp>
      <p:sp>
        <p:nvSpPr>
          <p:cNvPr id="43" name="Freeform 6">
            <a:extLst>
              <a:ext uri="{FF2B5EF4-FFF2-40B4-BE49-F238E27FC236}">
                <a16:creationId xmlns:a16="http://schemas.microsoft.com/office/drawing/2014/main" id="{98D3CA58-AFE8-48B3-B762-097506DCBB95}"/>
              </a:ext>
            </a:extLst>
          </p:cNvPr>
          <p:cNvSpPr>
            <a:spLocks noChangeAspect="1" noChangeArrowheads="1"/>
          </p:cNvSpPr>
          <p:nvPr/>
        </p:nvSpPr>
        <p:spPr bwMode="auto">
          <a:xfrm>
            <a:off x="8694323" y="4263888"/>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rgbClr val="4C4F54"/>
          </a:solidFill>
          <a:ln>
            <a:noFill/>
          </a:ln>
          <a:effectLst/>
        </p:spPr>
        <p:txBody>
          <a:bodyPr wrap="none" anchor="ctr"/>
          <a:lstStyle/>
          <a:p>
            <a:endParaRPr lang="en-US"/>
          </a:p>
        </p:txBody>
      </p:sp>
      <p:pic>
        <p:nvPicPr>
          <p:cNvPr id="24" name="Picture 23">
            <a:hlinkClick r:id="rId2"/>
            <a:extLst>
              <a:ext uri="{FF2B5EF4-FFF2-40B4-BE49-F238E27FC236}">
                <a16:creationId xmlns:a16="http://schemas.microsoft.com/office/drawing/2014/main" id="{1F46975C-E88C-4C73-93B2-EB54001699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4638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1000" fill="hold"/>
                                        <p:tgtEl>
                                          <p:spTgt spid="32"/>
                                        </p:tgtEl>
                                        <p:attrNameLst>
                                          <p:attrName>ppt_x</p:attrName>
                                        </p:attrNameLst>
                                      </p:cBhvr>
                                      <p:tavLst>
                                        <p:tav tm="0">
                                          <p:val>
                                            <p:strVal val="0-#ppt_w/2"/>
                                          </p:val>
                                        </p:tav>
                                        <p:tav tm="100000">
                                          <p:val>
                                            <p:strVal val="#ppt_x"/>
                                          </p:val>
                                        </p:tav>
                                      </p:tavLst>
                                    </p:anim>
                                    <p:anim calcmode="lin" valueType="num">
                                      <p:cBhvr additive="base">
                                        <p:cTn id="12" dur="1000" fill="hold"/>
                                        <p:tgtEl>
                                          <p:spTgt spid="32"/>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31" presetClass="entr" presetSubtype="0"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1000" fill="hold"/>
                                        <p:tgtEl>
                                          <p:spTgt spid="15"/>
                                        </p:tgtEl>
                                        <p:attrNameLst>
                                          <p:attrName>ppt_w</p:attrName>
                                        </p:attrNameLst>
                                      </p:cBhvr>
                                      <p:tavLst>
                                        <p:tav tm="0">
                                          <p:val>
                                            <p:fltVal val="0"/>
                                          </p:val>
                                        </p:tav>
                                        <p:tav tm="100000">
                                          <p:val>
                                            <p:strVal val="#ppt_w"/>
                                          </p:val>
                                        </p:tav>
                                      </p:tavLst>
                                    </p:anim>
                                    <p:anim calcmode="lin" valueType="num">
                                      <p:cBhvr>
                                        <p:cTn id="17" dur="1000" fill="hold"/>
                                        <p:tgtEl>
                                          <p:spTgt spid="15"/>
                                        </p:tgtEl>
                                        <p:attrNameLst>
                                          <p:attrName>ppt_h</p:attrName>
                                        </p:attrNameLst>
                                      </p:cBhvr>
                                      <p:tavLst>
                                        <p:tav tm="0">
                                          <p:val>
                                            <p:fltVal val="0"/>
                                          </p:val>
                                        </p:tav>
                                        <p:tav tm="100000">
                                          <p:val>
                                            <p:strVal val="#ppt_h"/>
                                          </p:val>
                                        </p:tav>
                                      </p:tavLst>
                                    </p:anim>
                                    <p:anim calcmode="lin" valueType="num">
                                      <p:cBhvr>
                                        <p:cTn id="18" dur="1000" fill="hold"/>
                                        <p:tgtEl>
                                          <p:spTgt spid="15"/>
                                        </p:tgtEl>
                                        <p:attrNameLst>
                                          <p:attrName>style.rotation</p:attrName>
                                        </p:attrNameLst>
                                      </p:cBhvr>
                                      <p:tavLst>
                                        <p:tav tm="0">
                                          <p:val>
                                            <p:fltVal val="90"/>
                                          </p:val>
                                        </p:tav>
                                        <p:tav tm="100000">
                                          <p:val>
                                            <p:fltVal val="0"/>
                                          </p:val>
                                        </p:tav>
                                      </p:tavLst>
                                    </p:anim>
                                    <p:animEffect transition="in" filter="fade">
                                      <p:cBhvr>
                                        <p:cTn id="19" dur="1000"/>
                                        <p:tgtEl>
                                          <p:spTgt spid="15"/>
                                        </p:tgtEl>
                                      </p:cBhvr>
                                    </p:animEffect>
                                  </p:childTnLst>
                                </p:cTn>
                              </p:par>
                              <p:par>
                                <p:cTn id="20" presetID="31"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1000" fill="hold"/>
                                        <p:tgtEl>
                                          <p:spTgt spid="13"/>
                                        </p:tgtEl>
                                        <p:attrNameLst>
                                          <p:attrName>ppt_w</p:attrName>
                                        </p:attrNameLst>
                                      </p:cBhvr>
                                      <p:tavLst>
                                        <p:tav tm="0">
                                          <p:val>
                                            <p:fltVal val="0"/>
                                          </p:val>
                                        </p:tav>
                                        <p:tav tm="100000">
                                          <p:val>
                                            <p:strVal val="#ppt_w"/>
                                          </p:val>
                                        </p:tav>
                                      </p:tavLst>
                                    </p:anim>
                                    <p:anim calcmode="lin" valueType="num">
                                      <p:cBhvr>
                                        <p:cTn id="23" dur="1000" fill="hold"/>
                                        <p:tgtEl>
                                          <p:spTgt spid="13"/>
                                        </p:tgtEl>
                                        <p:attrNameLst>
                                          <p:attrName>ppt_h</p:attrName>
                                        </p:attrNameLst>
                                      </p:cBhvr>
                                      <p:tavLst>
                                        <p:tav tm="0">
                                          <p:val>
                                            <p:fltVal val="0"/>
                                          </p:val>
                                        </p:tav>
                                        <p:tav tm="100000">
                                          <p:val>
                                            <p:strVal val="#ppt_h"/>
                                          </p:val>
                                        </p:tav>
                                      </p:tavLst>
                                    </p:anim>
                                    <p:anim calcmode="lin" valueType="num">
                                      <p:cBhvr>
                                        <p:cTn id="24" dur="1000" fill="hold"/>
                                        <p:tgtEl>
                                          <p:spTgt spid="13"/>
                                        </p:tgtEl>
                                        <p:attrNameLst>
                                          <p:attrName>style.rotation</p:attrName>
                                        </p:attrNameLst>
                                      </p:cBhvr>
                                      <p:tavLst>
                                        <p:tav tm="0">
                                          <p:val>
                                            <p:fltVal val="90"/>
                                          </p:val>
                                        </p:tav>
                                        <p:tav tm="100000">
                                          <p:val>
                                            <p:fltVal val="0"/>
                                          </p:val>
                                        </p:tav>
                                      </p:tavLst>
                                    </p:anim>
                                    <p:animEffect transition="in" filter="fade">
                                      <p:cBhvr>
                                        <p:cTn id="25" dur="1000"/>
                                        <p:tgtEl>
                                          <p:spTgt spid="13"/>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1000" fill="hold"/>
                                        <p:tgtEl>
                                          <p:spTgt spid="11"/>
                                        </p:tgtEl>
                                        <p:attrNameLst>
                                          <p:attrName>ppt_w</p:attrName>
                                        </p:attrNameLst>
                                      </p:cBhvr>
                                      <p:tavLst>
                                        <p:tav tm="0">
                                          <p:val>
                                            <p:fltVal val="0"/>
                                          </p:val>
                                        </p:tav>
                                        <p:tav tm="100000">
                                          <p:val>
                                            <p:strVal val="#ppt_w"/>
                                          </p:val>
                                        </p:tav>
                                      </p:tavLst>
                                    </p:anim>
                                    <p:anim calcmode="lin" valueType="num">
                                      <p:cBhvr>
                                        <p:cTn id="29" dur="1000" fill="hold"/>
                                        <p:tgtEl>
                                          <p:spTgt spid="11"/>
                                        </p:tgtEl>
                                        <p:attrNameLst>
                                          <p:attrName>ppt_h</p:attrName>
                                        </p:attrNameLst>
                                      </p:cBhvr>
                                      <p:tavLst>
                                        <p:tav tm="0">
                                          <p:val>
                                            <p:fltVal val="0"/>
                                          </p:val>
                                        </p:tav>
                                        <p:tav tm="100000">
                                          <p:val>
                                            <p:strVal val="#ppt_h"/>
                                          </p:val>
                                        </p:tav>
                                      </p:tavLst>
                                    </p:anim>
                                    <p:anim calcmode="lin" valueType="num">
                                      <p:cBhvr>
                                        <p:cTn id="30" dur="1000" fill="hold"/>
                                        <p:tgtEl>
                                          <p:spTgt spid="11"/>
                                        </p:tgtEl>
                                        <p:attrNameLst>
                                          <p:attrName>style.rotation</p:attrName>
                                        </p:attrNameLst>
                                      </p:cBhvr>
                                      <p:tavLst>
                                        <p:tav tm="0">
                                          <p:val>
                                            <p:fltVal val="90"/>
                                          </p:val>
                                        </p:tav>
                                        <p:tav tm="100000">
                                          <p:val>
                                            <p:fltVal val="0"/>
                                          </p:val>
                                        </p:tav>
                                      </p:tavLst>
                                    </p:anim>
                                    <p:animEffect transition="in" filter="fade">
                                      <p:cBhvr>
                                        <p:cTn id="31" dur="1000"/>
                                        <p:tgtEl>
                                          <p:spTgt spid="11"/>
                                        </p:tgtEl>
                                      </p:cBhvr>
                                    </p:animEffect>
                                  </p:childTnLst>
                                </p:cTn>
                              </p:par>
                              <p:par>
                                <p:cTn id="32" presetID="31" presetClass="entr" presetSubtype="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1000" fill="hold"/>
                                        <p:tgtEl>
                                          <p:spTgt spid="14"/>
                                        </p:tgtEl>
                                        <p:attrNameLst>
                                          <p:attrName>ppt_w</p:attrName>
                                        </p:attrNameLst>
                                      </p:cBhvr>
                                      <p:tavLst>
                                        <p:tav tm="0">
                                          <p:val>
                                            <p:fltVal val="0"/>
                                          </p:val>
                                        </p:tav>
                                        <p:tav tm="100000">
                                          <p:val>
                                            <p:strVal val="#ppt_w"/>
                                          </p:val>
                                        </p:tav>
                                      </p:tavLst>
                                    </p:anim>
                                    <p:anim calcmode="lin" valueType="num">
                                      <p:cBhvr>
                                        <p:cTn id="35" dur="1000" fill="hold"/>
                                        <p:tgtEl>
                                          <p:spTgt spid="14"/>
                                        </p:tgtEl>
                                        <p:attrNameLst>
                                          <p:attrName>ppt_h</p:attrName>
                                        </p:attrNameLst>
                                      </p:cBhvr>
                                      <p:tavLst>
                                        <p:tav tm="0">
                                          <p:val>
                                            <p:fltVal val="0"/>
                                          </p:val>
                                        </p:tav>
                                        <p:tav tm="100000">
                                          <p:val>
                                            <p:strVal val="#ppt_h"/>
                                          </p:val>
                                        </p:tav>
                                      </p:tavLst>
                                    </p:anim>
                                    <p:anim calcmode="lin" valueType="num">
                                      <p:cBhvr>
                                        <p:cTn id="36" dur="1000" fill="hold"/>
                                        <p:tgtEl>
                                          <p:spTgt spid="14"/>
                                        </p:tgtEl>
                                        <p:attrNameLst>
                                          <p:attrName>style.rotation</p:attrName>
                                        </p:attrNameLst>
                                      </p:cBhvr>
                                      <p:tavLst>
                                        <p:tav tm="0">
                                          <p:val>
                                            <p:fltVal val="90"/>
                                          </p:val>
                                        </p:tav>
                                        <p:tav tm="100000">
                                          <p:val>
                                            <p:fltVal val="0"/>
                                          </p:val>
                                        </p:tav>
                                      </p:tavLst>
                                    </p:anim>
                                    <p:animEffect transition="in" filter="fade">
                                      <p:cBhvr>
                                        <p:cTn id="37" dur="1000"/>
                                        <p:tgtEl>
                                          <p:spTgt spid="14"/>
                                        </p:tgtEl>
                                      </p:cBhvr>
                                    </p:animEffect>
                                  </p:childTnLst>
                                </p:cTn>
                              </p:par>
                              <p:par>
                                <p:cTn id="38" presetID="31" presetClass="entr" presetSubtype="0"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1000" fill="hold"/>
                                        <p:tgtEl>
                                          <p:spTgt spid="12"/>
                                        </p:tgtEl>
                                        <p:attrNameLst>
                                          <p:attrName>ppt_w</p:attrName>
                                        </p:attrNameLst>
                                      </p:cBhvr>
                                      <p:tavLst>
                                        <p:tav tm="0">
                                          <p:val>
                                            <p:fltVal val="0"/>
                                          </p:val>
                                        </p:tav>
                                        <p:tav tm="100000">
                                          <p:val>
                                            <p:strVal val="#ppt_w"/>
                                          </p:val>
                                        </p:tav>
                                      </p:tavLst>
                                    </p:anim>
                                    <p:anim calcmode="lin" valueType="num">
                                      <p:cBhvr>
                                        <p:cTn id="41" dur="1000" fill="hold"/>
                                        <p:tgtEl>
                                          <p:spTgt spid="12"/>
                                        </p:tgtEl>
                                        <p:attrNameLst>
                                          <p:attrName>ppt_h</p:attrName>
                                        </p:attrNameLst>
                                      </p:cBhvr>
                                      <p:tavLst>
                                        <p:tav tm="0">
                                          <p:val>
                                            <p:fltVal val="0"/>
                                          </p:val>
                                        </p:tav>
                                        <p:tav tm="100000">
                                          <p:val>
                                            <p:strVal val="#ppt_h"/>
                                          </p:val>
                                        </p:tav>
                                      </p:tavLst>
                                    </p:anim>
                                    <p:anim calcmode="lin" valueType="num">
                                      <p:cBhvr>
                                        <p:cTn id="42" dur="1000" fill="hold"/>
                                        <p:tgtEl>
                                          <p:spTgt spid="12"/>
                                        </p:tgtEl>
                                        <p:attrNameLst>
                                          <p:attrName>style.rotation</p:attrName>
                                        </p:attrNameLst>
                                      </p:cBhvr>
                                      <p:tavLst>
                                        <p:tav tm="0">
                                          <p:val>
                                            <p:fltVal val="90"/>
                                          </p:val>
                                        </p:tav>
                                        <p:tav tm="100000">
                                          <p:val>
                                            <p:fltVal val="0"/>
                                          </p:val>
                                        </p:tav>
                                      </p:tavLst>
                                    </p:anim>
                                    <p:animEffect transition="in" filter="fade">
                                      <p:cBhvr>
                                        <p:cTn id="43" dur="1000"/>
                                        <p:tgtEl>
                                          <p:spTgt spid="12"/>
                                        </p:tgtEl>
                                      </p:cBhvr>
                                    </p:animEffect>
                                  </p:childTnLst>
                                </p:cTn>
                              </p:par>
                            </p:childTnLst>
                          </p:cTn>
                        </p:par>
                        <p:par>
                          <p:cTn id="44" fill="hold">
                            <p:stCondLst>
                              <p:cond delay="2500"/>
                            </p:stCondLst>
                            <p:childTnLst>
                              <p:par>
                                <p:cTn id="45" presetID="47" presetClass="entr" presetSubtype="0" fill="hold" grpId="0"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1000"/>
                                        <p:tgtEl>
                                          <p:spTgt spid="9"/>
                                        </p:tgtEl>
                                      </p:cBhvr>
                                    </p:animEffect>
                                    <p:anim calcmode="lin" valueType="num">
                                      <p:cBhvr>
                                        <p:cTn id="48" dur="1000" fill="hold"/>
                                        <p:tgtEl>
                                          <p:spTgt spid="9"/>
                                        </p:tgtEl>
                                        <p:attrNameLst>
                                          <p:attrName>ppt_x</p:attrName>
                                        </p:attrNameLst>
                                      </p:cBhvr>
                                      <p:tavLst>
                                        <p:tav tm="0">
                                          <p:val>
                                            <p:strVal val="#ppt_x"/>
                                          </p:val>
                                        </p:tav>
                                        <p:tav tm="100000">
                                          <p:val>
                                            <p:strVal val="#ppt_x"/>
                                          </p:val>
                                        </p:tav>
                                      </p:tavLst>
                                    </p:anim>
                                    <p:anim calcmode="lin" valueType="num">
                                      <p:cBhvr>
                                        <p:cTn id="49" dur="1000" fill="hold"/>
                                        <p:tgtEl>
                                          <p:spTgt spid="9"/>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1000"/>
                                        <p:tgtEl>
                                          <p:spTgt spid="39"/>
                                        </p:tgtEl>
                                      </p:cBhvr>
                                    </p:animEffect>
                                    <p:anim calcmode="lin" valueType="num">
                                      <p:cBhvr>
                                        <p:cTn id="53" dur="1000" fill="hold"/>
                                        <p:tgtEl>
                                          <p:spTgt spid="39"/>
                                        </p:tgtEl>
                                        <p:attrNameLst>
                                          <p:attrName>ppt_x</p:attrName>
                                        </p:attrNameLst>
                                      </p:cBhvr>
                                      <p:tavLst>
                                        <p:tav tm="0">
                                          <p:val>
                                            <p:strVal val="#ppt_x"/>
                                          </p:val>
                                        </p:tav>
                                        <p:tav tm="100000">
                                          <p:val>
                                            <p:strVal val="#ppt_x"/>
                                          </p:val>
                                        </p:tav>
                                      </p:tavLst>
                                    </p:anim>
                                    <p:anim calcmode="lin" valueType="num">
                                      <p:cBhvr>
                                        <p:cTn id="54" dur="1000" fill="hold"/>
                                        <p:tgtEl>
                                          <p:spTgt spid="39"/>
                                        </p:tgtEl>
                                        <p:attrNameLst>
                                          <p:attrName>ppt_y</p:attrName>
                                        </p:attrNameLst>
                                      </p:cBhvr>
                                      <p:tavLst>
                                        <p:tav tm="0">
                                          <p:val>
                                            <p:strVal val="#ppt_y-.1"/>
                                          </p:val>
                                        </p:tav>
                                        <p:tav tm="100000">
                                          <p:val>
                                            <p:strVal val="#ppt_y"/>
                                          </p:val>
                                        </p:tav>
                                      </p:tavLst>
                                    </p:anim>
                                  </p:childTnLst>
                                </p:cTn>
                              </p:par>
                            </p:childTnLst>
                          </p:cTn>
                        </p:par>
                        <p:par>
                          <p:cTn id="55" fill="hold">
                            <p:stCondLst>
                              <p:cond delay="3500"/>
                            </p:stCondLst>
                            <p:childTnLst>
                              <p:par>
                                <p:cTn id="56" presetID="42" presetClass="entr" presetSubtype="0" fill="hold" grpId="0" nodeType="afterEffect">
                                  <p:stCondLst>
                                    <p:cond delay="0"/>
                                  </p:stCondLst>
                                  <p:childTnLst>
                                    <p:set>
                                      <p:cBhvr>
                                        <p:cTn id="57" dur="1" fill="hold">
                                          <p:stCondLst>
                                            <p:cond delay="0"/>
                                          </p:stCondLst>
                                        </p:cTn>
                                        <p:tgtEl>
                                          <p:spTgt spid="33"/>
                                        </p:tgtEl>
                                        <p:attrNameLst>
                                          <p:attrName>style.visibility</p:attrName>
                                        </p:attrNameLst>
                                      </p:cBhvr>
                                      <p:to>
                                        <p:strVal val="visible"/>
                                      </p:to>
                                    </p:set>
                                    <p:animEffect transition="in" filter="fade">
                                      <p:cBhvr>
                                        <p:cTn id="58" dur="1000"/>
                                        <p:tgtEl>
                                          <p:spTgt spid="33"/>
                                        </p:tgtEl>
                                      </p:cBhvr>
                                    </p:animEffect>
                                    <p:anim calcmode="lin" valueType="num">
                                      <p:cBhvr>
                                        <p:cTn id="59" dur="1000" fill="hold"/>
                                        <p:tgtEl>
                                          <p:spTgt spid="33"/>
                                        </p:tgtEl>
                                        <p:attrNameLst>
                                          <p:attrName>ppt_x</p:attrName>
                                        </p:attrNameLst>
                                      </p:cBhvr>
                                      <p:tavLst>
                                        <p:tav tm="0">
                                          <p:val>
                                            <p:strVal val="#ppt_x"/>
                                          </p:val>
                                        </p:tav>
                                        <p:tav tm="100000">
                                          <p:val>
                                            <p:strVal val="#ppt_x"/>
                                          </p:val>
                                        </p:tav>
                                      </p:tavLst>
                                    </p:anim>
                                    <p:anim calcmode="lin" valueType="num">
                                      <p:cBhvr>
                                        <p:cTn id="60" dur="1000" fill="hold"/>
                                        <p:tgtEl>
                                          <p:spTgt spid="33"/>
                                        </p:tgtEl>
                                        <p:attrNameLst>
                                          <p:attrName>ppt_y</p:attrName>
                                        </p:attrNameLst>
                                      </p:cBhvr>
                                      <p:tavLst>
                                        <p:tav tm="0">
                                          <p:val>
                                            <p:strVal val="#ppt_y+.1"/>
                                          </p:val>
                                        </p:tav>
                                        <p:tav tm="100000">
                                          <p:val>
                                            <p:strVal val="#ppt_y"/>
                                          </p:val>
                                        </p:tav>
                                      </p:tavLst>
                                    </p:anim>
                                  </p:childTnLst>
                                </p:cTn>
                              </p:par>
                            </p:childTnLst>
                          </p:cTn>
                        </p:par>
                        <p:par>
                          <p:cTn id="61" fill="hold">
                            <p:stCondLst>
                              <p:cond delay="4500"/>
                            </p:stCondLst>
                            <p:childTnLst>
                              <p:par>
                                <p:cTn id="62" presetID="42" presetClass="entr" presetSubtype="0" fill="hold" grpId="0" nodeType="after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fade">
                                      <p:cBhvr>
                                        <p:cTn id="64" dur="1000"/>
                                        <p:tgtEl>
                                          <p:spTgt spid="16"/>
                                        </p:tgtEl>
                                      </p:cBhvr>
                                    </p:animEffect>
                                    <p:anim calcmode="lin" valueType="num">
                                      <p:cBhvr>
                                        <p:cTn id="65" dur="1000" fill="hold"/>
                                        <p:tgtEl>
                                          <p:spTgt spid="16"/>
                                        </p:tgtEl>
                                        <p:attrNameLst>
                                          <p:attrName>ppt_x</p:attrName>
                                        </p:attrNameLst>
                                      </p:cBhvr>
                                      <p:tavLst>
                                        <p:tav tm="0">
                                          <p:val>
                                            <p:strVal val="#ppt_x"/>
                                          </p:val>
                                        </p:tav>
                                        <p:tav tm="100000">
                                          <p:val>
                                            <p:strVal val="#ppt_x"/>
                                          </p:val>
                                        </p:tav>
                                      </p:tavLst>
                                    </p:anim>
                                    <p:anim calcmode="lin" valueType="num">
                                      <p:cBhvr>
                                        <p:cTn id="66" dur="1000" fill="hold"/>
                                        <p:tgtEl>
                                          <p:spTgt spid="16"/>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41"/>
                                        </p:tgtEl>
                                        <p:attrNameLst>
                                          <p:attrName>style.visibility</p:attrName>
                                        </p:attrNameLst>
                                      </p:cBhvr>
                                      <p:to>
                                        <p:strVal val="visible"/>
                                      </p:to>
                                    </p:set>
                                    <p:animEffect transition="in" filter="fade">
                                      <p:cBhvr>
                                        <p:cTn id="69" dur="1000"/>
                                        <p:tgtEl>
                                          <p:spTgt spid="41"/>
                                        </p:tgtEl>
                                      </p:cBhvr>
                                    </p:animEffect>
                                    <p:anim calcmode="lin" valueType="num">
                                      <p:cBhvr>
                                        <p:cTn id="70" dur="1000" fill="hold"/>
                                        <p:tgtEl>
                                          <p:spTgt spid="41"/>
                                        </p:tgtEl>
                                        <p:attrNameLst>
                                          <p:attrName>ppt_x</p:attrName>
                                        </p:attrNameLst>
                                      </p:cBhvr>
                                      <p:tavLst>
                                        <p:tav tm="0">
                                          <p:val>
                                            <p:strVal val="#ppt_x"/>
                                          </p:val>
                                        </p:tav>
                                        <p:tav tm="100000">
                                          <p:val>
                                            <p:strVal val="#ppt_x"/>
                                          </p:val>
                                        </p:tav>
                                      </p:tavLst>
                                    </p:anim>
                                    <p:anim calcmode="lin" valueType="num">
                                      <p:cBhvr>
                                        <p:cTn id="71" dur="1000" fill="hold"/>
                                        <p:tgtEl>
                                          <p:spTgt spid="41"/>
                                        </p:tgtEl>
                                        <p:attrNameLst>
                                          <p:attrName>ppt_y</p:attrName>
                                        </p:attrNameLst>
                                      </p:cBhvr>
                                      <p:tavLst>
                                        <p:tav tm="0">
                                          <p:val>
                                            <p:strVal val="#ppt_y+.1"/>
                                          </p:val>
                                        </p:tav>
                                        <p:tav tm="100000">
                                          <p:val>
                                            <p:strVal val="#ppt_y"/>
                                          </p:val>
                                        </p:tav>
                                      </p:tavLst>
                                    </p:anim>
                                  </p:childTnLst>
                                </p:cTn>
                              </p:par>
                            </p:childTnLst>
                          </p:cTn>
                        </p:par>
                        <p:par>
                          <p:cTn id="72" fill="hold">
                            <p:stCondLst>
                              <p:cond delay="5500"/>
                            </p:stCondLst>
                            <p:childTnLst>
                              <p:par>
                                <p:cTn id="73" presetID="47" presetClass="entr" presetSubtype="0"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childTnLst>
                          </p:cTn>
                        </p:par>
                        <p:par>
                          <p:cTn id="78" fill="hold">
                            <p:stCondLst>
                              <p:cond delay="6500"/>
                            </p:stCondLst>
                            <p:childTnLst>
                              <p:par>
                                <p:cTn id="79" presetID="47" presetClass="entr" presetSubtype="0"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fade">
                                      <p:cBhvr>
                                        <p:cTn id="81" dur="1000"/>
                                        <p:tgtEl>
                                          <p:spTgt spid="19"/>
                                        </p:tgtEl>
                                      </p:cBhvr>
                                    </p:animEffect>
                                    <p:anim calcmode="lin" valueType="num">
                                      <p:cBhvr>
                                        <p:cTn id="82" dur="1000" fill="hold"/>
                                        <p:tgtEl>
                                          <p:spTgt spid="19"/>
                                        </p:tgtEl>
                                        <p:attrNameLst>
                                          <p:attrName>ppt_x</p:attrName>
                                        </p:attrNameLst>
                                      </p:cBhvr>
                                      <p:tavLst>
                                        <p:tav tm="0">
                                          <p:val>
                                            <p:strVal val="#ppt_x"/>
                                          </p:val>
                                        </p:tav>
                                        <p:tav tm="100000">
                                          <p:val>
                                            <p:strVal val="#ppt_x"/>
                                          </p:val>
                                        </p:tav>
                                      </p:tavLst>
                                    </p:anim>
                                    <p:anim calcmode="lin" valueType="num">
                                      <p:cBhvr>
                                        <p:cTn id="83" dur="1000" fill="hold"/>
                                        <p:tgtEl>
                                          <p:spTgt spid="19"/>
                                        </p:tgtEl>
                                        <p:attrNameLst>
                                          <p:attrName>ppt_y</p:attrName>
                                        </p:attrNameLst>
                                      </p:cBhvr>
                                      <p:tavLst>
                                        <p:tav tm="0">
                                          <p:val>
                                            <p:strVal val="#ppt_y-.1"/>
                                          </p:val>
                                        </p:tav>
                                        <p:tav tm="100000">
                                          <p:val>
                                            <p:strVal val="#ppt_y"/>
                                          </p:val>
                                        </p:tav>
                                      </p:tavLst>
                                    </p:anim>
                                  </p:childTnLst>
                                </p:cTn>
                              </p:par>
                              <p:par>
                                <p:cTn id="84" presetID="47" presetClass="entr" presetSubtype="0" fill="hold" grpId="0" nodeType="withEffect">
                                  <p:stCondLst>
                                    <p:cond delay="0"/>
                                  </p:stCondLst>
                                  <p:childTnLst>
                                    <p:set>
                                      <p:cBhvr>
                                        <p:cTn id="85" dur="1" fill="hold">
                                          <p:stCondLst>
                                            <p:cond delay="0"/>
                                          </p:stCondLst>
                                        </p:cTn>
                                        <p:tgtEl>
                                          <p:spTgt spid="42"/>
                                        </p:tgtEl>
                                        <p:attrNameLst>
                                          <p:attrName>style.visibility</p:attrName>
                                        </p:attrNameLst>
                                      </p:cBhvr>
                                      <p:to>
                                        <p:strVal val="visible"/>
                                      </p:to>
                                    </p:set>
                                    <p:animEffect transition="in" filter="fade">
                                      <p:cBhvr>
                                        <p:cTn id="86" dur="1000"/>
                                        <p:tgtEl>
                                          <p:spTgt spid="42"/>
                                        </p:tgtEl>
                                      </p:cBhvr>
                                    </p:animEffect>
                                    <p:anim calcmode="lin" valueType="num">
                                      <p:cBhvr>
                                        <p:cTn id="87" dur="1000" fill="hold"/>
                                        <p:tgtEl>
                                          <p:spTgt spid="42"/>
                                        </p:tgtEl>
                                        <p:attrNameLst>
                                          <p:attrName>ppt_x</p:attrName>
                                        </p:attrNameLst>
                                      </p:cBhvr>
                                      <p:tavLst>
                                        <p:tav tm="0">
                                          <p:val>
                                            <p:strVal val="#ppt_x"/>
                                          </p:val>
                                        </p:tav>
                                        <p:tav tm="100000">
                                          <p:val>
                                            <p:strVal val="#ppt_x"/>
                                          </p:val>
                                        </p:tav>
                                      </p:tavLst>
                                    </p:anim>
                                    <p:anim calcmode="lin" valueType="num">
                                      <p:cBhvr>
                                        <p:cTn id="88" dur="1000" fill="hold"/>
                                        <p:tgtEl>
                                          <p:spTgt spid="42"/>
                                        </p:tgtEl>
                                        <p:attrNameLst>
                                          <p:attrName>ppt_y</p:attrName>
                                        </p:attrNameLst>
                                      </p:cBhvr>
                                      <p:tavLst>
                                        <p:tav tm="0">
                                          <p:val>
                                            <p:strVal val="#ppt_y-.1"/>
                                          </p:val>
                                        </p:tav>
                                        <p:tav tm="100000">
                                          <p:val>
                                            <p:strVal val="#ppt_y"/>
                                          </p:val>
                                        </p:tav>
                                      </p:tavLst>
                                    </p:anim>
                                  </p:childTnLst>
                                </p:cTn>
                              </p:par>
                            </p:childTnLst>
                          </p:cTn>
                        </p:par>
                        <p:par>
                          <p:cTn id="89" fill="hold">
                            <p:stCondLst>
                              <p:cond delay="7500"/>
                            </p:stCondLst>
                            <p:childTnLst>
                              <p:par>
                                <p:cTn id="90" presetID="42" presetClass="entr" presetSubtype="0" fill="hold" grpId="0" nodeType="after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fade">
                                      <p:cBhvr>
                                        <p:cTn id="92" dur="1000"/>
                                        <p:tgtEl>
                                          <p:spTgt spid="34"/>
                                        </p:tgtEl>
                                      </p:cBhvr>
                                    </p:animEffect>
                                    <p:anim calcmode="lin" valueType="num">
                                      <p:cBhvr>
                                        <p:cTn id="93" dur="1000" fill="hold"/>
                                        <p:tgtEl>
                                          <p:spTgt spid="34"/>
                                        </p:tgtEl>
                                        <p:attrNameLst>
                                          <p:attrName>ppt_x</p:attrName>
                                        </p:attrNameLst>
                                      </p:cBhvr>
                                      <p:tavLst>
                                        <p:tav tm="0">
                                          <p:val>
                                            <p:strVal val="#ppt_x"/>
                                          </p:val>
                                        </p:tav>
                                        <p:tav tm="100000">
                                          <p:val>
                                            <p:strVal val="#ppt_x"/>
                                          </p:val>
                                        </p:tav>
                                      </p:tavLst>
                                    </p:anim>
                                    <p:anim calcmode="lin" valueType="num">
                                      <p:cBhvr>
                                        <p:cTn id="94" dur="1000" fill="hold"/>
                                        <p:tgtEl>
                                          <p:spTgt spid="34"/>
                                        </p:tgtEl>
                                        <p:attrNameLst>
                                          <p:attrName>ppt_y</p:attrName>
                                        </p:attrNameLst>
                                      </p:cBhvr>
                                      <p:tavLst>
                                        <p:tav tm="0">
                                          <p:val>
                                            <p:strVal val="#ppt_y+.1"/>
                                          </p:val>
                                        </p:tav>
                                        <p:tav tm="100000">
                                          <p:val>
                                            <p:strVal val="#ppt_y"/>
                                          </p:val>
                                        </p:tav>
                                      </p:tavLst>
                                    </p:anim>
                                  </p:childTnLst>
                                </p:cTn>
                              </p:par>
                            </p:childTnLst>
                          </p:cTn>
                        </p:par>
                        <p:par>
                          <p:cTn id="95" fill="hold">
                            <p:stCondLst>
                              <p:cond delay="8500"/>
                            </p:stCondLst>
                            <p:childTnLst>
                              <p:par>
                                <p:cTn id="96" presetID="42" presetClass="entr" presetSubtype="0" fill="hold" grpId="0" nodeType="afterEffect">
                                  <p:stCondLst>
                                    <p:cond delay="0"/>
                                  </p:stCondLst>
                                  <p:childTnLst>
                                    <p:set>
                                      <p:cBhvr>
                                        <p:cTn id="97" dur="1" fill="hold">
                                          <p:stCondLst>
                                            <p:cond delay="0"/>
                                          </p:stCondLst>
                                        </p:cTn>
                                        <p:tgtEl>
                                          <p:spTgt spid="20"/>
                                        </p:tgtEl>
                                        <p:attrNameLst>
                                          <p:attrName>style.visibility</p:attrName>
                                        </p:attrNameLst>
                                      </p:cBhvr>
                                      <p:to>
                                        <p:strVal val="visible"/>
                                      </p:to>
                                    </p:set>
                                    <p:animEffect transition="in" filter="fade">
                                      <p:cBhvr>
                                        <p:cTn id="98" dur="1000"/>
                                        <p:tgtEl>
                                          <p:spTgt spid="20"/>
                                        </p:tgtEl>
                                      </p:cBhvr>
                                    </p:animEffect>
                                    <p:anim calcmode="lin" valueType="num">
                                      <p:cBhvr>
                                        <p:cTn id="99" dur="1000" fill="hold"/>
                                        <p:tgtEl>
                                          <p:spTgt spid="20"/>
                                        </p:tgtEl>
                                        <p:attrNameLst>
                                          <p:attrName>ppt_x</p:attrName>
                                        </p:attrNameLst>
                                      </p:cBhvr>
                                      <p:tavLst>
                                        <p:tav tm="0">
                                          <p:val>
                                            <p:strVal val="#ppt_x"/>
                                          </p:val>
                                        </p:tav>
                                        <p:tav tm="100000">
                                          <p:val>
                                            <p:strVal val="#ppt_x"/>
                                          </p:val>
                                        </p:tav>
                                      </p:tavLst>
                                    </p:anim>
                                    <p:anim calcmode="lin" valueType="num">
                                      <p:cBhvr>
                                        <p:cTn id="100" dur="1000" fill="hold"/>
                                        <p:tgtEl>
                                          <p:spTgt spid="20"/>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40"/>
                                        </p:tgtEl>
                                        <p:attrNameLst>
                                          <p:attrName>style.visibility</p:attrName>
                                        </p:attrNameLst>
                                      </p:cBhvr>
                                      <p:to>
                                        <p:strVal val="visible"/>
                                      </p:to>
                                    </p:set>
                                    <p:animEffect transition="in" filter="fade">
                                      <p:cBhvr>
                                        <p:cTn id="103" dur="1000"/>
                                        <p:tgtEl>
                                          <p:spTgt spid="40"/>
                                        </p:tgtEl>
                                      </p:cBhvr>
                                    </p:animEffect>
                                    <p:anim calcmode="lin" valueType="num">
                                      <p:cBhvr>
                                        <p:cTn id="104" dur="1000" fill="hold"/>
                                        <p:tgtEl>
                                          <p:spTgt spid="40"/>
                                        </p:tgtEl>
                                        <p:attrNameLst>
                                          <p:attrName>ppt_x</p:attrName>
                                        </p:attrNameLst>
                                      </p:cBhvr>
                                      <p:tavLst>
                                        <p:tav tm="0">
                                          <p:val>
                                            <p:strVal val="#ppt_x"/>
                                          </p:val>
                                        </p:tav>
                                        <p:tav tm="100000">
                                          <p:val>
                                            <p:strVal val="#ppt_x"/>
                                          </p:val>
                                        </p:tav>
                                      </p:tavLst>
                                    </p:anim>
                                    <p:anim calcmode="lin" valueType="num">
                                      <p:cBhvr>
                                        <p:cTn id="105" dur="1000" fill="hold"/>
                                        <p:tgtEl>
                                          <p:spTgt spid="40"/>
                                        </p:tgtEl>
                                        <p:attrNameLst>
                                          <p:attrName>ppt_y</p:attrName>
                                        </p:attrNameLst>
                                      </p:cBhvr>
                                      <p:tavLst>
                                        <p:tav tm="0">
                                          <p:val>
                                            <p:strVal val="#ppt_y+.1"/>
                                          </p:val>
                                        </p:tav>
                                        <p:tav tm="100000">
                                          <p:val>
                                            <p:strVal val="#ppt_y"/>
                                          </p:val>
                                        </p:tav>
                                      </p:tavLst>
                                    </p:anim>
                                  </p:childTnLst>
                                </p:cTn>
                              </p:par>
                            </p:childTnLst>
                          </p:cTn>
                        </p:par>
                        <p:par>
                          <p:cTn id="106" fill="hold">
                            <p:stCondLst>
                              <p:cond delay="9500"/>
                            </p:stCondLst>
                            <p:childTnLst>
                              <p:par>
                                <p:cTn id="107" presetID="47" presetClass="entr" presetSubtype="0" fill="hold" grpId="0" nodeType="afterEffect">
                                  <p:stCondLst>
                                    <p:cond delay="0"/>
                                  </p:stCondLst>
                                  <p:childTnLst>
                                    <p:set>
                                      <p:cBhvr>
                                        <p:cTn id="108" dur="1" fill="hold">
                                          <p:stCondLst>
                                            <p:cond delay="0"/>
                                          </p:stCondLst>
                                        </p:cTn>
                                        <p:tgtEl>
                                          <p:spTgt spid="36"/>
                                        </p:tgtEl>
                                        <p:attrNameLst>
                                          <p:attrName>style.visibility</p:attrName>
                                        </p:attrNameLst>
                                      </p:cBhvr>
                                      <p:to>
                                        <p:strVal val="visible"/>
                                      </p:to>
                                    </p:set>
                                    <p:animEffect transition="in" filter="fade">
                                      <p:cBhvr>
                                        <p:cTn id="109" dur="1000"/>
                                        <p:tgtEl>
                                          <p:spTgt spid="36"/>
                                        </p:tgtEl>
                                      </p:cBhvr>
                                    </p:animEffect>
                                    <p:anim calcmode="lin" valueType="num">
                                      <p:cBhvr>
                                        <p:cTn id="110" dur="1000" fill="hold"/>
                                        <p:tgtEl>
                                          <p:spTgt spid="36"/>
                                        </p:tgtEl>
                                        <p:attrNameLst>
                                          <p:attrName>ppt_x</p:attrName>
                                        </p:attrNameLst>
                                      </p:cBhvr>
                                      <p:tavLst>
                                        <p:tav tm="0">
                                          <p:val>
                                            <p:strVal val="#ppt_x"/>
                                          </p:val>
                                        </p:tav>
                                        <p:tav tm="100000">
                                          <p:val>
                                            <p:strVal val="#ppt_x"/>
                                          </p:val>
                                        </p:tav>
                                      </p:tavLst>
                                    </p:anim>
                                    <p:anim calcmode="lin" valueType="num">
                                      <p:cBhvr>
                                        <p:cTn id="111" dur="1000" fill="hold"/>
                                        <p:tgtEl>
                                          <p:spTgt spid="36"/>
                                        </p:tgtEl>
                                        <p:attrNameLst>
                                          <p:attrName>ppt_y</p:attrName>
                                        </p:attrNameLst>
                                      </p:cBhvr>
                                      <p:tavLst>
                                        <p:tav tm="0">
                                          <p:val>
                                            <p:strVal val="#ppt_y-.1"/>
                                          </p:val>
                                        </p:tav>
                                        <p:tav tm="100000">
                                          <p:val>
                                            <p:strVal val="#ppt_y"/>
                                          </p:val>
                                        </p:tav>
                                      </p:tavLst>
                                    </p:anim>
                                  </p:childTnLst>
                                </p:cTn>
                              </p:par>
                            </p:childTnLst>
                          </p:cTn>
                        </p:par>
                        <p:par>
                          <p:cTn id="112" fill="hold">
                            <p:stCondLst>
                              <p:cond delay="10500"/>
                            </p:stCondLst>
                            <p:childTnLst>
                              <p:par>
                                <p:cTn id="113" presetID="47" presetClass="entr" presetSubtype="0" fill="hold" grpId="0" nodeType="afterEffect">
                                  <p:stCondLst>
                                    <p:cond delay="0"/>
                                  </p:stCondLst>
                                  <p:childTnLst>
                                    <p:set>
                                      <p:cBhvr>
                                        <p:cTn id="114" dur="1" fill="hold">
                                          <p:stCondLst>
                                            <p:cond delay="0"/>
                                          </p:stCondLst>
                                        </p:cTn>
                                        <p:tgtEl>
                                          <p:spTgt spid="21"/>
                                        </p:tgtEl>
                                        <p:attrNameLst>
                                          <p:attrName>style.visibility</p:attrName>
                                        </p:attrNameLst>
                                      </p:cBhvr>
                                      <p:to>
                                        <p:strVal val="visible"/>
                                      </p:to>
                                    </p:set>
                                    <p:animEffect transition="in" filter="fade">
                                      <p:cBhvr>
                                        <p:cTn id="115" dur="1000"/>
                                        <p:tgtEl>
                                          <p:spTgt spid="21"/>
                                        </p:tgtEl>
                                      </p:cBhvr>
                                    </p:animEffect>
                                    <p:anim calcmode="lin" valueType="num">
                                      <p:cBhvr>
                                        <p:cTn id="116" dur="1000" fill="hold"/>
                                        <p:tgtEl>
                                          <p:spTgt spid="21"/>
                                        </p:tgtEl>
                                        <p:attrNameLst>
                                          <p:attrName>ppt_x</p:attrName>
                                        </p:attrNameLst>
                                      </p:cBhvr>
                                      <p:tavLst>
                                        <p:tav tm="0">
                                          <p:val>
                                            <p:strVal val="#ppt_x"/>
                                          </p:val>
                                        </p:tav>
                                        <p:tav tm="100000">
                                          <p:val>
                                            <p:strVal val="#ppt_x"/>
                                          </p:val>
                                        </p:tav>
                                      </p:tavLst>
                                    </p:anim>
                                    <p:anim calcmode="lin" valueType="num">
                                      <p:cBhvr>
                                        <p:cTn id="117" dur="1000" fill="hold"/>
                                        <p:tgtEl>
                                          <p:spTgt spid="21"/>
                                        </p:tgtEl>
                                        <p:attrNameLst>
                                          <p:attrName>ppt_y</p:attrName>
                                        </p:attrNameLst>
                                      </p:cBhvr>
                                      <p:tavLst>
                                        <p:tav tm="0">
                                          <p:val>
                                            <p:strVal val="#ppt_y-.1"/>
                                          </p:val>
                                        </p:tav>
                                        <p:tav tm="100000">
                                          <p:val>
                                            <p:strVal val="#ppt_y"/>
                                          </p:val>
                                        </p:tav>
                                      </p:tavLst>
                                    </p:anim>
                                  </p:childTnLst>
                                </p:cTn>
                              </p:par>
                              <p:par>
                                <p:cTn id="118" presetID="47" presetClass="entr" presetSubtype="0" fill="hold" grpId="0" nodeType="withEffect">
                                  <p:stCondLst>
                                    <p:cond delay="0"/>
                                  </p:stCondLst>
                                  <p:childTnLst>
                                    <p:set>
                                      <p:cBhvr>
                                        <p:cTn id="119" dur="1" fill="hold">
                                          <p:stCondLst>
                                            <p:cond delay="0"/>
                                          </p:stCondLst>
                                        </p:cTn>
                                        <p:tgtEl>
                                          <p:spTgt spid="43"/>
                                        </p:tgtEl>
                                        <p:attrNameLst>
                                          <p:attrName>style.visibility</p:attrName>
                                        </p:attrNameLst>
                                      </p:cBhvr>
                                      <p:to>
                                        <p:strVal val="visible"/>
                                      </p:to>
                                    </p:set>
                                    <p:animEffect transition="in" filter="fade">
                                      <p:cBhvr>
                                        <p:cTn id="120" dur="1000"/>
                                        <p:tgtEl>
                                          <p:spTgt spid="43"/>
                                        </p:tgtEl>
                                      </p:cBhvr>
                                    </p:animEffect>
                                    <p:anim calcmode="lin" valueType="num">
                                      <p:cBhvr>
                                        <p:cTn id="121" dur="1000" fill="hold"/>
                                        <p:tgtEl>
                                          <p:spTgt spid="43"/>
                                        </p:tgtEl>
                                        <p:attrNameLst>
                                          <p:attrName>ppt_x</p:attrName>
                                        </p:attrNameLst>
                                      </p:cBhvr>
                                      <p:tavLst>
                                        <p:tav tm="0">
                                          <p:val>
                                            <p:strVal val="#ppt_x"/>
                                          </p:val>
                                        </p:tav>
                                        <p:tav tm="100000">
                                          <p:val>
                                            <p:strVal val="#ppt_x"/>
                                          </p:val>
                                        </p:tav>
                                      </p:tavLst>
                                    </p:anim>
                                    <p:anim calcmode="lin" valueType="num">
                                      <p:cBhvr>
                                        <p:cTn id="122" dur="1000" fill="hold"/>
                                        <p:tgtEl>
                                          <p:spTgt spid="43"/>
                                        </p:tgtEl>
                                        <p:attrNameLst>
                                          <p:attrName>ppt_y</p:attrName>
                                        </p:attrNameLst>
                                      </p:cBhvr>
                                      <p:tavLst>
                                        <p:tav tm="0">
                                          <p:val>
                                            <p:strVal val="#ppt_y-.1"/>
                                          </p:val>
                                        </p:tav>
                                        <p:tav tm="100000">
                                          <p:val>
                                            <p:strVal val="#ppt_y"/>
                                          </p:val>
                                        </p:tav>
                                      </p:tavLst>
                                    </p:anim>
                                  </p:childTnLst>
                                </p:cTn>
                              </p:par>
                            </p:childTnLst>
                          </p:cTn>
                        </p:par>
                        <p:par>
                          <p:cTn id="123" fill="hold">
                            <p:stCondLst>
                              <p:cond delay="11500"/>
                            </p:stCondLst>
                            <p:childTnLst>
                              <p:par>
                                <p:cTn id="124" presetID="42" presetClass="entr" presetSubtype="0" fill="hold" grpId="0" nodeType="afterEffect">
                                  <p:stCondLst>
                                    <p:cond delay="0"/>
                                  </p:stCondLst>
                                  <p:childTnLst>
                                    <p:set>
                                      <p:cBhvr>
                                        <p:cTn id="125" dur="1" fill="hold">
                                          <p:stCondLst>
                                            <p:cond delay="0"/>
                                          </p:stCondLst>
                                        </p:cTn>
                                        <p:tgtEl>
                                          <p:spTgt spid="37"/>
                                        </p:tgtEl>
                                        <p:attrNameLst>
                                          <p:attrName>style.visibility</p:attrName>
                                        </p:attrNameLst>
                                      </p:cBhvr>
                                      <p:to>
                                        <p:strVal val="visible"/>
                                      </p:to>
                                    </p:set>
                                    <p:animEffect transition="in" filter="fade">
                                      <p:cBhvr>
                                        <p:cTn id="126" dur="1000"/>
                                        <p:tgtEl>
                                          <p:spTgt spid="37"/>
                                        </p:tgtEl>
                                      </p:cBhvr>
                                    </p:animEffect>
                                    <p:anim calcmode="lin" valueType="num">
                                      <p:cBhvr>
                                        <p:cTn id="127" dur="1000" fill="hold"/>
                                        <p:tgtEl>
                                          <p:spTgt spid="37"/>
                                        </p:tgtEl>
                                        <p:attrNameLst>
                                          <p:attrName>ppt_x</p:attrName>
                                        </p:attrNameLst>
                                      </p:cBhvr>
                                      <p:tavLst>
                                        <p:tav tm="0">
                                          <p:val>
                                            <p:strVal val="#ppt_x"/>
                                          </p:val>
                                        </p:tav>
                                        <p:tav tm="100000">
                                          <p:val>
                                            <p:strVal val="#ppt_x"/>
                                          </p:val>
                                        </p:tav>
                                      </p:tavLst>
                                    </p:anim>
                                    <p:anim calcmode="lin" valueType="num">
                                      <p:cBhvr>
                                        <p:cTn id="128"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15" grpId="0" animBg="1"/>
      <p:bldP spid="32" grpId="0" animBg="1"/>
      <p:bldP spid="16" grpId="0" animBg="1"/>
      <p:bldP spid="19" grpId="0" animBg="1"/>
      <p:bldP spid="20" grpId="0" animBg="1"/>
      <p:bldP spid="21" grpId="0" animBg="1"/>
      <p:bldP spid="33" grpId="0"/>
      <p:bldP spid="34" grpId="0"/>
      <p:bldP spid="35" grpId="0"/>
      <p:bldP spid="36" grpId="0"/>
      <p:bldP spid="37" grpId="0"/>
      <p:bldP spid="38" grpId="0"/>
      <p:bldP spid="39" grpId="0" animBg="1"/>
      <p:bldP spid="40" grpId="0" animBg="1"/>
      <p:bldP spid="41" grpId="0" animBg="1"/>
      <p:bldP spid="42" grpId="0" animBg="1"/>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1351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2018-11-26T00:05:24Z</dcterms:modified>
</cp:coreProperties>
</file>