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20721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Group 51">
            <a:extLst>
              <a:ext uri="{FF2B5EF4-FFF2-40B4-BE49-F238E27FC236}">
                <a16:creationId xmlns:a16="http://schemas.microsoft.com/office/drawing/2014/main" id="{ED089875-94AD-418D-91F8-4E0437C7E210}"/>
              </a:ext>
            </a:extLst>
          </p:cNvPr>
          <p:cNvGrpSpPr/>
          <p:nvPr/>
        </p:nvGrpSpPr>
        <p:grpSpPr>
          <a:xfrm>
            <a:off x="5123376" y="1522205"/>
            <a:ext cx="1261872" cy="5120640"/>
            <a:chOff x="2642616" y="1600200"/>
            <a:chExt cx="1261872" cy="5120640"/>
          </a:xfrm>
        </p:grpSpPr>
        <p:grpSp>
          <p:nvGrpSpPr>
            <p:cNvPr id="53" name="Group 52">
              <a:extLst>
                <a:ext uri="{FF2B5EF4-FFF2-40B4-BE49-F238E27FC236}">
                  <a16:creationId xmlns:a16="http://schemas.microsoft.com/office/drawing/2014/main" id="{98901AF2-5B78-4805-ABB1-1BFE9A5407A9}"/>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77" name="Freeform: Shape 76">
                <a:extLst>
                  <a:ext uri="{FF2B5EF4-FFF2-40B4-BE49-F238E27FC236}">
                    <a16:creationId xmlns:a16="http://schemas.microsoft.com/office/drawing/2014/main" id="{FD312E2D-2175-449C-A2CD-699096DE497A}"/>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a:extLst>
                  <a:ext uri="{FF2B5EF4-FFF2-40B4-BE49-F238E27FC236}">
                    <a16:creationId xmlns:a16="http://schemas.microsoft.com/office/drawing/2014/main" id="{D0081CD8-25F0-4019-80F0-85B275CC70BC}"/>
                  </a:ext>
                </a:extLst>
              </p:cNvPr>
              <p:cNvGrpSpPr/>
              <p:nvPr/>
            </p:nvGrpSpPr>
            <p:grpSpPr>
              <a:xfrm>
                <a:off x="2720340" y="1673352"/>
                <a:ext cx="1106424" cy="4164160"/>
                <a:chOff x="2077212" y="1760165"/>
                <a:chExt cx="1106424" cy="4164160"/>
              </a:xfrm>
            </p:grpSpPr>
            <p:sp>
              <p:nvSpPr>
                <p:cNvPr id="90" name="Rectangle 89">
                  <a:extLst>
                    <a:ext uri="{FF2B5EF4-FFF2-40B4-BE49-F238E27FC236}">
                      <a16:creationId xmlns:a16="http://schemas.microsoft.com/office/drawing/2014/main" id="{F900E81C-5411-452A-84E7-4B9C4C682D99}"/>
                    </a:ext>
                  </a:extLst>
                </p:cNvPr>
                <p:cNvSpPr/>
                <p:nvPr/>
              </p:nvSpPr>
              <p:spPr>
                <a:xfrm>
                  <a:off x="2077212" y="1760165"/>
                  <a:ext cx="1106424" cy="11430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Freeform: Shape 90">
                  <a:extLst>
                    <a:ext uri="{FF2B5EF4-FFF2-40B4-BE49-F238E27FC236}">
                      <a16:creationId xmlns:a16="http://schemas.microsoft.com/office/drawing/2014/main" id="{0C4A1853-2DC9-4041-945E-68396AE2DFD1}"/>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F3B17E41-16CC-4233-987F-703856FE7A06}"/>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16556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60" name="TextBox 59">
              <a:extLst>
                <a:ext uri="{FF2B5EF4-FFF2-40B4-BE49-F238E27FC236}">
                  <a16:creationId xmlns:a16="http://schemas.microsoft.com/office/drawing/2014/main" id="{55045A95-A751-4381-9BA9-2E63C058B7B3}"/>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61" name="Rectangle 60">
              <a:extLst>
                <a:ext uri="{FF2B5EF4-FFF2-40B4-BE49-F238E27FC236}">
                  <a16:creationId xmlns:a16="http://schemas.microsoft.com/office/drawing/2014/main" id="{3471F823-D5C7-4F0C-9785-1B24FF8DFAEF}"/>
                </a:ext>
              </a:extLst>
            </p:cNvPr>
            <p:cNvSpPr>
              <a:spLocks noChangeAspect="1"/>
            </p:cNvSpPr>
            <p:nvPr/>
          </p:nvSpPr>
          <p:spPr>
            <a:xfrm>
              <a:off x="2864612" y="1802932"/>
              <a:ext cx="822960" cy="881743"/>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8" name="Group 67">
              <a:extLst>
                <a:ext uri="{FF2B5EF4-FFF2-40B4-BE49-F238E27FC236}">
                  <a16:creationId xmlns:a16="http://schemas.microsoft.com/office/drawing/2014/main" id="{F79F1930-6AD4-47F6-96A7-88393DE47463}"/>
                </a:ext>
              </a:extLst>
            </p:cNvPr>
            <p:cNvGrpSpPr/>
            <p:nvPr/>
          </p:nvGrpSpPr>
          <p:grpSpPr>
            <a:xfrm>
              <a:off x="2751041" y="5495544"/>
              <a:ext cx="1045021" cy="1225296"/>
              <a:chOff x="2751041" y="5495544"/>
              <a:chExt cx="1045021" cy="1225296"/>
            </a:xfrm>
          </p:grpSpPr>
          <p:sp>
            <p:nvSpPr>
              <p:cNvPr id="69" name="Freeform: Shape 68">
                <a:extLst>
                  <a:ext uri="{FF2B5EF4-FFF2-40B4-BE49-F238E27FC236}">
                    <a16:creationId xmlns:a16="http://schemas.microsoft.com/office/drawing/2014/main" id="{5F0F827D-A21B-4149-AD54-E175F3218DE9}"/>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6200000"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3F4A5134-50F6-406F-A416-2AF8F5907E19}"/>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01</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93" name="Group 92">
            <a:extLst>
              <a:ext uri="{FF2B5EF4-FFF2-40B4-BE49-F238E27FC236}">
                <a16:creationId xmlns:a16="http://schemas.microsoft.com/office/drawing/2014/main" id="{329F9C64-D57B-462A-9EF5-EAB8DD3DDFA6}"/>
              </a:ext>
            </a:extLst>
          </p:cNvPr>
          <p:cNvGrpSpPr/>
          <p:nvPr/>
        </p:nvGrpSpPr>
        <p:grpSpPr>
          <a:xfrm>
            <a:off x="6744735" y="1522205"/>
            <a:ext cx="1261872" cy="5120640"/>
            <a:chOff x="2642616" y="1600200"/>
            <a:chExt cx="1261872" cy="5120640"/>
          </a:xfrm>
        </p:grpSpPr>
        <p:grpSp>
          <p:nvGrpSpPr>
            <p:cNvPr id="94" name="Group 93">
              <a:extLst>
                <a:ext uri="{FF2B5EF4-FFF2-40B4-BE49-F238E27FC236}">
                  <a16:creationId xmlns:a16="http://schemas.microsoft.com/office/drawing/2014/main" id="{649008ED-033E-4F45-A54C-99B6E3F30294}"/>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100" name="Freeform: Shape 99">
                <a:extLst>
                  <a:ext uri="{FF2B5EF4-FFF2-40B4-BE49-F238E27FC236}">
                    <a16:creationId xmlns:a16="http://schemas.microsoft.com/office/drawing/2014/main" id="{4B99F807-FB05-4D34-A229-8E4E27024419}"/>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a:extLst>
                  <a:ext uri="{FF2B5EF4-FFF2-40B4-BE49-F238E27FC236}">
                    <a16:creationId xmlns:a16="http://schemas.microsoft.com/office/drawing/2014/main" id="{570D386D-9BCB-4717-BBB1-F8B6B0E5BDFA}"/>
                  </a:ext>
                </a:extLst>
              </p:cNvPr>
              <p:cNvGrpSpPr/>
              <p:nvPr/>
            </p:nvGrpSpPr>
            <p:grpSpPr>
              <a:xfrm>
                <a:off x="2720340" y="1673352"/>
                <a:ext cx="1106424" cy="4164160"/>
                <a:chOff x="2077212" y="1760165"/>
                <a:chExt cx="1106424" cy="4164160"/>
              </a:xfrm>
            </p:grpSpPr>
            <p:sp>
              <p:nvSpPr>
                <p:cNvPr id="102" name="Rectangle 101">
                  <a:extLst>
                    <a:ext uri="{FF2B5EF4-FFF2-40B4-BE49-F238E27FC236}">
                      <a16:creationId xmlns:a16="http://schemas.microsoft.com/office/drawing/2014/main" id="{A3724DD6-D1E1-4ED1-A23C-1D3CD5B5BBF2}"/>
                    </a:ext>
                  </a:extLst>
                </p:cNvPr>
                <p:cNvSpPr/>
                <p:nvPr/>
              </p:nvSpPr>
              <p:spPr>
                <a:xfrm>
                  <a:off x="2077212" y="1760165"/>
                  <a:ext cx="1106424" cy="11430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Freeform: Shape 102">
                  <a:extLst>
                    <a:ext uri="{FF2B5EF4-FFF2-40B4-BE49-F238E27FC236}">
                      <a16:creationId xmlns:a16="http://schemas.microsoft.com/office/drawing/2014/main" id="{682AF977-E3DF-439D-96EE-88E13E183845}"/>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Freeform: Shape 103">
                  <a:extLst>
                    <a:ext uri="{FF2B5EF4-FFF2-40B4-BE49-F238E27FC236}">
                      <a16:creationId xmlns:a16="http://schemas.microsoft.com/office/drawing/2014/main" id="{09D5EEF5-A924-4970-B917-0CCF35F31641}"/>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007C6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95" name="TextBox 94">
              <a:extLst>
                <a:ext uri="{FF2B5EF4-FFF2-40B4-BE49-F238E27FC236}">
                  <a16:creationId xmlns:a16="http://schemas.microsoft.com/office/drawing/2014/main" id="{16726453-351B-4377-AD8C-B867B6810737}"/>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96" name="Rectangle 95">
              <a:extLst>
                <a:ext uri="{FF2B5EF4-FFF2-40B4-BE49-F238E27FC236}">
                  <a16:creationId xmlns:a16="http://schemas.microsoft.com/office/drawing/2014/main" id="{BB598C4B-56C5-47B0-916F-68316594BD2D}"/>
                </a:ext>
              </a:extLst>
            </p:cNvPr>
            <p:cNvSpPr>
              <a:spLocks noChangeAspect="1"/>
            </p:cNvSpPr>
            <p:nvPr/>
          </p:nvSpPr>
          <p:spPr>
            <a:xfrm>
              <a:off x="2864612" y="1802932"/>
              <a:ext cx="822960" cy="88174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7" name="Group 96">
              <a:extLst>
                <a:ext uri="{FF2B5EF4-FFF2-40B4-BE49-F238E27FC236}">
                  <a16:creationId xmlns:a16="http://schemas.microsoft.com/office/drawing/2014/main" id="{BA0FDA20-C19A-4790-AF0A-C3EBCB1298CC}"/>
                </a:ext>
              </a:extLst>
            </p:cNvPr>
            <p:cNvGrpSpPr/>
            <p:nvPr/>
          </p:nvGrpSpPr>
          <p:grpSpPr>
            <a:xfrm>
              <a:off x="2751041" y="5495544"/>
              <a:ext cx="1045021" cy="1225296"/>
              <a:chOff x="2751041" y="5495544"/>
              <a:chExt cx="1045021" cy="1225296"/>
            </a:xfrm>
          </p:grpSpPr>
          <p:sp>
            <p:nvSpPr>
              <p:cNvPr id="98" name="Freeform: Shape 97">
                <a:extLst>
                  <a:ext uri="{FF2B5EF4-FFF2-40B4-BE49-F238E27FC236}">
                    <a16:creationId xmlns:a16="http://schemas.microsoft.com/office/drawing/2014/main" id="{6C3F33DF-7B26-48F9-B0E0-706A08D25075}"/>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6200000"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TextBox 98">
                <a:extLst>
                  <a:ext uri="{FF2B5EF4-FFF2-40B4-BE49-F238E27FC236}">
                    <a16:creationId xmlns:a16="http://schemas.microsoft.com/office/drawing/2014/main" id="{93915EAC-D277-4549-8A2F-6E0C2AE9059D}"/>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02</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105" name="Group 104">
            <a:extLst>
              <a:ext uri="{FF2B5EF4-FFF2-40B4-BE49-F238E27FC236}">
                <a16:creationId xmlns:a16="http://schemas.microsoft.com/office/drawing/2014/main" id="{2A638D75-FBCA-414F-8522-8C93EDCF0514}"/>
              </a:ext>
            </a:extLst>
          </p:cNvPr>
          <p:cNvGrpSpPr/>
          <p:nvPr/>
        </p:nvGrpSpPr>
        <p:grpSpPr>
          <a:xfrm>
            <a:off x="8366093" y="1522205"/>
            <a:ext cx="1261872" cy="5120640"/>
            <a:chOff x="2642616" y="1600200"/>
            <a:chExt cx="1261872" cy="5120640"/>
          </a:xfrm>
        </p:grpSpPr>
        <p:grpSp>
          <p:nvGrpSpPr>
            <p:cNvPr id="106" name="Group 105">
              <a:extLst>
                <a:ext uri="{FF2B5EF4-FFF2-40B4-BE49-F238E27FC236}">
                  <a16:creationId xmlns:a16="http://schemas.microsoft.com/office/drawing/2014/main" id="{DC613C52-3639-4A57-916F-EBE0531F3082}"/>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112" name="Freeform: Shape 111">
                <a:extLst>
                  <a:ext uri="{FF2B5EF4-FFF2-40B4-BE49-F238E27FC236}">
                    <a16:creationId xmlns:a16="http://schemas.microsoft.com/office/drawing/2014/main" id="{D07945B9-FCB6-4F6B-8988-DFA3415A2E5F}"/>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3" name="Group 112">
                <a:extLst>
                  <a:ext uri="{FF2B5EF4-FFF2-40B4-BE49-F238E27FC236}">
                    <a16:creationId xmlns:a16="http://schemas.microsoft.com/office/drawing/2014/main" id="{1675398C-DEE5-4DA4-8569-B15FCD6DD564}"/>
                  </a:ext>
                </a:extLst>
              </p:cNvPr>
              <p:cNvGrpSpPr/>
              <p:nvPr/>
            </p:nvGrpSpPr>
            <p:grpSpPr>
              <a:xfrm>
                <a:off x="2720340" y="1673352"/>
                <a:ext cx="1106424" cy="4164160"/>
                <a:chOff x="2077212" y="1760165"/>
                <a:chExt cx="1106424" cy="4164160"/>
              </a:xfrm>
            </p:grpSpPr>
            <p:sp>
              <p:nvSpPr>
                <p:cNvPr id="114" name="Rectangle 113">
                  <a:extLst>
                    <a:ext uri="{FF2B5EF4-FFF2-40B4-BE49-F238E27FC236}">
                      <a16:creationId xmlns:a16="http://schemas.microsoft.com/office/drawing/2014/main" id="{4DD379A0-A198-43F5-9BCF-919CC71269A8}"/>
                    </a:ext>
                  </a:extLst>
                </p:cNvPr>
                <p:cNvSpPr/>
                <p:nvPr/>
              </p:nvSpPr>
              <p:spPr>
                <a:xfrm>
                  <a:off x="2077212" y="1760165"/>
                  <a:ext cx="1106424" cy="11430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Freeform: Shape 114">
                  <a:extLst>
                    <a:ext uri="{FF2B5EF4-FFF2-40B4-BE49-F238E27FC236}">
                      <a16:creationId xmlns:a16="http://schemas.microsoft.com/office/drawing/2014/main" id="{217D5B77-95FB-420A-8377-F4ECEDE5B136}"/>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148BA8C4-1E49-427C-8130-3D6C34B74EF2}"/>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D17F0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07" name="TextBox 106">
              <a:extLst>
                <a:ext uri="{FF2B5EF4-FFF2-40B4-BE49-F238E27FC236}">
                  <a16:creationId xmlns:a16="http://schemas.microsoft.com/office/drawing/2014/main" id="{6E84EA2C-302A-430E-8E1F-0F01736F60FE}"/>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108" name="Rectangle 107">
              <a:extLst>
                <a:ext uri="{FF2B5EF4-FFF2-40B4-BE49-F238E27FC236}">
                  <a16:creationId xmlns:a16="http://schemas.microsoft.com/office/drawing/2014/main" id="{FA59A6FE-F52C-4913-8631-62685FA534E8}"/>
                </a:ext>
              </a:extLst>
            </p:cNvPr>
            <p:cNvSpPr>
              <a:spLocks noChangeAspect="1"/>
            </p:cNvSpPr>
            <p:nvPr/>
          </p:nvSpPr>
          <p:spPr>
            <a:xfrm>
              <a:off x="2864612" y="1802932"/>
              <a:ext cx="822960" cy="88174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9" name="Group 108">
              <a:extLst>
                <a:ext uri="{FF2B5EF4-FFF2-40B4-BE49-F238E27FC236}">
                  <a16:creationId xmlns:a16="http://schemas.microsoft.com/office/drawing/2014/main" id="{AEDD0A5B-0FE9-4953-ACD3-FD7275B9857A}"/>
                </a:ext>
              </a:extLst>
            </p:cNvPr>
            <p:cNvGrpSpPr/>
            <p:nvPr/>
          </p:nvGrpSpPr>
          <p:grpSpPr>
            <a:xfrm>
              <a:off x="2751041" y="5495544"/>
              <a:ext cx="1045021" cy="1225296"/>
              <a:chOff x="2751041" y="5495544"/>
              <a:chExt cx="1045021" cy="1225296"/>
            </a:xfrm>
          </p:grpSpPr>
          <p:sp>
            <p:nvSpPr>
              <p:cNvPr id="110" name="Freeform: Shape 109">
                <a:extLst>
                  <a:ext uri="{FF2B5EF4-FFF2-40B4-BE49-F238E27FC236}">
                    <a16:creationId xmlns:a16="http://schemas.microsoft.com/office/drawing/2014/main" id="{BD2222A7-1A6B-44CF-8A21-07FAEB20D795}"/>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6200000"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TextBox 110">
                <a:extLst>
                  <a:ext uri="{FF2B5EF4-FFF2-40B4-BE49-F238E27FC236}">
                    <a16:creationId xmlns:a16="http://schemas.microsoft.com/office/drawing/2014/main" id="{C25D4321-72ED-4044-ABB1-140EE7DF2F7B}"/>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03</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grpSp>
        <p:nvGrpSpPr>
          <p:cNvPr id="117" name="Group 116">
            <a:extLst>
              <a:ext uri="{FF2B5EF4-FFF2-40B4-BE49-F238E27FC236}">
                <a16:creationId xmlns:a16="http://schemas.microsoft.com/office/drawing/2014/main" id="{D0E68807-EACF-411A-A43E-9823387F96B6}"/>
              </a:ext>
            </a:extLst>
          </p:cNvPr>
          <p:cNvGrpSpPr/>
          <p:nvPr/>
        </p:nvGrpSpPr>
        <p:grpSpPr>
          <a:xfrm>
            <a:off x="10091928" y="1525443"/>
            <a:ext cx="1261872" cy="5120640"/>
            <a:chOff x="2642616" y="1600200"/>
            <a:chExt cx="1261872" cy="5120640"/>
          </a:xfrm>
        </p:grpSpPr>
        <p:grpSp>
          <p:nvGrpSpPr>
            <p:cNvPr id="118" name="Group 117">
              <a:extLst>
                <a:ext uri="{FF2B5EF4-FFF2-40B4-BE49-F238E27FC236}">
                  <a16:creationId xmlns:a16="http://schemas.microsoft.com/office/drawing/2014/main" id="{45EE4347-8C17-4A7E-BA6D-1BAA51C5B1C2}"/>
                </a:ext>
              </a:extLst>
            </p:cNvPr>
            <p:cNvGrpSpPr/>
            <p:nvPr/>
          </p:nvGrpSpPr>
          <p:grpSpPr>
            <a:xfrm>
              <a:off x="2642616" y="1600200"/>
              <a:ext cx="1261872" cy="4434840"/>
              <a:chOff x="2642616" y="1600200"/>
              <a:chExt cx="1261872" cy="4434840"/>
            </a:xfrm>
            <a:effectLst>
              <a:outerShdw blurRad="127000" dist="12700" sx="102000" sy="102000" algn="ctr" rotWithShape="0">
                <a:prstClr val="black">
                  <a:alpha val="40000"/>
                </a:prstClr>
              </a:outerShdw>
            </a:effectLst>
          </p:grpSpPr>
          <p:sp>
            <p:nvSpPr>
              <p:cNvPr id="124" name="Freeform: Shape 123">
                <a:extLst>
                  <a:ext uri="{FF2B5EF4-FFF2-40B4-BE49-F238E27FC236}">
                    <a16:creationId xmlns:a16="http://schemas.microsoft.com/office/drawing/2014/main" id="{A669D184-D03F-4044-973F-69C49977770D}"/>
                  </a:ext>
                </a:extLst>
              </p:cNvPr>
              <p:cNvSpPr/>
              <p:nvPr/>
            </p:nvSpPr>
            <p:spPr>
              <a:xfrm>
                <a:off x="2642616" y="1600200"/>
                <a:ext cx="1261872" cy="4434840"/>
              </a:xfrm>
              <a:custGeom>
                <a:avLst/>
                <a:gdLst>
                  <a:gd name="connsiteX0" fmla="*/ 719 w 1234440"/>
                  <a:gd name="connsiteY0" fmla="*/ 0 h 4187494"/>
                  <a:gd name="connsiteX1" fmla="*/ 1233721 w 1234440"/>
                  <a:gd name="connsiteY1" fmla="*/ 0 h 4187494"/>
                  <a:gd name="connsiteX2" fmla="*/ 1233721 w 1234440"/>
                  <a:gd name="connsiteY2" fmla="*/ 1174982 h 4187494"/>
                  <a:gd name="connsiteX3" fmla="*/ 1234440 w 1234440"/>
                  <a:gd name="connsiteY3" fmla="*/ 1174982 h 4187494"/>
                  <a:gd name="connsiteX4" fmla="*/ 955415 w 1234440"/>
                  <a:gd name="connsiteY4" fmla="*/ 1638219 h 4187494"/>
                  <a:gd name="connsiteX5" fmla="*/ 955415 w 1234440"/>
                  <a:gd name="connsiteY5" fmla="*/ 4187494 h 4187494"/>
                  <a:gd name="connsiteX6" fmla="*/ 940510 w 1234440"/>
                  <a:gd name="connsiteY6" fmla="*/ 4169428 h 4187494"/>
                  <a:gd name="connsiteX7" fmla="*/ 617220 w 1234440"/>
                  <a:gd name="connsiteY7" fmla="*/ 4035517 h 4187494"/>
                  <a:gd name="connsiteX8" fmla="*/ 293931 w 1234440"/>
                  <a:gd name="connsiteY8" fmla="*/ 4169428 h 4187494"/>
                  <a:gd name="connsiteX9" fmla="*/ 279025 w 1234440"/>
                  <a:gd name="connsiteY9" fmla="*/ 4187494 h 4187494"/>
                  <a:gd name="connsiteX10" fmla="*/ 279025 w 1234440"/>
                  <a:gd name="connsiteY10" fmla="*/ 1638217 h 4187494"/>
                  <a:gd name="connsiteX11" fmla="*/ 0 w 1234440"/>
                  <a:gd name="connsiteY11" fmla="*/ 1174982 h 4187494"/>
                  <a:gd name="connsiteX12" fmla="*/ 719 w 1234440"/>
                  <a:gd name="connsiteY12" fmla="*/ 1174982 h 4187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34440" h="4187494">
                    <a:moveTo>
                      <a:pt x="719" y="0"/>
                    </a:moveTo>
                    <a:lnTo>
                      <a:pt x="1233721" y="0"/>
                    </a:lnTo>
                    <a:lnTo>
                      <a:pt x="1233721" y="1174982"/>
                    </a:lnTo>
                    <a:lnTo>
                      <a:pt x="1234440" y="1174982"/>
                    </a:lnTo>
                    <a:lnTo>
                      <a:pt x="955415" y="1638219"/>
                    </a:lnTo>
                    <a:lnTo>
                      <a:pt x="955415" y="4187494"/>
                    </a:lnTo>
                    <a:lnTo>
                      <a:pt x="940510" y="4169428"/>
                    </a:lnTo>
                    <a:cubicBezTo>
                      <a:pt x="857773" y="4086691"/>
                      <a:pt x="743473" y="4035517"/>
                      <a:pt x="617220" y="4035517"/>
                    </a:cubicBezTo>
                    <a:cubicBezTo>
                      <a:pt x="490968" y="4035517"/>
                      <a:pt x="376668" y="4086691"/>
                      <a:pt x="293931" y="4169428"/>
                    </a:cubicBezTo>
                    <a:lnTo>
                      <a:pt x="279025" y="4187494"/>
                    </a:lnTo>
                    <a:lnTo>
                      <a:pt x="279025" y="1638217"/>
                    </a:lnTo>
                    <a:lnTo>
                      <a:pt x="0" y="1174982"/>
                    </a:lnTo>
                    <a:lnTo>
                      <a:pt x="719" y="1174982"/>
                    </a:lnTo>
                    <a:close/>
                  </a:path>
                </a:pathLst>
              </a:custGeom>
              <a:solidFill>
                <a:schemeClr val="bg1"/>
              </a:soli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5" name="Group 124">
                <a:extLst>
                  <a:ext uri="{FF2B5EF4-FFF2-40B4-BE49-F238E27FC236}">
                    <a16:creationId xmlns:a16="http://schemas.microsoft.com/office/drawing/2014/main" id="{AA4CD029-2267-4E82-B3C3-1326A641F3DB}"/>
                  </a:ext>
                </a:extLst>
              </p:cNvPr>
              <p:cNvGrpSpPr/>
              <p:nvPr/>
            </p:nvGrpSpPr>
            <p:grpSpPr>
              <a:xfrm>
                <a:off x="2720340" y="1673352"/>
                <a:ext cx="1106424" cy="4164160"/>
                <a:chOff x="2077212" y="1760165"/>
                <a:chExt cx="1106424" cy="4164160"/>
              </a:xfrm>
            </p:grpSpPr>
            <p:sp>
              <p:nvSpPr>
                <p:cNvPr id="126" name="Rectangle 125">
                  <a:extLst>
                    <a:ext uri="{FF2B5EF4-FFF2-40B4-BE49-F238E27FC236}">
                      <a16:creationId xmlns:a16="http://schemas.microsoft.com/office/drawing/2014/main" id="{3FB179BB-9032-4BCB-9706-52F392A97275}"/>
                    </a:ext>
                  </a:extLst>
                </p:cNvPr>
                <p:cNvSpPr/>
                <p:nvPr/>
              </p:nvSpPr>
              <p:spPr>
                <a:xfrm>
                  <a:off x="2077212" y="1760165"/>
                  <a:ext cx="1106424" cy="1143000"/>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Freeform: Shape 126">
                  <a:extLst>
                    <a:ext uri="{FF2B5EF4-FFF2-40B4-BE49-F238E27FC236}">
                      <a16:creationId xmlns:a16="http://schemas.microsoft.com/office/drawing/2014/main" id="{849EE7ED-5B08-469B-96DA-0EDBCCE36FA7}"/>
                    </a:ext>
                  </a:extLst>
                </p:cNvPr>
                <p:cNvSpPr/>
                <p:nvPr/>
              </p:nvSpPr>
              <p:spPr>
                <a:xfrm>
                  <a:off x="2370678" y="3345739"/>
                  <a:ext cx="521208" cy="2578586"/>
                </a:xfrm>
                <a:custGeom>
                  <a:avLst/>
                  <a:gdLst>
                    <a:gd name="connsiteX0" fmla="*/ 0 w 585216"/>
                    <a:gd name="connsiteY0" fmla="*/ 0 h 2515559"/>
                    <a:gd name="connsiteX1" fmla="*/ 585216 w 585216"/>
                    <a:gd name="connsiteY1" fmla="*/ 0 h 2515559"/>
                    <a:gd name="connsiteX2" fmla="*/ 585216 w 585216"/>
                    <a:gd name="connsiteY2" fmla="*/ 2515559 h 2515559"/>
                    <a:gd name="connsiteX3" fmla="*/ 548233 w 585216"/>
                    <a:gd name="connsiteY3" fmla="*/ 2485046 h 2515559"/>
                    <a:gd name="connsiteX4" fmla="*/ 292608 w 585216"/>
                    <a:gd name="connsiteY4" fmla="*/ 2406963 h 2515559"/>
                    <a:gd name="connsiteX5" fmla="*/ 36983 w 585216"/>
                    <a:gd name="connsiteY5" fmla="*/ 2485046 h 2515559"/>
                    <a:gd name="connsiteX6" fmla="*/ 0 w 585216"/>
                    <a:gd name="connsiteY6" fmla="*/ 2515559 h 25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5216" h="2515559">
                      <a:moveTo>
                        <a:pt x="0" y="0"/>
                      </a:moveTo>
                      <a:lnTo>
                        <a:pt x="585216" y="0"/>
                      </a:lnTo>
                      <a:lnTo>
                        <a:pt x="585216" y="2515559"/>
                      </a:lnTo>
                      <a:lnTo>
                        <a:pt x="548233" y="2485046"/>
                      </a:lnTo>
                      <a:cubicBezTo>
                        <a:pt x="475264" y="2435748"/>
                        <a:pt x="387297" y="2406963"/>
                        <a:pt x="292608" y="2406963"/>
                      </a:cubicBezTo>
                      <a:cubicBezTo>
                        <a:pt x="197919" y="2406963"/>
                        <a:pt x="109953" y="2435748"/>
                        <a:pt x="36983" y="2485046"/>
                      </a:cubicBezTo>
                      <a:lnTo>
                        <a:pt x="0" y="2515559"/>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73A92C72-646F-48DE-8085-08FB958BA8D2}"/>
                    </a:ext>
                  </a:extLst>
                </p:cNvPr>
                <p:cNvSpPr/>
                <p:nvPr/>
              </p:nvSpPr>
              <p:spPr>
                <a:xfrm>
                  <a:off x="2077212" y="2903165"/>
                  <a:ext cx="1106424" cy="499872"/>
                </a:xfrm>
                <a:custGeom>
                  <a:avLst/>
                  <a:gdLst>
                    <a:gd name="connsiteX0" fmla="*/ 0 w 1106424"/>
                    <a:gd name="connsiteY0" fmla="*/ 0 h 499872"/>
                    <a:gd name="connsiteX1" fmla="*/ 1106424 w 1106424"/>
                    <a:gd name="connsiteY1" fmla="*/ 0 h 499872"/>
                    <a:gd name="connsiteX2" fmla="*/ 1070908 w 1106424"/>
                    <a:gd name="connsiteY2" fmla="*/ 69368 h 499872"/>
                    <a:gd name="connsiteX3" fmla="*/ 812235 w 1106424"/>
                    <a:gd name="connsiteY3" fmla="*/ 499872 h 499872"/>
                    <a:gd name="connsiteX4" fmla="*/ 300644 w 1106424"/>
                    <a:gd name="connsiteY4" fmla="*/ 499872 h 499872"/>
                    <a:gd name="connsiteX5" fmla="*/ 56472 w 1106424"/>
                    <a:gd name="connsiteY5" fmla="*/ 109115 h 499872"/>
                    <a:gd name="connsiteX6" fmla="*/ 24661 w 1106424"/>
                    <a:gd name="connsiteY6" fmla="*/ 50748 h 499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6424" h="499872">
                      <a:moveTo>
                        <a:pt x="0" y="0"/>
                      </a:moveTo>
                      <a:lnTo>
                        <a:pt x="1106424" y="0"/>
                      </a:lnTo>
                      <a:lnTo>
                        <a:pt x="1070908" y="69368"/>
                      </a:lnTo>
                      <a:lnTo>
                        <a:pt x="812235" y="499872"/>
                      </a:lnTo>
                      <a:lnTo>
                        <a:pt x="300644" y="499872"/>
                      </a:lnTo>
                      <a:lnTo>
                        <a:pt x="56472" y="109115"/>
                      </a:lnTo>
                      <a:lnTo>
                        <a:pt x="24661" y="50748"/>
                      </a:lnTo>
                      <a:close/>
                    </a:path>
                  </a:pathLst>
                </a:custGeom>
                <a:solidFill>
                  <a:srgbClr val="B5231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sp>
          <p:nvSpPr>
            <p:cNvPr id="119" name="TextBox 118">
              <a:extLst>
                <a:ext uri="{FF2B5EF4-FFF2-40B4-BE49-F238E27FC236}">
                  <a16:creationId xmlns:a16="http://schemas.microsoft.com/office/drawing/2014/main" id="{CDD88F0F-5ACD-4C3E-B61F-BCE8F8D7039E}"/>
                </a:ext>
              </a:extLst>
            </p:cNvPr>
            <p:cNvSpPr txBox="1"/>
            <p:nvPr/>
          </p:nvSpPr>
          <p:spPr>
            <a:xfrm rot="16200000">
              <a:off x="2179321" y="4297680"/>
              <a:ext cx="2194560" cy="246221"/>
            </a:xfrm>
            <a:prstGeom prst="rect">
              <a:avLst/>
            </a:prstGeom>
            <a:noFill/>
          </p:spPr>
          <p:txBody>
            <a:bodyPr wrap="square" lIns="0" tIns="0" rIns="0" bIns="0" rtlCol="0" anchor="t">
              <a:spAutoFit/>
            </a:bodyPr>
            <a:lstStyle/>
            <a:p>
              <a:pPr algn="ctr"/>
              <a:r>
                <a:rPr lang="en-US" sz="1600" b="1" dirty="0">
                  <a:solidFill>
                    <a:schemeClr val="bg1"/>
                  </a:solidFill>
                </a:rPr>
                <a:t>LOREM IPSUM DOLOR</a:t>
              </a:r>
            </a:p>
          </p:txBody>
        </p:sp>
        <p:sp>
          <p:nvSpPr>
            <p:cNvPr id="120" name="Rectangle 119">
              <a:extLst>
                <a:ext uri="{FF2B5EF4-FFF2-40B4-BE49-F238E27FC236}">
                  <a16:creationId xmlns:a16="http://schemas.microsoft.com/office/drawing/2014/main" id="{AF7D3307-6F89-421C-923C-66C88D812975}"/>
                </a:ext>
              </a:extLst>
            </p:cNvPr>
            <p:cNvSpPr>
              <a:spLocks noChangeAspect="1"/>
            </p:cNvSpPr>
            <p:nvPr/>
          </p:nvSpPr>
          <p:spPr>
            <a:xfrm>
              <a:off x="2864612" y="1802932"/>
              <a:ext cx="822960" cy="881743"/>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1" name="Group 120">
              <a:extLst>
                <a:ext uri="{FF2B5EF4-FFF2-40B4-BE49-F238E27FC236}">
                  <a16:creationId xmlns:a16="http://schemas.microsoft.com/office/drawing/2014/main" id="{B1DB717D-7177-48A7-A74D-09B74BFE8EA1}"/>
                </a:ext>
              </a:extLst>
            </p:cNvPr>
            <p:cNvGrpSpPr/>
            <p:nvPr/>
          </p:nvGrpSpPr>
          <p:grpSpPr>
            <a:xfrm>
              <a:off x="2751041" y="5495544"/>
              <a:ext cx="1045021" cy="1225296"/>
              <a:chOff x="2751041" y="5495544"/>
              <a:chExt cx="1045021" cy="1225296"/>
            </a:xfrm>
          </p:grpSpPr>
          <p:sp>
            <p:nvSpPr>
              <p:cNvPr id="122" name="Freeform: Shape 121">
                <a:extLst>
                  <a:ext uri="{FF2B5EF4-FFF2-40B4-BE49-F238E27FC236}">
                    <a16:creationId xmlns:a16="http://schemas.microsoft.com/office/drawing/2014/main" id="{7F496B3E-45E4-41C2-A729-33D212CC489B}"/>
                  </a:ext>
                </a:extLst>
              </p:cNvPr>
              <p:cNvSpPr>
                <a:spLocks noChangeAspect="1"/>
              </p:cNvSpPr>
              <p:nvPr/>
            </p:nvSpPr>
            <p:spPr>
              <a:xfrm>
                <a:off x="2751041" y="5495544"/>
                <a:ext cx="1045021" cy="1225296"/>
              </a:xfrm>
              <a:custGeom>
                <a:avLst/>
                <a:gdLst>
                  <a:gd name="connsiteX0" fmla="*/ 486431 w 960120"/>
                  <a:gd name="connsiteY0" fmla="*/ 0 h 1125748"/>
                  <a:gd name="connsiteX1" fmla="*/ 610706 w 960120"/>
                  <a:gd name="connsiteY1" fmla="*/ 185904 h 1125748"/>
                  <a:gd name="connsiteX2" fmla="*/ 666921 w 960120"/>
                  <a:gd name="connsiteY2" fmla="*/ 203354 h 1125748"/>
                  <a:gd name="connsiteX3" fmla="*/ 960120 w 960120"/>
                  <a:gd name="connsiteY3" fmla="*/ 645688 h 1125748"/>
                  <a:gd name="connsiteX4" fmla="*/ 480060 w 960120"/>
                  <a:gd name="connsiteY4" fmla="*/ 1125748 h 1125748"/>
                  <a:gd name="connsiteX5" fmla="*/ 0 w 960120"/>
                  <a:gd name="connsiteY5" fmla="*/ 645688 h 1125748"/>
                  <a:gd name="connsiteX6" fmla="*/ 293199 w 960120"/>
                  <a:gd name="connsiteY6" fmla="*/ 203354 h 1125748"/>
                  <a:gd name="connsiteX7" fmla="*/ 365493 w 960120"/>
                  <a:gd name="connsiteY7" fmla="*/ 180913 h 1125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60120" h="1125748">
                    <a:moveTo>
                      <a:pt x="486431" y="0"/>
                    </a:moveTo>
                    <a:lnTo>
                      <a:pt x="610706" y="185904"/>
                    </a:lnTo>
                    <a:lnTo>
                      <a:pt x="666921" y="203354"/>
                    </a:lnTo>
                    <a:cubicBezTo>
                      <a:pt x="839222" y="276231"/>
                      <a:pt x="960120" y="446841"/>
                      <a:pt x="960120" y="645688"/>
                    </a:cubicBezTo>
                    <a:cubicBezTo>
                      <a:pt x="960120" y="910818"/>
                      <a:pt x="745190" y="1125748"/>
                      <a:pt x="480060" y="1125748"/>
                    </a:cubicBezTo>
                    <a:cubicBezTo>
                      <a:pt x="214930" y="1125748"/>
                      <a:pt x="0" y="910818"/>
                      <a:pt x="0" y="645688"/>
                    </a:cubicBezTo>
                    <a:cubicBezTo>
                      <a:pt x="0" y="446841"/>
                      <a:pt x="120898" y="276231"/>
                      <a:pt x="293199" y="203354"/>
                    </a:cubicBezTo>
                    <a:lnTo>
                      <a:pt x="365493" y="18091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dir="16200000"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3" name="TextBox 122">
                <a:extLst>
                  <a:ext uri="{FF2B5EF4-FFF2-40B4-BE49-F238E27FC236}">
                    <a16:creationId xmlns:a16="http://schemas.microsoft.com/office/drawing/2014/main" id="{B4DAEA13-A905-490E-8026-AAC675644126}"/>
                  </a:ext>
                </a:extLst>
              </p:cNvPr>
              <p:cNvSpPr txBox="1"/>
              <p:nvPr/>
            </p:nvSpPr>
            <p:spPr>
              <a:xfrm>
                <a:off x="2917209" y="5820155"/>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2">
                        <a:lumMod val="25000"/>
                      </a:schemeClr>
                    </a:solidFill>
                    <a:latin typeface="Bernard MT Condensed" panose="02050806060905020404" pitchFamily="18" charset="0"/>
                  </a:rPr>
                  <a:t>04</a:t>
                </a:r>
              </a:p>
              <a:p>
                <a:pPr algn="ctr" defTabSz="1219170">
                  <a:spcBef>
                    <a:spcPct val="20000"/>
                  </a:spcBef>
                  <a:defRPr/>
                </a:pPr>
                <a:r>
                  <a:rPr lang="en-US" sz="900" b="1" dirty="0">
                    <a:solidFill>
                      <a:schemeClr val="bg2">
                        <a:lumMod val="25000"/>
                      </a:schemeClr>
                    </a:solidFill>
                    <a:latin typeface="Candara" panose="020E0502030303020204" pitchFamily="34" charset="0"/>
                  </a:rPr>
                  <a:t>OPTION</a:t>
                </a:r>
              </a:p>
            </p:txBody>
          </p:sp>
        </p:grpSp>
      </p:grpSp>
      <p:sp>
        <p:nvSpPr>
          <p:cNvPr id="130" name="TextBox 129">
            <a:extLst>
              <a:ext uri="{FF2B5EF4-FFF2-40B4-BE49-F238E27FC236}">
                <a16:creationId xmlns:a16="http://schemas.microsoft.com/office/drawing/2014/main" id="{DA7EF01D-491C-41D9-9A9B-7D07150FF6E2}"/>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LOREM IPSUM DOLOR</a:t>
            </a:r>
          </a:p>
          <a:p>
            <a:endParaRPr lang="en-US" sz="10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 .</a:t>
            </a:r>
          </a:p>
          <a:p>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a:t>
            </a:r>
          </a:p>
          <a:p>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4C4F54"/>
                </a:solidFill>
                <a:latin typeface="Candara" panose="020E0502030303020204" pitchFamily="34" charset="0"/>
              </a:rPr>
              <a:t>Lorem ipsum dolor sit amet, consectetur adipiscing elit, sed do eiusmod.</a:t>
            </a:r>
          </a:p>
        </p:txBody>
      </p:sp>
      <p:sp>
        <p:nvSpPr>
          <p:cNvPr id="131" name="TextBox 130">
            <a:extLst>
              <a:ext uri="{FF2B5EF4-FFF2-40B4-BE49-F238E27FC236}">
                <a16:creationId xmlns:a16="http://schemas.microsoft.com/office/drawing/2014/main" id="{389048E2-0161-4F2C-8B28-087ABF734825}"/>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pic>
        <p:nvPicPr>
          <p:cNvPr id="54" name="Picture 53">
            <a:hlinkClick r:id="rId6"/>
            <a:extLst>
              <a:ext uri="{FF2B5EF4-FFF2-40B4-BE49-F238E27FC236}">
                <a16:creationId xmlns:a16="http://schemas.microsoft.com/office/drawing/2014/main" id="{6B18F565-2026-4357-AE9E-9451461A46A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242380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1"/>
                                        </p:tgtEl>
                                        <p:attrNameLst>
                                          <p:attrName>style.visibility</p:attrName>
                                        </p:attrNameLst>
                                      </p:cBhvr>
                                      <p:to>
                                        <p:strVal val="visible"/>
                                      </p:to>
                                    </p:set>
                                    <p:animEffect transition="in" filter="wipe(left)">
                                      <p:cBhvr>
                                        <p:cTn id="7" dur="500"/>
                                        <p:tgtEl>
                                          <p:spTgt spid="131"/>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30">
                                            <p:txEl>
                                              <p:pRg st="0" end="0"/>
                                            </p:txEl>
                                          </p:spTgt>
                                        </p:tgtEl>
                                        <p:attrNameLst>
                                          <p:attrName>style.visibility</p:attrName>
                                        </p:attrNameLst>
                                      </p:cBhvr>
                                      <p:to>
                                        <p:strVal val="visible"/>
                                      </p:to>
                                    </p:set>
                                    <p:animEffect transition="in" filter="fade">
                                      <p:cBhvr>
                                        <p:cTn id="11" dur="500"/>
                                        <p:tgtEl>
                                          <p:spTgt spid="130">
                                            <p:txEl>
                                              <p:pRg st="0" end="0"/>
                                            </p:txEl>
                                          </p:spTgt>
                                        </p:tgtEl>
                                      </p:cBhvr>
                                    </p:animEffect>
                                    <p:anim calcmode="lin" valueType="num">
                                      <p:cBhvr>
                                        <p:cTn id="12" dur="500" fill="hold"/>
                                        <p:tgtEl>
                                          <p:spTgt spid="130">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30">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30">
                                            <p:txEl>
                                              <p:pRg st="2" end="2"/>
                                            </p:txEl>
                                          </p:spTgt>
                                        </p:tgtEl>
                                        <p:attrNameLst>
                                          <p:attrName>style.visibility</p:attrName>
                                        </p:attrNameLst>
                                      </p:cBhvr>
                                      <p:to>
                                        <p:strVal val="visible"/>
                                      </p:to>
                                    </p:set>
                                    <p:animEffect transition="in" filter="fade">
                                      <p:cBhvr>
                                        <p:cTn id="17" dur="500"/>
                                        <p:tgtEl>
                                          <p:spTgt spid="130">
                                            <p:txEl>
                                              <p:pRg st="2" end="2"/>
                                            </p:txEl>
                                          </p:spTgt>
                                        </p:tgtEl>
                                      </p:cBhvr>
                                    </p:animEffect>
                                    <p:anim calcmode="lin" valueType="num">
                                      <p:cBhvr>
                                        <p:cTn id="18" dur="500" fill="hold"/>
                                        <p:tgtEl>
                                          <p:spTgt spid="130">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30">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30">
                                            <p:txEl>
                                              <p:pRg st="3" end="3"/>
                                            </p:txEl>
                                          </p:spTgt>
                                        </p:tgtEl>
                                        <p:attrNameLst>
                                          <p:attrName>style.visibility</p:attrName>
                                        </p:attrNameLst>
                                      </p:cBhvr>
                                      <p:to>
                                        <p:strVal val="visible"/>
                                      </p:to>
                                    </p:set>
                                    <p:animEffect transition="in" filter="fade">
                                      <p:cBhvr>
                                        <p:cTn id="23" dur="500"/>
                                        <p:tgtEl>
                                          <p:spTgt spid="130">
                                            <p:txEl>
                                              <p:pRg st="3" end="3"/>
                                            </p:txEl>
                                          </p:spTgt>
                                        </p:tgtEl>
                                      </p:cBhvr>
                                    </p:animEffect>
                                    <p:anim calcmode="lin" valueType="num">
                                      <p:cBhvr>
                                        <p:cTn id="24" dur="500" fill="hold"/>
                                        <p:tgtEl>
                                          <p:spTgt spid="130">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130">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30">
                                            <p:txEl>
                                              <p:pRg st="5" end="5"/>
                                            </p:txEl>
                                          </p:spTgt>
                                        </p:tgtEl>
                                        <p:attrNameLst>
                                          <p:attrName>style.visibility</p:attrName>
                                        </p:attrNameLst>
                                      </p:cBhvr>
                                      <p:to>
                                        <p:strVal val="visible"/>
                                      </p:to>
                                    </p:set>
                                    <p:animEffect transition="in" filter="fade">
                                      <p:cBhvr>
                                        <p:cTn id="29" dur="500"/>
                                        <p:tgtEl>
                                          <p:spTgt spid="130">
                                            <p:txEl>
                                              <p:pRg st="5" end="5"/>
                                            </p:txEl>
                                          </p:spTgt>
                                        </p:tgtEl>
                                      </p:cBhvr>
                                    </p:animEffect>
                                    <p:anim calcmode="lin" valueType="num">
                                      <p:cBhvr>
                                        <p:cTn id="30" dur="500" fill="hold"/>
                                        <p:tgtEl>
                                          <p:spTgt spid="130">
                                            <p:txEl>
                                              <p:pRg st="5" end="5"/>
                                            </p:txEl>
                                          </p:spTgt>
                                        </p:tgtEl>
                                        <p:attrNameLst>
                                          <p:attrName>ppt_x</p:attrName>
                                        </p:attrNameLst>
                                      </p:cBhvr>
                                      <p:tavLst>
                                        <p:tav tm="0">
                                          <p:val>
                                            <p:strVal val="#ppt_x"/>
                                          </p:val>
                                        </p:tav>
                                        <p:tav tm="100000">
                                          <p:val>
                                            <p:strVal val="#ppt_x"/>
                                          </p:val>
                                        </p:tav>
                                      </p:tavLst>
                                    </p:anim>
                                    <p:anim calcmode="lin" valueType="num">
                                      <p:cBhvr>
                                        <p:cTn id="31" dur="500" fill="hold"/>
                                        <p:tgtEl>
                                          <p:spTgt spid="130">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130">
                                            <p:txEl>
                                              <p:pRg st="7" end="7"/>
                                            </p:txEl>
                                          </p:spTgt>
                                        </p:tgtEl>
                                        <p:attrNameLst>
                                          <p:attrName>style.visibility</p:attrName>
                                        </p:attrNameLst>
                                      </p:cBhvr>
                                      <p:to>
                                        <p:strVal val="visible"/>
                                      </p:to>
                                    </p:set>
                                    <p:animEffect transition="in" filter="fade">
                                      <p:cBhvr>
                                        <p:cTn id="35" dur="500"/>
                                        <p:tgtEl>
                                          <p:spTgt spid="130">
                                            <p:txEl>
                                              <p:pRg st="7" end="7"/>
                                            </p:txEl>
                                          </p:spTgt>
                                        </p:tgtEl>
                                      </p:cBhvr>
                                    </p:animEffect>
                                    <p:anim calcmode="lin" valueType="num">
                                      <p:cBhvr>
                                        <p:cTn id="36" dur="500" fill="hold"/>
                                        <p:tgtEl>
                                          <p:spTgt spid="130">
                                            <p:txEl>
                                              <p:pRg st="7" end="7"/>
                                            </p:txEl>
                                          </p:spTgt>
                                        </p:tgtEl>
                                        <p:attrNameLst>
                                          <p:attrName>ppt_x</p:attrName>
                                        </p:attrNameLst>
                                      </p:cBhvr>
                                      <p:tavLst>
                                        <p:tav tm="0">
                                          <p:val>
                                            <p:strVal val="#ppt_x"/>
                                          </p:val>
                                        </p:tav>
                                        <p:tav tm="100000">
                                          <p:val>
                                            <p:strVal val="#ppt_x"/>
                                          </p:val>
                                        </p:tav>
                                      </p:tavLst>
                                    </p:anim>
                                    <p:anim calcmode="lin" valueType="num">
                                      <p:cBhvr>
                                        <p:cTn id="37" dur="500" fill="hold"/>
                                        <p:tgtEl>
                                          <p:spTgt spid="130">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130">
                                            <p:txEl>
                                              <p:pRg st="9" end="9"/>
                                            </p:txEl>
                                          </p:spTgt>
                                        </p:tgtEl>
                                        <p:attrNameLst>
                                          <p:attrName>style.visibility</p:attrName>
                                        </p:attrNameLst>
                                      </p:cBhvr>
                                      <p:to>
                                        <p:strVal val="visible"/>
                                      </p:to>
                                    </p:set>
                                    <p:animEffect transition="in" filter="fade">
                                      <p:cBhvr>
                                        <p:cTn id="41" dur="500"/>
                                        <p:tgtEl>
                                          <p:spTgt spid="130">
                                            <p:txEl>
                                              <p:pRg st="9" end="9"/>
                                            </p:txEl>
                                          </p:spTgt>
                                        </p:tgtEl>
                                      </p:cBhvr>
                                    </p:animEffect>
                                    <p:anim calcmode="lin" valueType="num">
                                      <p:cBhvr>
                                        <p:cTn id="42" dur="500" fill="hold"/>
                                        <p:tgtEl>
                                          <p:spTgt spid="130">
                                            <p:txEl>
                                              <p:pRg st="9" end="9"/>
                                            </p:txEl>
                                          </p:spTgt>
                                        </p:tgtEl>
                                        <p:attrNameLst>
                                          <p:attrName>ppt_x</p:attrName>
                                        </p:attrNameLst>
                                      </p:cBhvr>
                                      <p:tavLst>
                                        <p:tav tm="0">
                                          <p:val>
                                            <p:strVal val="#ppt_x"/>
                                          </p:val>
                                        </p:tav>
                                        <p:tav tm="100000">
                                          <p:val>
                                            <p:strVal val="#ppt_x"/>
                                          </p:val>
                                        </p:tav>
                                      </p:tavLst>
                                    </p:anim>
                                    <p:anim calcmode="lin" valueType="num">
                                      <p:cBhvr>
                                        <p:cTn id="43" dur="500" fill="hold"/>
                                        <p:tgtEl>
                                          <p:spTgt spid="130">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31" presetClass="entr" presetSubtype="0" fill="hold" nodeType="afterEffect">
                                  <p:stCondLst>
                                    <p:cond delay="0"/>
                                  </p:stCondLst>
                                  <p:childTnLst>
                                    <p:set>
                                      <p:cBhvr>
                                        <p:cTn id="46" dur="1" fill="hold">
                                          <p:stCondLst>
                                            <p:cond delay="0"/>
                                          </p:stCondLst>
                                        </p:cTn>
                                        <p:tgtEl>
                                          <p:spTgt spid="52"/>
                                        </p:tgtEl>
                                        <p:attrNameLst>
                                          <p:attrName>style.visibility</p:attrName>
                                        </p:attrNameLst>
                                      </p:cBhvr>
                                      <p:to>
                                        <p:strVal val="visible"/>
                                      </p:to>
                                    </p:set>
                                    <p:anim calcmode="lin" valueType="num">
                                      <p:cBhvr>
                                        <p:cTn id="47" dur="1000" fill="hold"/>
                                        <p:tgtEl>
                                          <p:spTgt spid="52"/>
                                        </p:tgtEl>
                                        <p:attrNameLst>
                                          <p:attrName>ppt_w</p:attrName>
                                        </p:attrNameLst>
                                      </p:cBhvr>
                                      <p:tavLst>
                                        <p:tav tm="0">
                                          <p:val>
                                            <p:fltVal val="0"/>
                                          </p:val>
                                        </p:tav>
                                        <p:tav tm="100000">
                                          <p:val>
                                            <p:strVal val="#ppt_w"/>
                                          </p:val>
                                        </p:tav>
                                      </p:tavLst>
                                    </p:anim>
                                    <p:anim calcmode="lin" valueType="num">
                                      <p:cBhvr>
                                        <p:cTn id="48" dur="1000" fill="hold"/>
                                        <p:tgtEl>
                                          <p:spTgt spid="52"/>
                                        </p:tgtEl>
                                        <p:attrNameLst>
                                          <p:attrName>ppt_h</p:attrName>
                                        </p:attrNameLst>
                                      </p:cBhvr>
                                      <p:tavLst>
                                        <p:tav tm="0">
                                          <p:val>
                                            <p:fltVal val="0"/>
                                          </p:val>
                                        </p:tav>
                                        <p:tav tm="100000">
                                          <p:val>
                                            <p:strVal val="#ppt_h"/>
                                          </p:val>
                                        </p:tav>
                                      </p:tavLst>
                                    </p:anim>
                                    <p:anim calcmode="lin" valueType="num">
                                      <p:cBhvr>
                                        <p:cTn id="49" dur="1000" fill="hold"/>
                                        <p:tgtEl>
                                          <p:spTgt spid="52"/>
                                        </p:tgtEl>
                                        <p:attrNameLst>
                                          <p:attrName>style.rotation</p:attrName>
                                        </p:attrNameLst>
                                      </p:cBhvr>
                                      <p:tavLst>
                                        <p:tav tm="0">
                                          <p:val>
                                            <p:fltVal val="90"/>
                                          </p:val>
                                        </p:tav>
                                        <p:tav tm="100000">
                                          <p:val>
                                            <p:fltVal val="0"/>
                                          </p:val>
                                        </p:tav>
                                      </p:tavLst>
                                    </p:anim>
                                    <p:animEffect transition="in" filter="fade">
                                      <p:cBhvr>
                                        <p:cTn id="50" dur="1000"/>
                                        <p:tgtEl>
                                          <p:spTgt spid="52"/>
                                        </p:tgtEl>
                                      </p:cBhvr>
                                    </p:animEffect>
                                  </p:childTnLst>
                                </p:cTn>
                              </p:par>
                            </p:childTnLst>
                          </p:cTn>
                        </p:par>
                        <p:par>
                          <p:cTn id="51" fill="hold">
                            <p:stCondLst>
                              <p:cond delay="4500"/>
                            </p:stCondLst>
                            <p:childTnLst>
                              <p:par>
                                <p:cTn id="52" presetID="31" presetClass="entr" presetSubtype="0" fill="hold" nodeType="afterEffect">
                                  <p:stCondLst>
                                    <p:cond delay="0"/>
                                  </p:stCondLst>
                                  <p:childTnLst>
                                    <p:set>
                                      <p:cBhvr>
                                        <p:cTn id="53" dur="1" fill="hold">
                                          <p:stCondLst>
                                            <p:cond delay="0"/>
                                          </p:stCondLst>
                                        </p:cTn>
                                        <p:tgtEl>
                                          <p:spTgt spid="93"/>
                                        </p:tgtEl>
                                        <p:attrNameLst>
                                          <p:attrName>style.visibility</p:attrName>
                                        </p:attrNameLst>
                                      </p:cBhvr>
                                      <p:to>
                                        <p:strVal val="visible"/>
                                      </p:to>
                                    </p:set>
                                    <p:anim calcmode="lin" valueType="num">
                                      <p:cBhvr>
                                        <p:cTn id="54" dur="1000" fill="hold"/>
                                        <p:tgtEl>
                                          <p:spTgt spid="93"/>
                                        </p:tgtEl>
                                        <p:attrNameLst>
                                          <p:attrName>ppt_w</p:attrName>
                                        </p:attrNameLst>
                                      </p:cBhvr>
                                      <p:tavLst>
                                        <p:tav tm="0">
                                          <p:val>
                                            <p:fltVal val="0"/>
                                          </p:val>
                                        </p:tav>
                                        <p:tav tm="100000">
                                          <p:val>
                                            <p:strVal val="#ppt_w"/>
                                          </p:val>
                                        </p:tav>
                                      </p:tavLst>
                                    </p:anim>
                                    <p:anim calcmode="lin" valueType="num">
                                      <p:cBhvr>
                                        <p:cTn id="55" dur="1000" fill="hold"/>
                                        <p:tgtEl>
                                          <p:spTgt spid="93"/>
                                        </p:tgtEl>
                                        <p:attrNameLst>
                                          <p:attrName>ppt_h</p:attrName>
                                        </p:attrNameLst>
                                      </p:cBhvr>
                                      <p:tavLst>
                                        <p:tav tm="0">
                                          <p:val>
                                            <p:fltVal val="0"/>
                                          </p:val>
                                        </p:tav>
                                        <p:tav tm="100000">
                                          <p:val>
                                            <p:strVal val="#ppt_h"/>
                                          </p:val>
                                        </p:tav>
                                      </p:tavLst>
                                    </p:anim>
                                    <p:anim calcmode="lin" valueType="num">
                                      <p:cBhvr>
                                        <p:cTn id="56" dur="1000" fill="hold"/>
                                        <p:tgtEl>
                                          <p:spTgt spid="93"/>
                                        </p:tgtEl>
                                        <p:attrNameLst>
                                          <p:attrName>style.rotation</p:attrName>
                                        </p:attrNameLst>
                                      </p:cBhvr>
                                      <p:tavLst>
                                        <p:tav tm="0">
                                          <p:val>
                                            <p:fltVal val="90"/>
                                          </p:val>
                                        </p:tav>
                                        <p:tav tm="100000">
                                          <p:val>
                                            <p:fltVal val="0"/>
                                          </p:val>
                                        </p:tav>
                                      </p:tavLst>
                                    </p:anim>
                                    <p:animEffect transition="in" filter="fade">
                                      <p:cBhvr>
                                        <p:cTn id="57" dur="1000"/>
                                        <p:tgtEl>
                                          <p:spTgt spid="93"/>
                                        </p:tgtEl>
                                      </p:cBhvr>
                                    </p:animEffect>
                                  </p:childTnLst>
                                </p:cTn>
                              </p:par>
                            </p:childTnLst>
                          </p:cTn>
                        </p:par>
                        <p:par>
                          <p:cTn id="58" fill="hold">
                            <p:stCondLst>
                              <p:cond delay="5500"/>
                            </p:stCondLst>
                            <p:childTnLst>
                              <p:par>
                                <p:cTn id="59" presetID="31" presetClass="entr" presetSubtype="0" fill="hold" nodeType="afterEffect">
                                  <p:stCondLst>
                                    <p:cond delay="0"/>
                                  </p:stCondLst>
                                  <p:childTnLst>
                                    <p:set>
                                      <p:cBhvr>
                                        <p:cTn id="60" dur="1" fill="hold">
                                          <p:stCondLst>
                                            <p:cond delay="0"/>
                                          </p:stCondLst>
                                        </p:cTn>
                                        <p:tgtEl>
                                          <p:spTgt spid="105"/>
                                        </p:tgtEl>
                                        <p:attrNameLst>
                                          <p:attrName>style.visibility</p:attrName>
                                        </p:attrNameLst>
                                      </p:cBhvr>
                                      <p:to>
                                        <p:strVal val="visible"/>
                                      </p:to>
                                    </p:set>
                                    <p:anim calcmode="lin" valueType="num">
                                      <p:cBhvr>
                                        <p:cTn id="61" dur="1000" fill="hold"/>
                                        <p:tgtEl>
                                          <p:spTgt spid="105"/>
                                        </p:tgtEl>
                                        <p:attrNameLst>
                                          <p:attrName>ppt_w</p:attrName>
                                        </p:attrNameLst>
                                      </p:cBhvr>
                                      <p:tavLst>
                                        <p:tav tm="0">
                                          <p:val>
                                            <p:fltVal val="0"/>
                                          </p:val>
                                        </p:tav>
                                        <p:tav tm="100000">
                                          <p:val>
                                            <p:strVal val="#ppt_w"/>
                                          </p:val>
                                        </p:tav>
                                      </p:tavLst>
                                    </p:anim>
                                    <p:anim calcmode="lin" valueType="num">
                                      <p:cBhvr>
                                        <p:cTn id="62" dur="1000" fill="hold"/>
                                        <p:tgtEl>
                                          <p:spTgt spid="105"/>
                                        </p:tgtEl>
                                        <p:attrNameLst>
                                          <p:attrName>ppt_h</p:attrName>
                                        </p:attrNameLst>
                                      </p:cBhvr>
                                      <p:tavLst>
                                        <p:tav tm="0">
                                          <p:val>
                                            <p:fltVal val="0"/>
                                          </p:val>
                                        </p:tav>
                                        <p:tav tm="100000">
                                          <p:val>
                                            <p:strVal val="#ppt_h"/>
                                          </p:val>
                                        </p:tav>
                                      </p:tavLst>
                                    </p:anim>
                                    <p:anim calcmode="lin" valueType="num">
                                      <p:cBhvr>
                                        <p:cTn id="63" dur="1000" fill="hold"/>
                                        <p:tgtEl>
                                          <p:spTgt spid="105"/>
                                        </p:tgtEl>
                                        <p:attrNameLst>
                                          <p:attrName>style.rotation</p:attrName>
                                        </p:attrNameLst>
                                      </p:cBhvr>
                                      <p:tavLst>
                                        <p:tav tm="0">
                                          <p:val>
                                            <p:fltVal val="90"/>
                                          </p:val>
                                        </p:tav>
                                        <p:tav tm="100000">
                                          <p:val>
                                            <p:fltVal val="0"/>
                                          </p:val>
                                        </p:tav>
                                      </p:tavLst>
                                    </p:anim>
                                    <p:animEffect transition="in" filter="fade">
                                      <p:cBhvr>
                                        <p:cTn id="64" dur="1000"/>
                                        <p:tgtEl>
                                          <p:spTgt spid="105"/>
                                        </p:tgtEl>
                                      </p:cBhvr>
                                    </p:animEffect>
                                  </p:childTnLst>
                                </p:cTn>
                              </p:par>
                            </p:childTnLst>
                          </p:cTn>
                        </p:par>
                        <p:par>
                          <p:cTn id="65" fill="hold">
                            <p:stCondLst>
                              <p:cond delay="6500"/>
                            </p:stCondLst>
                            <p:childTnLst>
                              <p:par>
                                <p:cTn id="66" presetID="31" presetClass="entr" presetSubtype="0" fill="hold" nodeType="afterEffect">
                                  <p:stCondLst>
                                    <p:cond delay="0"/>
                                  </p:stCondLst>
                                  <p:childTnLst>
                                    <p:set>
                                      <p:cBhvr>
                                        <p:cTn id="67" dur="1" fill="hold">
                                          <p:stCondLst>
                                            <p:cond delay="0"/>
                                          </p:stCondLst>
                                        </p:cTn>
                                        <p:tgtEl>
                                          <p:spTgt spid="117"/>
                                        </p:tgtEl>
                                        <p:attrNameLst>
                                          <p:attrName>style.visibility</p:attrName>
                                        </p:attrNameLst>
                                      </p:cBhvr>
                                      <p:to>
                                        <p:strVal val="visible"/>
                                      </p:to>
                                    </p:set>
                                    <p:anim calcmode="lin" valueType="num">
                                      <p:cBhvr>
                                        <p:cTn id="68" dur="1000" fill="hold"/>
                                        <p:tgtEl>
                                          <p:spTgt spid="117"/>
                                        </p:tgtEl>
                                        <p:attrNameLst>
                                          <p:attrName>ppt_w</p:attrName>
                                        </p:attrNameLst>
                                      </p:cBhvr>
                                      <p:tavLst>
                                        <p:tav tm="0">
                                          <p:val>
                                            <p:fltVal val="0"/>
                                          </p:val>
                                        </p:tav>
                                        <p:tav tm="100000">
                                          <p:val>
                                            <p:strVal val="#ppt_w"/>
                                          </p:val>
                                        </p:tav>
                                      </p:tavLst>
                                    </p:anim>
                                    <p:anim calcmode="lin" valueType="num">
                                      <p:cBhvr>
                                        <p:cTn id="69" dur="1000" fill="hold"/>
                                        <p:tgtEl>
                                          <p:spTgt spid="117"/>
                                        </p:tgtEl>
                                        <p:attrNameLst>
                                          <p:attrName>ppt_h</p:attrName>
                                        </p:attrNameLst>
                                      </p:cBhvr>
                                      <p:tavLst>
                                        <p:tav tm="0">
                                          <p:val>
                                            <p:fltVal val="0"/>
                                          </p:val>
                                        </p:tav>
                                        <p:tav tm="100000">
                                          <p:val>
                                            <p:strVal val="#ppt_h"/>
                                          </p:val>
                                        </p:tav>
                                      </p:tavLst>
                                    </p:anim>
                                    <p:anim calcmode="lin" valueType="num">
                                      <p:cBhvr>
                                        <p:cTn id="70" dur="1000" fill="hold"/>
                                        <p:tgtEl>
                                          <p:spTgt spid="117"/>
                                        </p:tgtEl>
                                        <p:attrNameLst>
                                          <p:attrName>style.rotation</p:attrName>
                                        </p:attrNameLst>
                                      </p:cBhvr>
                                      <p:tavLst>
                                        <p:tav tm="0">
                                          <p:val>
                                            <p:fltVal val="90"/>
                                          </p:val>
                                        </p:tav>
                                        <p:tav tm="100000">
                                          <p:val>
                                            <p:fltVal val="0"/>
                                          </p:val>
                                        </p:tav>
                                      </p:tavLst>
                                    </p:anim>
                                    <p:animEffect transition="in" filter="fade">
                                      <p:cBhvr>
                                        <p:cTn id="71" dur="1000"/>
                                        <p:tgtEl>
                                          <p:spTgt spid="1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 grpId="0" build="p"/>
      <p:bldP spid="1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1565</TotalTime>
  <Words>1315</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2018-11-26T00:03:26Z</dcterms:modified>
</cp:coreProperties>
</file>