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41911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27E1C696-B62E-41AC-9409-40F1C9374EFA}"/>
              </a:ext>
            </a:extLst>
          </p:cNvPr>
          <p:cNvSpPr txBox="1"/>
          <p:nvPr/>
        </p:nvSpPr>
        <p:spPr>
          <a:xfrm>
            <a:off x="6632315" y="4125382"/>
            <a:ext cx="3144138" cy="2785378"/>
          </a:xfrm>
          <a:prstGeom prst="rect">
            <a:avLst/>
          </a:prstGeom>
          <a:noFill/>
        </p:spPr>
        <p:txBody>
          <a:bodyPr wrap="square" rtlCol="0">
            <a:spAutoFit/>
          </a:bodyPr>
          <a:lstStyle/>
          <a:p>
            <a:pPr defTabSz="1219170">
              <a:spcBef>
                <a:spcPct val="20000"/>
              </a:spcBef>
              <a:defRPr/>
            </a:pPr>
            <a:r>
              <a:rPr lang="en-US" sz="2000" dirty="0">
                <a:solidFill>
                  <a:srgbClr val="189A80"/>
                </a:solidFill>
                <a:latin typeface="Bernard MT Condensed" panose="02050806060905020404" pitchFamily="18" charset="0"/>
              </a:rPr>
              <a:t>Widget #2</a:t>
            </a:r>
          </a:p>
          <a:p>
            <a:pPr defTabSz="1219170">
              <a:spcBef>
                <a:spcPct val="20000"/>
              </a:spcBef>
              <a:defRPr/>
            </a:pPr>
            <a:endParaRPr lang="en-US" sz="400" b="1" dirty="0">
              <a:solidFill>
                <a:srgbClr val="4C4F54"/>
              </a:solidFill>
              <a:latin typeface="Candara" panose="020E0502030303020204" pitchFamily="34" charset="0"/>
            </a:endParaRPr>
          </a:p>
          <a:p>
            <a:pPr defTabSz="1219170">
              <a:spcBef>
                <a:spcPct val="20000"/>
              </a:spcBef>
              <a:defRPr/>
            </a:pPr>
            <a:endParaRPr lang="en-US" sz="1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pic>
        <p:nvPicPr>
          <p:cNvPr id="18" name="Picture 17">
            <a:extLst>
              <a:ext uri="{FF2B5EF4-FFF2-40B4-BE49-F238E27FC236}">
                <a16:creationId xmlns:a16="http://schemas.microsoft.com/office/drawing/2014/main" id="{5D5CCDCB-66F3-4D38-B711-172E62DC71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88710" y="1122485"/>
            <a:ext cx="3926890" cy="3291840"/>
          </a:xfrm>
          <a:prstGeom prst="rect">
            <a:avLst/>
          </a:prstGeom>
          <a:effectLst>
            <a:outerShdw blurRad="50800" dist="38100" dir="8100000" algn="tr" rotWithShape="0">
              <a:prstClr val="black">
                <a:alpha val="40000"/>
              </a:prstClr>
            </a:outerShdw>
          </a:effectLst>
        </p:spPr>
      </p:pic>
      <p:sp>
        <p:nvSpPr>
          <p:cNvPr id="19" name="Freeform: Shape 18">
            <a:extLst>
              <a:ext uri="{FF2B5EF4-FFF2-40B4-BE49-F238E27FC236}">
                <a16:creationId xmlns:a16="http://schemas.microsoft.com/office/drawing/2014/main" id="{3E28590A-53E1-4E07-9261-7EDB35C5AAD4}"/>
              </a:ext>
            </a:extLst>
          </p:cNvPr>
          <p:cNvSpPr/>
          <p:nvPr/>
        </p:nvSpPr>
        <p:spPr>
          <a:xfrm>
            <a:off x="6875046"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B4E80C7B-D4C2-4160-AC56-A208D81259E7}"/>
              </a:ext>
            </a:extLst>
          </p:cNvPr>
          <p:cNvSpPr txBox="1"/>
          <p:nvPr/>
        </p:nvSpPr>
        <p:spPr>
          <a:xfrm>
            <a:off x="1913685" y="4125382"/>
            <a:ext cx="3144138" cy="2785378"/>
          </a:xfrm>
          <a:prstGeom prst="rect">
            <a:avLst/>
          </a:prstGeom>
          <a:noFill/>
        </p:spPr>
        <p:txBody>
          <a:bodyPr wrap="square" rtlCol="0">
            <a:spAutoFit/>
          </a:bodyPr>
          <a:lstStyle/>
          <a:p>
            <a:pPr defTabSz="1219170">
              <a:spcBef>
                <a:spcPct val="20000"/>
              </a:spcBef>
              <a:defRPr/>
            </a:pPr>
            <a:r>
              <a:rPr lang="en-US" sz="2000" dirty="0">
                <a:solidFill>
                  <a:srgbClr val="56595E"/>
                </a:solidFill>
                <a:latin typeface="Bernard MT Condensed" panose="02050806060905020404" pitchFamily="18" charset="0"/>
              </a:rPr>
              <a:t>Widget #1</a:t>
            </a:r>
          </a:p>
          <a:p>
            <a:pPr defTabSz="1219170">
              <a:spcBef>
                <a:spcPct val="20000"/>
              </a:spcBef>
              <a:defRPr/>
            </a:pPr>
            <a:endParaRPr lang="en-US" sz="400" b="1" dirty="0">
              <a:solidFill>
                <a:srgbClr val="4C4F54"/>
              </a:solidFill>
              <a:latin typeface="Candara" panose="020E0502030303020204" pitchFamily="34" charset="0"/>
            </a:endParaRPr>
          </a:p>
          <a:p>
            <a:pPr defTabSz="1219170">
              <a:spcBef>
                <a:spcPct val="20000"/>
              </a:spcBef>
              <a:defRPr/>
            </a:pPr>
            <a:endParaRPr lang="en-US" sz="1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pic>
        <p:nvPicPr>
          <p:cNvPr id="74" name="Picture 73">
            <a:extLst>
              <a:ext uri="{FF2B5EF4-FFF2-40B4-BE49-F238E27FC236}">
                <a16:creationId xmlns:a16="http://schemas.microsoft.com/office/drawing/2014/main" id="{3144305E-4070-407E-AFFC-E7FAA53A79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11910" y="1122485"/>
            <a:ext cx="3926890" cy="3291840"/>
          </a:xfrm>
          <a:prstGeom prst="rect">
            <a:avLst/>
          </a:prstGeom>
          <a:effectLst>
            <a:outerShdw blurRad="50800" dist="38100" dir="8100000" algn="tr" rotWithShape="0">
              <a:prstClr val="black">
                <a:alpha val="40000"/>
              </a:prstClr>
            </a:outerShdw>
          </a:effectLst>
        </p:spPr>
      </p:pic>
      <p:sp>
        <p:nvSpPr>
          <p:cNvPr id="75" name="Freeform: Shape 74">
            <a:extLst>
              <a:ext uri="{FF2B5EF4-FFF2-40B4-BE49-F238E27FC236}">
                <a16:creationId xmlns:a16="http://schemas.microsoft.com/office/drawing/2014/main" id="{95EE7E55-5285-4B91-8196-B438344AB8AC}"/>
              </a:ext>
            </a:extLst>
          </p:cNvPr>
          <p:cNvSpPr/>
          <p:nvPr/>
        </p:nvSpPr>
        <p:spPr>
          <a:xfrm>
            <a:off x="1998246"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3786B2D-384B-489E-8617-B508C34716E6}"/>
              </a:ext>
            </a:extLst>
          </p:cNvPr>
          <p:cNvGrpSpPr/>
          <p:nvPr/>
        </p:nvGrpSpPr>
        <p:grpSpPr>
          <a:xfrm>
            <a:off x="291989" y="1600200"/>
            <a:ext cx="1261872" cy="5120640"/>
            <a:chOff x="2642616" y="1600200"/>
            <a:chExt cx="1261872" cy="5120640"/>
          </a:xfrm>
        </p:grpSpPr>
        <p:grpSp>
          <p:nvGrpSpPr>
            <p:cNvPr id="45" name="Group 44">
              <a:extLst>
                <a:ext uri="{FF2B5EF4-FFF2-40B4-BE49-F238E27FC236}">
                  <a16:creationId xmlns:a16="http://schemas.microsoft.com/office/drawing/2014/main" id="{3A2F8495-99AF-462F-8890-3CB8C9843462}"/>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56" name="Freeform: Shape 55">
                <a:extLst>
                  <a:ext uri="{FF2B5EF4-FFF2-40B4-BE49-F238E27FC236}">
                    <a16:creationId xmlns:a16="http://schemas.microsoft.com/office/drawing/2014/main" id="{82C5ADAA-5284-4ABA-803B-A757C82E5B78}"/>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BB221FF2-6784-4A9D-B851-E8CEA406F0E7}"/>
                  </a:ext>
                </a:extLst>
              </p:cNvPr>
              <p:cNvGrpSpPr/>
              <p:nvPr/>
            </p:nvGrpSpPr>
            <p:grpSpPr>
              <a:xfrm>
                <a:off x="2720340" y="1673352"/>
                <a:ext cx="1106424" cy="4164160"/>
                <a:chOff x="2077212" y="1760165"/>
                <a:chExt cx="1106424" cy="4164160"/>
              </a:xfrm>
            </p:grpSpPr>
            <p:sp>
              <p:nvSpPr>
                <p:cNvPr id="58" name="Rectangle 57">
                  <a:extLst>
                    <a:ext uri="{FF2B5EF4-FFF2-40B4-BE49-F238E27FC236}">
                      <a16:creationId xmlns:a16="http://schemas.microsoft.com/office/drawing/2014/main" id="{BF2A8318-0FC1-4017-B7FE-A37EA2E2C891}"/>
                    </a:ext>
                  </a:extLst>
                </p:cNvPr>
                <p:cNvSpPr/>
                <p:nvPr/>
              </p:nvSpPr>
              <p:spPr>
                <a:xfrm>
                  <a:off x="2077212" y="1760165"/>
                  <a:ext cx="1106424" cy="11430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Freeform: Shape 78">
                  <a:extLst>
                    <a:ext uri="{FF2B5EF4-FFF2-40B4-BE49-F238E27FC236}">
                      <a16:creationId xmlns:a16="http://schemas.microsoft.com/office/drawing/2014/main" id="{E8CBF606-9BA6-4BEE-B410-AD55502F7042}"/>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5EC19E6F-9B4C-4197-9CBB-A04E4B67247C}"/>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16556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6" name="TextBox 45">
              <a:extLst>
                <a:ext uri="{FF2B5EF4-FFF2-40B4-BE49-F238E27FC236}">
                  <a16:creationId xmlns:a16="http://schemas.microsoft.com/office/drawing/2014/main" id="{49406A06-9419-4B3E-AB56-9D66DD614A2A}"/>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51" name="Rectangle 50">
              <a:extLst>
                <a:ext uri="{FF2B5EF4-FFF2-40B4-BE49-F238E27FC236}">
                  <a16:creationId xmlns:a16="http://schemas.microsoft.com/office/drawing/2014/main" id="{BD57DFC4-2015-4D5D-9A58-B47D51C3E82F}"/>
                </a:ext>
              </a:extLst>
            </p:cNvPr>
            <p:cNvSpPr>
              <a:spLocks noChangeAspect="1"/>
            </p:cNvSpPr>
            <p:nvPr/>
          </p:nvSpPr>
          <p:spPr>
            <a:xfrm>
              <a:off x="2864612" y="1802932"/>
              <a:ext cx="822960" cy="881743"/>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3" name="Group 52">
              <a:extLst>
                <a:ext uri="{FF2B5EF4-FFF2-40B4-BE49-F238E27FC236}">
                  <a16:creationId xmlns:a16="http://schemas.microsoft.com/office/drawing/2014/main" id="{B59C89DE-FF82-4990-9532-B158A5B236D5}"/>
                </a:ext>
              </a:extLst>
            </p:cNvPr>
            <p:cNvGrpSpPr/>
            <p:nvPr/>
          </p:nvGrpSpPr>
          <p:grpSpPr>
            <a:xfrm>
              <a:off x="2751041" y="5495544"/>
              <a:ext cx="1045021" cy="1225296"/>
              <a:chOff x="2751041" y="5495544"/>
              <a:chExt cx="1045021" cy="1225296"/>
            </a:xfrm>
          </p:grpSpPr>
          <p:sp>
            <p:nvSpPr>
              <p:cNvPr id="54" name="Freeform: Shape 53">
                <a:extLst>
                  <a:ext uri="{FF2B5EF4-FFF2-40B4-BE49-F238E27FC236}">
                    <a16:creationId xmlns:a16="http://schemas.microsoft.com/office/drawing/2014/main" id="{E2E2E88D-87A1-4B90-943B-B99C4E4DA4F9}"/>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6200000"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DF8E1B1F-06B1-4BBF-BA65-CA8C32A59247}"/>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81" name="Group 80">
            <a:extLst>
              <a:ext uri="{FF2B5EF4-FFF2-40B4-BE49-F238E27FC236}">
                <a16:creationId xmlns:a16="http://schemas.microsoft.com/office/drawing/2014/main" id="{239A9DBF-E8CC-4115-A0F3-C68B3CD68D79}"/>
              </a:ext>
            </a:extLst>
          </p:cNvPr>
          <p:cNvGrpSpPr/>
          <p:nvPr/>
        </p:nvGrpSpPr>
        <p:grpSpPr>
          <a:xfrm>
            <a:off x="10641053" y="1600200"/>
            <a:ext cx="1261872" cy="5120640"/>
            <a:chOff x="2642616" y="1600200"/>
            <a:chExt cx="1261872" cy="5120640"/>
          </a:xfrm>
        </p:grpSpPr>
        <p:grpSp>
          <p:nvGrpSpPr>
            <p:cNvPr id="82" name="Group 81">
              <a:extLst>
                <a:ext uri="{FF2B5EF4-FFF2-40B4-BE49-F238E27FC236}">
                  <a16:creationId xmlns:a16="http://schemas.microsoft.com/office/drawing/2014/main" id="{6CF1ED45-340C-47EB-AED1-7A1DA808FF66}"/>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88" name="Freeform: Shape 87">
                <a:extLst>
                  <a:ext uri="{FF2B5EF4-FFF2-40B4-BE49-F238E27FC236}">
                    <a16:creationId xmlns:a16="http://schemas.microsoft.com/office/drawing/2014/main" id="{A5D4723B-A357-4896-B9FD-75308D3DE1D8}"/>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a:extLst>
                  <a:ext uri="{FF2B5EF4-FFF2-40B4-BE49-F238E27FC236}">
                    <a16:creationId xmlns:a16="http://schemas.microsoft.com/office/drawing/2014/main" id="{929A3EDB-71D6-4234-A720-C6FCE3B97EDD}"/>
                  </a:ext>
                </a:extLst>
              </p:cNvPr>
              <p:cNvGrpSpPr/>
              <p:nvPr/>
            </p:nvGrpSpPr>
            <p:grpSpPr>
              <a:xfrm>
                <a:off x="2720340" y="1673352"/>
                <a:ext cx="1106424" cy="4164160"/>
                <a:chOff x="2077212" y="1760165"/>
                <a:chExt cx="1106424" cy="4164160"/>
              </a:xfrm>
            </p:grpSpPr>
            <p:sp>
              <p:nvSpPr>
                <p:cNvPr id="90" name="Rectangle 89">
                  <a:extLst>
                    <a:ext uri="{FF2B5EF4-FFF2-40B4-BE49-F238E27FC236}">
                      <a16:creationId xmlns:a16="http://schemas.microsoft.com/office/drawing/2014/main" id="{CCD3E085-FF5B-48AF-8BEE-9B4E705CC2A3}"/>
                    </a:ext>
                  </a:extLst>
                </p:cNvPr>
                <p:cNvSpPr/>
                <p:nvPr/>
              </p:nvSpPr>
              <p:spPr>
                <a:xfrm>
                  <a:off x="2077212" y="1760165"/>
                  <a:ext cx="1106424" cy="11430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Freeform: Shape 90">
                  <a:extLst>
                    <a:ext uri="{FF2B5EF4-FFF2-40B4-BE49-F238E27FC236}">
                      <a16:creationId xmlns:a16="http://schemas.microsoft.com/office/drawing/2014/main" id="{3B4EB8A3-C828-402D-9847-C90C2A4A6BED}"/>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05B57C46-AD75-49F3-ABA2-1404F0D72938}"/>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007C6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83" name="TextBox 82">
              <a:extLst>
                <a:ext uri="{FF2B5EF4-FFF2-40B4-BE49-F238E27FC236}">
                  <a16:creationId xmlns:a16="http://schemas.microsoft.com/office/drawing/2014/main" id="{3EFFF11B-047B-4C81-86FC-8ECF838AC180}"/>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84" name="Rectangle 83">
              <a:extLst>
                <a:ext uri="{FF2B5EF4-FFF2-40B4-BE49-F238E27FC236}">
                  <a16:creationId xmlns:a16="http://schemas.microsoft.com/office/drawing/2014/main" id="{6335D88C-83A8-4AEB-863A-AE60F8693BED}"/>
                </a:ext>
              </a:extLst>
            </p:cNvPr>
            <p:cNvSpPr>
              <a:spLocks noChangeAspect="1"/>
            </p:cNvSpPr>
            <p:nvPr/>
          </p:nvSpPr>
          <p:spPr>
            <a:xfrm>
              <a:off x="2864612" y="1802932"/>
              <a:ext cx="822960" cy="881743"/>
            </a:xfrm>
            <a:prstGeom prst="rect">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a:extLst>
                <a:ext uri="{FF2B5EF4-FFF2-40B4-BE49-F238E27FC236}">
                  <a16:creationId xmlns:a16="http://schemas.microsoft.com/office/drawing/2014/main" id="{12D9165E-C033-4812-A76E-A6EFA68BF570}"/>
                </a:ext>
              </a:extLst>
            </p:cNvPr>
            <p:cNvGrpSpPr/>
            <p:nvPr/>
          </p:nvGrpSpPr>
          <p:grpSpPr>
            <a:xfrm>
              <a:off x="2751041" y="5495544"/>
              <a:ext cx="1045021" cy="1225296"/>
              <a:chOff x="2751041" y="5495544"/>
              <a:chExt cx="1045021" cy="1225296"/>
            </a:xfrm>
          </p:grpSpPr>
          <p:sp>
            <p:nvSpPr>
              <p:cNvPr id="86" name="Freeform: Shape 85">
                <a:extLst>
                  <a:ext uri="{FF2B5EF4-FFF2-40B4-BE49-F238E27FC236}">
                    <a16:creationId xmlns:a16="http://schemas.microsoft.com/office/drawing/2014/main" id="{174E8B0B-E360-4151-A04C-9E6EDCE68978}"/>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6200000"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D1F6FF09-313C-4874-94E6-E4FB476E7D24}"/>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pic>
        <p:nvPicPr>
          <p:cNvPr id="33" name="Picture 32">
            <a:hlinkClick r:id="rId7"/>
            <a:extLst>
              <a:ext uri="{FF2B5EF4-FFF2-40B4-BE49-F238E27FC236}">
                <a16:creationId xmlns:a16="http://schemas.microsoft.com/office/drawing/2014/main" id="{A5561C87-48DD-44DF-960D-03E9E21346A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48212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4"/>
                                        </p:tgtEl>
                                        <p:attrNameLst>
                                          <p:attrName>style.visibility</p:attrName>
                                        </p:attrNameLst>
                                      </p:cBhvr>
                                      <p:to>
                                        <p:strVal val="visible"/>
                                      </p:to>
                                    </p:set>
                                    <p:animEffect transition="in" filter="fade">
                                      <p:cBhvr>
                                        <p:cTn id="11" dur="1000"/>
                                        <p:tgtEl>
                                          <p:spTgt spid="74"/>
                                        </p:tgtEl>
                                      </p:cBhvr>
                                    </p:animEffect>
                                    <p:anim calcmode="lin" valueType="num">
                                      <p:cBhvr>
                                        <p:cTn id="12" dur="1000" fill="hold"/>
                                        <p:tgtEl>
                                          <p:spTgt spid="74"/>
                                        </p:tgtEl>
                                        <p:attrNameLst>
                                          <p:attrName>ppt_x</p:attrName>
                                        </p:attrNameLst>
                                      </p:cBhvr>
                                      <p:tavLst>
                                        <p:tav tm="0">
                                          <p:val>
                                            <p:strVal val="#ppt_x"/>
                                          </p:val>
                                        </p:tav>
                                        <p:tav tm="100000">
                                          <p:val>
                                            <p:strVal val="#ppt_x"/>
                                          </p:val>
                                        </p:tav>
                                      </p:tavLst>
                                    </p:anim>
                                    <p:anim calcmode="lin" valueType="num">
                                      <p:cBhvr>
                                        <p:cTn id="13" dur="1000" fill="hold"/>
                                        <p:tgtEl>
                                          <p:spTgt spid="7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75"/>
                                        </p:tgtEl>
                                        <p:attrNameLst>
                                          <p:attrName>style.visibility</p:attrName>
                                        </p:attrNameLst>
                                      </p:cBhvr>
                                      <p:to>
                                        <p:strVal val="visible"/>
                                      </p:to>
                                    </p:set>
                                    <p:animEffect transition="in" filter="fade">
                                      <p:cBhvr>
                                        <p:cTn id="16" dur="1000"/>
                                        <p:tgtEl>
                                          <p:spTgt spid="75"/>
                                        </p:tgtEl>
                                      </p:cBhvr>
                                    </p:animEffect>
                                    <p:anim calcmode="lin" valueType="num">
                                      <p:cBhvr>
                                        <p:cTn id="17" dur="1000" fill="hold"/>
                                        <p:tgtEl>
                                          <p:spTgt spid="75"/>
                                        </p:tgtEl>
                                        <p:attrNameLst>
                                          <p:attrName>ppt_x</p:attrName>
                                        </p:attrNameLst>
                                      </p:cBhvr>
                                      <p:tavLst>
                                        <p:tav tm="0">
                                          <p:val>
                                            <p:strVal val="#ppt_x"/>
                                          </p:val>
                                        </p:tav>
                                        <p:tav tm="100000">
                                          <p:val>
                                            <p:strVal val="#ppt_x"/>
                                          </p:val>
                                        </p:tav>
                                      </p:tavLst>
                                    </p:anim>
                                    <p:anim calcmode="lin" valueType="num">
                                      <p:cBhvr>
                                        <p:cTn id="18" dur="1000" fill="hold"/>
                                        <p:tgtEl>
                                          <p:spTgt spid="75"/>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31" presetClass="entr" presetSubtype="0" fill="hold" nodeType="afterEffect">
                                  <p:stCondLst>
                                    <p:cond delay="0"/>
                                  </p:stCondLst>
                                  <p:childTnLst>
                                    <p:set>
                                      <p:cBhvr>
                                        <p:cTn id="21" dur="1" fill="hold">
                                          <p:stCondLst>
                                            <p:cond delay="0"/>
                                          </p:stCondLst>
                                        </p:cTn>
                                        <p:tgtEl>
                                          <p:spTgt spid="44"/>
                                        </p:tgtEl>
                                        <p:attrNameLst>
                                          <p:attrName>style.visibility</p:attrName>
                                        </p:attrNameLst>
                                      </p:cBhvr>
                                      <p:to>
                                        <p:strVal val="visible"/>
                                      </p:to>
                                    </p:set>
                                    <p:anim calcmode="lin" valueType="num">
                                      <p:cBhvr>
                                        <p:cTn id="22" dur="1000" fill="hold"/>
                                        <p:tgtEl>
                                          <p:spTgt spid="44"/>
                                        </p:tgtEl>
                                        <p:attrNameLst>
                                          <p:attrName>ppt_w</p:attrName>
                                        </p:attrNameLst>
                                      </p:cBhvr>
                                      <p:tavLst>
                                        <p:tav tm="0">
                                          <p:val>
                                            <p:fltVal val="0"/>
                                          </p:val>
                                        </p:tav>
                                        <p:tav tm="100000">
                                          <p:val>
                                            <p:strVal val="#ppt_w"/>
                                          </p:val>
                                        </p:tav>
                                      </p:tavLst>
                                    </p:anim>
                                    <p:anim calcmode="lin" valueType="num">
                                      <p:cBhvr>
                                        <p:cTn id="23" dur="1000" fill="hold"/>
                                        <p:tgtEl>
                                          <p:spTgt spid="44"/>
                                        </p:tgtEl>
                                        <p:attrNameLst>
                                          <p:attrName>ppt_h</p:attrName>
                                        </p:attrNameLst>
                                      </p:cBhvr>
                                      <p:tavLst>
                                        <p:tav tm="0">
                                          <p:val>
                                            <p:fltVal val="0"/>
                                          </p:val>
                                        </p:tav>
                                        <p:tav tm="100000">
                                          <p:val>
                                            <p:strVal val="#ppt_h"/>
                                          </p:val>
                                        </p:tav>
                                      </p:tavLst>
                                    </p:anim>
                                    <p:anim calcmode="lin" valueType="num">
                                      <p:cBhvr>
                                        <p:cTn id="24" dur="1000" fill="hold"/>
                                        <p:tgtEl>
                                          <p:spTgt spid="44"/>
                                        </p:tgtEl>
                                        <p:attrNameLst>
                                          <p:attrName>style.rotation</p:attrName>
                                        </p:attrNameLst>
                                      </p:cBhvr>
                                      <p:tavLst>
                                        <p:tav tm="0">
                                          <p:val>
                                            <p:fltVal val="90"/>
                                          </p:val>
                                        </p:tav>
                                        <p:tav tm="100000">
                                          <p:val>
                                            <p:fltVal val="0"/>
                                          </p:val>
                                        </p:tav>
                                      </p:tavLst>
                                    </p:anim>
                                    <p:animEffect transition="in" filter="fade">
                                      <p:cBhvr>
                                        <p:cTn id="25" dur="1000"/>
                                        <p:tgtEl>
                                          <p:spTgt spid="44"/>
                                        </p:tgtEl>
                                      </p:cBhvr>
                                    </p:animEffect>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62">
                                            <p:txEl>
                                              <p:pRg st="0" end="0"/>
                                            </p:txEl>
                                          </p:spTgt>
                                        </p:tgtEl>
                                        <p:attrNameLst>
                                          <p:attrName>style.visibility</p:attrName>
                                        </p:attrNameLst>
                                      </p:cBhvr>
                                      <p:to>
                                        <p:strVal val="visible"/>
                                      </p:to>
                                    </p:set>
                                    <p:animEffect transition="in" filter="fade">
                                      <p:cBhvr>
                                        <p:cTn id="29" dur="1000"/>
                                        <p:tgtEl>
                                          <p:spTgt spid="62">
                                            <p:txEl>
                                              <p:pRg st="0" end="0"/>
                                            </p:txEl>
                                          </p:spTgt>
                                        </p:tgtEl>
                                      </p:cBhvr>
                                    </p:animEffect>
                                    <p:anim calcmode="lin" valueType="num">
                                      <p:cBhvr>
                                        <p:cTn id="30"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62">
                                            <p:txEl>
                                              <p:pRg st="3" end="3"/>
                                            </p:txEl>
                                          </p:spTgt>
                                        </p:tgtEl>
                                        <p:attrNameLst>
                                          <p:attrName>style.visibility</p:attrName>
                                        </p:attrNameLst>
                                      </p:cBhvr>
                                      <p:to>
                                        <p:strVal val="visible"/>
                                      </p:to>
                                    </p:set>
                                    <p:animEffect transition="in" filter="fade">
                                      <p:cBhvr>
                                        <p:cTn id="35" dur="1000"/>
                                        <p:tgtEl>
                                          <p:spTgt spid="62">
                                            <p:txEl>
                                              <p:pRg st="3" end="3"/>
                                            </p:txEl>
                                          </p:spTgt>
                                        </p:tgtEl>
                                      </p:cBhvr>
                                    </p:animEffect>
                                    <p:anim calcmode="lin" valueType="num">
                                      <p:cBhvr>
                                        <p:cTn id="36" dur="1000" fill="hold"/>
                                        <p:tgtEl>
                                          <p:spTgt spid="62">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62">
                                            <p:txEl>
                                              <p:pRg st="3" end="3"/>
                                            </p:txEl>
                                          </p:spTgt>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62">
                                            <p:txEl>
                                              <p:pRg st="5" end="5"/>
                                            </p:txEl>
                                          </p:spTgt>
                                        </p:tgtEl>
                                        <p:attrNameLst>
                                          <p:attrName>style.visibility</p:attrName>
                                        </p:attrNameLst>
                                      </p:cBhvr>
                                      <p:to>
                                        <p:strVal val="visible"/>
                                      </p:to>
                                    </p:set>
                                    <p:animEffect transition="in" filter="fade">
                                      <p:cBhvr>
                                        <p:cTn id="41" dur="1000"/>
                                        <p:tgtEl>
                                          <p:spTgt spid="62">
                                            <p:txEl>
                                              <p:pRg st="5" end="5"/>
                                            </p:txEl>
                                          </p:spTgt>
                                        </p:tgtEl>
                                      </p:cBhvr>
                                    </p:animEffect>
                                    <p:anim calcmode="lin" valueType="num">
                                      <p:cBhvr>
                                        <p:cTn id="42" dur="1000" fill="hold"/>
                                        <p:tgtEl>
                                          <p:spTgt spid="62">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62">
                                            <p:txEl>
                                              <p:pRg st="5" end="5"/>
                                            </p:txEl>
                                          </p:spTgt>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grpId="0" nodeType="afterEffect">
                                  <p:stCondLst>
                                    <p:cond delay="0"/>
                                  </p:stCondLst>
                                  <p:childTnLst>
                                    <p:set>
                                      <p:cBhvr>
                                        <p:cTn id="46" dur="1" fill="hold">
                                          <p:stCondLst>
                                            <p:cond delay="0"/>
                                          </p:stCondLst>
                                        </p:cTn>
                                        <p:tgtEl>
                                          <p:spTgt spid="62">
                                            <p:txEl>
                                              <p:pRg st="6" end="6"/>
                                            </p:txEl>
                                          </p:spTgt>
                                        </p:tgtEl>
                                        <p:attrNameLst>
                                          <p:attrName>style.visibility</p:attrName>
                                        </p:attrNameLst>
                                      </p:cBhvr>
                                      <p:to>
                                        <p:strVal val="visible"/>
                                      </p:to>
                                    </p:set>
                                    <p:animEffect transition="in" filter="fade">
                                      <p:cBhvr>
                                        <p:cTn id="47" dur="1000"/>
                                        <p:tgtEl>
                                          <p:spTgt spid="62">
                                            <p:txEl>
                                              <p:pRg st="6" end="6"/>
                                            </p:txEl>
                                          </p:spTgt>
                                        </p:tgtEl>
                                      </p:cBhvr>
                                    </p:animEffect>
                                    <p:anim calcmode="lin" valueType="num">
                                      <p:cBhvr>
                                        <p:cTn id="48" dur="1000" fill="hold"/>
                                        <p:tgtEl>
                                          <p:spTgt spid="62">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62">
                                            <p:txEl>
                                              <p:pRg st="6" end="6"/>
                                            </p:txEl>
                                          </p:spTgt>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62">
                                            <p:txEl>
                                              <p:pRg st="7" end="7"/>
                                            </p:txEl>
                                          </p:spTgt>
                                        </p:tgtEl>
                                        <p:attrNameLst>
                                          <p:attrName>style.visibility</p:attrName>
                                        </p:attrNameLst>
                                      </p:cBhvr>
                                      <p:to>
                                        <p:strVal val="visible"/>
                                      </p:to>
                                    </p:set>
                                    <p:animEffect transition="in" filter="fade">
                                      <p:cBhvr>
                                        <p:cTn id="53" dur="1000"/>
                                        <p:tgtEl>
                                          <p:spTgt spid="62">
                                            <p:txEl>
                                              <p:pRg st="7" end="7"/>
                                            </p:txEl>
                                          </p:spTgt>
                                        </p:tgtEl>
                                      </p:cBhvr>
                                    </p:animEffect>
                                    <p:anim calcmode="lin" valueType="num">
                                      <p:cBhvr>
                                        <p:cTn id="54" dur="1000" fill="hold"/>
                                        <p:tgtEl>
                                          <p:spTgt spid="62">
                                            <p:txEl>
                                              <p:pRg st="7" end="7"/>
                                            </p:txEl>
                                          </p:spTgt>
                                        </p:tgtEl>
                                        <p:attrNameLst>
                                          <p:attrName>ppt_x</p:attrName>
                                        </p:attrNameLst>
                                      </p:cBhvr>
                                      <p:tavLst>
                                        <p:tav tm="0">
                                          <p:val>
                                            <p:strVal val="#ppt_x"/>
                                          </p:val>
                                        </p:tav>
                                        <p:tav tm="100000">
                                          <p:val>
                                            <p:strVal val="#ppt_x"/>
                                          </p:val>
                                        </p:tav>
                                      </p:tavLst>
                                    </p:anim>
                                    <p:anim calcmode="lin" valueType="num">
                                      <p:cBhvr>
                                        <p:cTn id="55" dur="1000" fill="hold"/>
                                        <p:tgtEl>
                                          <p:spTgt spid="62">
                                            <p:txEl>
                                              <p:pRg st="7" end="7"/>
                                            </p:txEl>
                                          </p:spTgt>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42" presetClass="entr" presetSubtype="0" fill="hold" nodeType="after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fade">
                                      <p:cBhvr>
                                        <p:cTn id="59" dur="1000"/>
                                        <p:tgtEl>
                                          <p:spTgt spid="18"/>
                                        </p:tgtEl>
                                      </p:cBhvr>
                                    </p:animEffect>
                                    <p:anim calcmode="lin" valueType="num">
                                      <p:cBhvr>
                                        <p:cTn id="60" dur="1000" fill="hold"/>
                                        <p:tgtEl>
                                          <p:spTgt spid="18"/>
                                        </p:tgtEl>
                                        <p:attrNameLst>
                                          <p:attrName>ppt_x</p:attrName>
                                        </p:attrNameLst>
                                      </p:cBhvr>
                                      <p:tavLst>
                                        <p:tav tm="0">
                                          <p:val>
                                            <p:strVal val="#ppt_x"/>
                                          </p:val>
                                        </p:tav>
                                        <p:tav tm="100000">
                                          <p:val>
                                            <p:strVal val="#ppt_x"/>
                                          </p:val>
                                        </p:tav>
                                      </p:tavLst>
                                    </p:anim>
                                    <p:anim calcmode="lin" valueType="num">
                                      <p:cBhvr>
                                        <p:cTn id="61" dur="1000" fill="hold"/>
                                        <p:tgtEl>
                                          <p:spTgt spid="18"/>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fade">
                                      <p:cBhvr>
                                        <p:cTn id="64" dur="1000"/>
                                        <p:tgtEl>
                                          <p:spTgt spid="19"/>
                                        </p:tgtEl>
                                      </p:cBhvr>
                                    </p:animEffect>
                                    <p:anim calcmode="lin" valueType="num">
                                      <p:cBhvr>
                                        <p:cTn id="65" dur="1000" fill="hold"/>
                                        <p:tgtEl>
                                          <p:spTgt spid="19"/>
                                        </p:tgtEl>
                                        <p:attrNameLst>
                                          <p:attrName>ppt_x</p:attrName>
                                        </p:attrNameLst>
                                      </p:cBhvr>
                                      <p:tavLst>
                                        <p:tav tm="0">
                                          <p:val>
                                            <p:strVal val="#ppt_x"/>
                                          </p:val>
                                        </p:tav>
                                        <p:tav tm="100000">
                                          <p:val>
                                            <p:strVal val="#ppt_x"/>
                                          </p:val>
                                        </p:tav>
                                      </p:tavLst>
                                    </p:anim>
                                    <p:anim calcmode="lin" valueType="num">
                                      <p:cBhvr>
                                        <p:cTn id="66" dur="1000" fill="hold"/>
                                        <p:tgtEl>
                                          <p:spTgt spid="19"/>
                                        </p:tgtEl>
                                        <p:attrNameLst>
                                          <p:attrName>ppt_y</p:attrName>
                                        </p:attrNameLst>
                                      </p:cBhvr>
                                      <p:tavLst>
                                        <p:tav tm="0">
                                          <p:val>
                                            <p:strVal val="#ppt_y+.1"/>
                                          </p:val>
                                        </p:tav>
                                        <p:tav tm="100000">
                                          <p:val>
                                            <p:strVal val="#ppt_y"/>
                                          </p:val>
                                        </p:tav>
                                      </p:tavLst>
                                    </p:anim>
                                  </p:childTnLst>
                                </p:cTn>
                              </p:par>
                            </p:childTnLst>
                          </p:cTn>
                        </p:par>
                        <p:par>
                          <p:cTn id="67" fill="hold">
                            <p:stCondLst>
                              <p:cond delay="8500"/>
                            </p:stCondLst>
                            <p:childTnLst>
                              <p:par>
                                <p:cTn id="68" presetID="31" presetClass="entr" presetSubtype="0" fill="hold" nodeType="afterEffect">
                                  <p:stCondLst>
                                    <p:cond delay="0"/>
                                  </p:stCondLst>
                                  <p:childTnLst>
                                    <p:set>
                                      <p:cBhvr>
                                        <p:cTn id="69" dur="1" fill="hold">
                                          <p:stCondLst>
                                            <p:cond delay="0"/>
                                          </p:stCondLst>
                                        </p:cTn>
                                        <p:tgtEl>
                                          <p:spTgt spid="81"/>
                                        </p:tgtEl>
                                        <p:attrNameLst>
                                          <p:attrName>style.visibility</p:attrName>
                                        </p:attrNameLst>
                                      </p:cBhvr>
                                      <p:to>
                                        <p:strVal val="visible"/>
                                      </p:to>
                                    </p:set>
                                    <p:anim calcmode="lin" valueType="num">
                                      <p:cBhvr>
                                        <p:cTn id="70" dur="1000" fill="hold"/>
                                        <p:tgtEl>
                                          <p:spTgt spid="81"/>
                                        </p:tgtEl>
                                        <p:attrNameLst>
                                          <p:attrName>ppt_w</p:attrName>
                                        </p:attrNameLst>
                                      </p:cBhvr>
                                      <p:tavLst>
                                        <p:tav tm="0">
                                          <p:val>
                                            <p:fltVal val="0"/>
                                          </p:val>
                                        </p:tav>
                                        <p:tav tm="100000">
                                          <p:val>
                                            <p:strVal val="#ppt_w"/>
                                          </p:val>
                                        </p:tav>
                                      </p:tavLst>
                                    </p:anim>
                                    <p:anim calcmode="lin" valueType="num">
                                      <p:cBhvr>
                                        <p:cTn id="71" dur="1000" fill="hold"/>
                                        <p:tgtEl>
                                          <p:spTgt spid="81"/>
                                        </p:tgtEl>
                                        <p:attrNameLst>
                                          <p:attrName>ppt_h</p:attrName>
                                        </p:attrNameLst>
                                      </p:cBhvr>
                                      <p:tavLst>
                                        <p:tav tm="0">
                                          <p:val>
                                            <p:fltVal val="0"/>
                                          </p:val>
                                        </p:tav>
                                        <p:tav tm="100000">
                                          <p:val>
                                            <p:strVal val="#ppt_h"/>
                                          </p:val>
                                        </p:tav>
                                      </p:tavLst>
                                    </p:anim>
                                    <p:anim calcmode="lin" valueType="num">
                                      <p:cBhvr>
                                        <p:cTn id="72" dur="1000" fill="hold"/>
                                        <p:tgtEl>
                                          <p:spTgt spid="81"/>
                                        </p:tgtEl>
                                        <p:attrNameLst>
                                          <p:attrName>style.rotation</p:attrName>
                                        </p:attrNameLst>
                                      </p:cBhvr>
                                      <p:tavLst>
                                        <p:tav tm="0">
                                          <p:val>
                                            <p:fltVal val="90"/>
                                          </p:val>
                                        </p:tav>
                                        <p:tav tm="100000">
                                          <p:val>
                                            <p:fltVal val="0"/>
                                          </p:val>
                                        </p:tav>
                                      </p:tavLst>
                                    </p:anim>
                                    <p:animEffect transition="in" filter="fade">
                                      <p:cBhvr>
                                        <p:cTn id="73" dur="1000"/>
                                        <p:tgtEl>
                                          <p:spTgt spid="81"/>
                                        </p:tgtEl>
                                      </p:cBhvr>
                                    </p:animEffect>
                                  </p:childTnLst>
                                </p:cTn>
                              </p:par>
                            </p:childTnLst>
                          </p:cTn>
                        </p:par>
                        <p:par>
                          <p:cTn id="74" fill="hold">
                            <p:stCondLst>
                              <p:cond delay="9500"/>
                            </p:stCondLst>
                            <p:childTnLst>
                              <p:par>
                                <p:cTn id="75" presetID="42" presetClass="entr" presetSubtype="0" fill="hold" grpId="0" nodeType="afterEffect">
                                  <p:stCondLst>
                                    <p:cond delay="0"/>
                                  </p:stCondLst>
                                  <p:childTnLst>
                                    <p:set>
                                      <p:cBhvr>
                                        <p:cTn id="76" dur="1" fill="hold">
                                          <p:stCondLst>
                                            <p:cond delay="0"/>
                                          </p:stCondLst>
                                        </p:cTn>
                                        <p:tgtEl>
                                          <p:spTgt spid="23">
                                            <p:txEl>
                                              <p:pRg st="0" end="0"/>
                                            </p:txEl>
                                          </p:spTgt>
                                        </p:tgtEl>
                                        <p:attrNameLst>
                                          <p:attrName>style.visibility</p:attrName>
                                        </p:attrNameLst>
                                      </p:cBhvr>
                                      <p:to>
                                        <p:strVal val="visible"/>
                                      </p:to>
                                    </p:set>
                                    <p:animEffect transition="in" filter="fade">
                                      <p:cBhvr>
                                        <p:cTn id="77" dur="1000"/>
                                        <p:tgtEl>
                                          <p:spTgt spid="23">
                                            <p:txEl>
                                              <p:pRg st="0" end="0"/>
                                            </p:txEl>
                                          </p:spTgt>
                                        </p:tgtEl>
                                      </p:cBhvr>
                                    </p:animEffect>
                                    <p:anim calcmode="lin" valueType="num">
                                      <p:cBhvr>
                                        <p:cTn id="78"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79" dur="10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80" fill="hold">
                            <p:stCondLst>
                              <p:cond delay="10500"/>
                            </p:stCondLst>
                            <p:childTnLst>
                              <p:par>
                                <p:cTn id="81" presetID="42" presetClass="entr" presetSubtype="0" fill="hold" grpId="0" nodeType="afterEffect">
                                  <p:stCondLst>
                                    <p:cond delay="0"/>
                                  </p:stCondLst>
                                  <p:childTnLst>
                                    <p:set>
                                      <p:cBhvr>
                                        <p:cTn id="82" dur="1" fill="hold">
                                          <p:stCondLst>
                                            <p:cond delay="0"/>
                                          </p:stCondLst>
                                        </p:cTn>
                                        <p:tgtEl>
                                          <p:spTgt spid="23">
                                            <p:txEl>
                                              <p:pRg st="3" end="3"/>
                                            </p:txEl>
                                          </p:spTgt>
                                        </p:tgtEl>
                                        <p:attrNameLst>
                                          <p:attrName>style.visibility</p:attrName>
                                        </p:attrNameLst>
                                      </p:cBhvr>
                                      <p:to>
                                        <p:strVal val="visible"/>
                                      </p:to>
                                    </p:set>
                                    <p:animEffect transition="in" filter="fade">
                                      <p:cBhvr>
                                        <p:cTn id="83" dur="1000"/>
                                        <p:tgtEl>
                                          <p:spTgt spid="23">
                                            <p:txEl>
                                              <p:pRg st="3" end="3"/>
                                            </p:txEl>
                                          </p:spTgt>
                                        </p:tgtEl>
                                      </p:cBhvr>
                                    </p:animEffect>
                                    <p:anim calcmode="lin" valueType="num">
                                      <p:cBhvr>
                                        <p:cTn id="84" dur="10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85" dur="10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86" fill="hold">
                            <p:stCondLst>
                              <p:cond delay="11500"/>
                            </p:stCondLst>
                            <p:childTnLst>
                              <p:par>
                                <p:cTn id="87" presetID="42" presetClass="entr" presetSubtype="0" fill="hold" grpId="0" nodeType="afterEffect">
                                  <p:stCondLst>
                                    <p:cond delay="0"/>
                                  </p:stCondLst>
                                  <p:childTnLst>
                                    <p:set>
                                      <p:cBhvr>
                                        <p:cTn id="88" dur="1" fill="hold">
                                          <p:stCondLst>
                                            <p:cond delay="0"/>
                                          </p:stCondLst>
                                        </p:cTn>
                                        <p:tgtEl>
                                          <p:spTgt spid="23">
                                            <p:txEl>
                                              <p:pRg st="5" end="5"/>
                                            </p:txEl>
                                          </p:spTgt>
                                        </p:tgtEl>
                                        <p:attrNameLst>
                                          <p:attrName>style.visibility</p:attrName>
                                        </p:attrNameLst>
                                      </p:cBhvr>
                                      <p:to>
                                        <p:strVal val="visible"/>
                                      </p:to>
                                    </p:set>
                                    <p:animEffect transition="in" filter="fade">
                                      <p:cBhvr>
                                        <p:cTn id="89" dur="1000"/>
                                        <p:tgtEl>
                                          <p:spTgt spid="23">
                                            <p:txEl>
                                              <p:pRg st="5" end="5"/>
                                            </p:txEl>
                                          </p:spTgt>
                                        </p:tgtEl>
                                      </p:cBhvr>
                                    </p:animEffect>
                                    <p:anim calcmode="lin" valueType="num">
                                      <p:cBhvr>
                                        <p:cTn id="90" dur="10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91" dur="10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92" fill="hold">
                            <p:stCondLst>
                              <p:cond delay="12500"/>
                            </p:stCondLst>
                            <p:childTnLst>
                              <p:par>
                                <p:cTn id="93" presetID="42" presetClass="entr" presetSubtype="0" fill="hold" grpId="0" nodeType="afterEffect">
                                  <p:stCondLst>
                                    <p:cond delay="0"/>
                                  </p:stCondLst>
                                  <p:childTnLst>
                                    <p:set>
                                      <p:cBhvr>
                                        <p:cTn id="94" dur="1" fill="hold">
                                          <p:stCondLst>
                                            <p:cond delay="0"/>
                                          </p:stCondLst>
                                        </p:cTn>
                                        <p:tgtEl>
                                          <p:spTgt spid="23">
                                            <p:txEl>
                                              <p:pRg st="6" end="6"/>
                                            </p:txEl>
                                          </p:spTgt>
                                        </p:tgtEl>
                                        <p:attrNameLst>
                                          <p:attrName>style.visibility</p:attrName>
                                        </p:attrNameLst>
                                      </p:cBhvr>
                                      <p:to>
                                        <p:strVal val="visible"/>
                                      </p:to>
                                    </p:set>
                                    <p:animEffect transition="in" filter="fade">
                                      <p:cBhvr>
                                        <p:cTn id="95" dur="1000"/>
                                        <p:tgtEl>
                                          <p:spTgt spid="23">
                                            <p:txEl>
                                              <p:pRg st="6" end="6"/>
                                            </p:txEl>
                                          </p:spTgt>
                                        </p:tgtEl>
                                      </p:cBhvr>
                                    </p:animEffect>
                                    <p:anim calcmode="lin" valueType="num">
                                      <p:cBhvr>
                                        <p:cTn id="96" dur="1000" fill="hold"/>
                                        <p:tgtEl>
                                          <p:spTgt spid="23">
                                            <p:txEl>
                                              <p:pRg st="6" end="6"/>
                                            </p:txEl>
                                          </p:spTgt>
                                        </p:tgtEl>
                                        <p:attrNameLst>
                                          <p:attrName>ppt_x</p:attrName>
                                        </p:attrNameLst>
                                      </p:cBhvr>
                                      <p:tavLst>
                                        <p:tav tm="0">
                                          <p:val>
                                            <p:strVal val="#ppt_x"/>
                                          </p:val>
                                        </p:tav>
                                        <p:tav tm="100000">
                                          <p:val>
                                            <p:strVal val="#ppt_x"/>
                                          </p:val>
                                        </p:tav>
                                      </p:tavLst>
                                    </p:anim>
                                    <p:anim calcmode="lin" valueType="num">
                                      <p:cBhvr>
                                        <p:cTn id="97" dur="1000" fill="hold"/>
                                        <p:tgtEl>
                                          <p:spTgt spid="23">
                                            <p:txEl>
                                              <p:pRg st="6" end="6"/>
                                            </p:txEl>
                                          </p:spTgt>
                                        </p:tgtEl>
                                        <p:attrNameLst>
                                          <p:attrName>ppt_y</p:attrName>
                                        </p:attrNameLst>
                                      </p:cBhvr>
                                      <p:tavLst>
                                        <p:tav tm="0">
                                          <p:val>
                                            <p:strVal val="#ppt_y+.1"/>
                                          </p:val>
                                        </p:tav>
                                        <p:tav tm="100000">
                                          <p:val>
                                            <p:strVal val="#ppt_y"/>
                                          </p:val>
                                        </p:tav>
                                      </p:tavLst>
                                    </p:anim>
                                  </p:childTnLst>
                                </p:cTn>
                              </p:par>
                            </p:childTnLst>
                          </p:cTn>
                        </p:par>
                        <p:par>
                          <p:cTn id="98" fill="hold">
                            <p:stCondLst>
                              <p:cond delay="13500"/>
                            </p:stCondLst>
                            <p:childTnLst>
                              <p:par>
                                <p:cTn id="99" presetID="42" presetClass="entr" presetSubtype="0" fill="hold" grpId="0" nodeType="afterEffect">
                                  <p:stCondLst>
                                    <p:cond delay="0"/>
                                  </p:stCondLst>
                                  <p:childTnLst>
                                    <p:set>
                                      <p:cBhvr>
                                        <p:cTn id="100" dur="1" fill="hold">
                                          <p:stCondLst>
                                            <p:cond delay="0"/>
                                          </p:stCondLst>
                                        </p:cTn>
                                        <p:tgtEl>
                                          <p:spTgt spid="23">
                                            <p:txEl>
                                              <p:pRg st="7" end="7"/>
                                            </p:txEl>
                                          </p:spTgt>
                                        </p:tgtEl>
                                        <p:attrNameLst>
                                          <p:attrName>style.visibility</p:attrName>
                                        </p:attrNameLst>
                                      </p:cBhvr>
                                      <p:to>
                                        <p:strVal val="visible"/>
                                      </p:to>
                                    </p:set>
                                    <p:animEffect transition="in" filter="fade">
                                      <p:cBhvr>
                                        <p:cTn id="101" dur="1000"/>
                                        <p:tgtEl>
                                          <p:spTgt spid="23">
                                            <p:txEl>
                                              <p:pRg st="7" end="7"/>
                                            </p:txEl>
                                          </p:spTgt>
                                        </p:tgtEl>
                                      </p:cBhvr>
                                    </p:animEffect>
                                    <p:anim calcmode="lin" valueType="num">
                                      <p:cBhvr>
                                        <p:cTn id="102" dur="10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03" dur="10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3" grpId="0" build="p"/>
      <p:bldP spid="19" grpId="0" animBg="1"/>
      <p:bldP spid="62" grpId="0" build="p"/>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1314</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2018-11-26T00:02:34Z</dcterms:modified>
</cp:coreProperties>
</file>