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21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A8F12D33-3190-4CEA-A03F-A824E2DC0F0D}"/>
              </a:ext>
            </a:extLst>
          </p:cNvPr>
          <p:cNvGrpSpPr/>
          <p:nvPr/>
        </p:nvGrpSpPr>
        <p:grpSpPr>
          <a:xfrm>
            <a:off x="20888" y="533400"/>
            <a:ext cx="4297680" cy="6415453"/>
            <a:chOff x="20888" y="533400"/>
            <a:chExt cx="4297680" cy="6415453"/>
          </a:xfrm>
        </p:grpSpPr>
        <p:grpSp>
          <p:nvGrpSpPr>
            <p:cNvPr id="49" name="Group 48">
              <a:extLst>
                <a:ext uri="{FF2B5EF4-FFF2-40B4-BE49-F238E27FC236}">
                  <a16:creationId xmlns:a16="http://schemas.microsoft.com/office/drawing/2014/main" id="{69559DBE-BFAD-45C3-AC47-94E44A65E1E2}"/>
                </a:ext>
              </a:extLst>
            </p:cNvPr>
            <p:cNvGrpSpPr/>
            <p:nvPr/>
          </p:nvGrpSpPr>
          <p:grpSpPr>
            <a:xfrm>
              <a:off x="20888" y="533400"/>
              <a:ext cx="4297680" cy="6415453"/>
              <a:chOff x="20888" y="533400"/>
              <a:chExt cx="4297680" cy="6415453"/>
            </a:xfrm>
          </p:grpSpPr>
          <p:sp>
            <p:nvSpPr>
              <p:cNvPr id="23" name="Freeform: Shape 22">
                <a:extLst>
                  <a:ext uri="{FF2B5EF4-FFF2-40B4-BE49-F238E27FC236}">
                    <a16:creationId xmlns:a16="http://schemas.microsoft.com/office/drawing/2014/main" id="{582EA09F-BC8E-4F66-A0A5-5298B2E3BEEC}"/>
                  </a:ext>
                </a:extLst>
              </p:cNvPr>
              <p:cNvSpPr>
                <a:spLocks noChangeAspect="1"/>
              </p:cNvSpPr>
              <p:nvPr/>
            </p:nvSpPr>
            <p:spPr>
              <a:xfrm>
                <a:off x="20888"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a:extLst>
                  <a:ext uri="{FF2B5EF4-FFF2-40B4-BE49-F238E27FC236}">
                    <a16:creationId xmlns:a16="http://schemas.microsoft.com/office/drawing/2014/main" id="{D5EA98D2-ED6E-49D3-A4CB-9A151A2557DF}"/>
                  </a:ext>
                </a:extLst>
              </p:cNvPr>
              <p:cNvSpPr/>
              <p:nvPr/>
            </p:nvSpPr>
            <p:spPr>
              <a:xfrm>
                <a:off x="160854" y="608123"/>
                <a:ext cx="4038600" cy="6248399"/>
              </a:xfrm>
              <a:prstGeom prst="parallelogram">
                <a:avLst>
                  <a:gd name="adj" fmla="val 68256"/>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4522EFFF-7C1B-4D4E-93D4-FF0B5398BCAB}"/>
                </a:ext>
              </a:extLst>
            </p:cNvPr>
            <p:cNvSpPr txBox="1"/>
            <p:nvPr/>
          </p:nvSpPr>
          <p:spPr>
            <a:xfrm>
              <a:off x="2940393" y="656840"/>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TextBox 35">
              <a:extLst>
                <a:ext uri="{FF2B5EF4-FFF2-40B4-BE49-F238E27FC236}">
                  <a16:creationId xmlns:a16="http://schemas.microsoft.com/office/drawing/2014/main" id="{E35A704E-337D-4081-8ACB-249F5A748081}"/>
                </a:ext>
              </a:extLst>
            </p:cNvPr>
            <p:cNvSpPr txBox="1"/>
            <p:nvPr/>
          </p:nvSpPr>
          <p:spPr>
            <a:xfrm rot="17617132">
              <a:off x="-601418" y="3957666"/>
              <a:ext cx="50292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3D3A4B10-BA3C-4EA1-A01D-64E2BD9599AA}"/>
              </a:ext>
            </a:extLst>
          </p:cNvPr>
          <p:cNvGrpSpPr/>
          <p:nvPr/>
        </p:nvGrpSpPr>
        <p:grpSpPr>
          <a:xfrm>
            <a:off x="1636776" y="1368592"/>
            <a:ext cx="3963586" cy="5580261"/>
            <a:chOff x="1636776" y="1368592"/>
            <a:chExt cx="3963586" cy="5580261"/>
          </a:xfrm>
        </p:grpSpPr>
        <p:grpSp>
          <p:nvGrpSpPr>
            <p:cNvPr id="32" name="Group 31">
              <a:extLst>
                <a:ext uri="{FF2B5EF4-FFF2-40B4-BE49-F238E27FC236}">
                  <a16:creationId xmlns:a16="http://schemas.microsoft.com/office/drawing/2014/main" id="{B4CB9F30-365A-4C5B-8347-CC48EF16F149}"/>
                </a:ext>
              </a:extLst>
            </p:cNvPr>
            <p:cNvGrpSpPr/>
            <p:nvPr/>
          </p:nvGrpSpPr>
          <p:grpSpPr>
            <a:xfrm>
              <a:off x="1636776" y="1368592"/>
              <a:ext cx="3963586" cy="5580261"/>
              <a:chOff x="4403174" y="1143000"/>
              <a:chExt cx="3963586" cy="5580261"/>
            </a:xfrm>
          </p:grpSpPr>
          <p:sp>
            <p:nvSpPr>
              <p:cNvPr id="25" name="Freeform: Shape 24">
                <a:extLst>
                  <a:ext uri="{FF2B5EF4-FFF2-40B4-BE49-F238E27FC236}">
                    <a16:creationId xmlns:a16="http://schemas.microsoft.com/office/drawing/2014/main" id="{CB9C3FCE-B143-4A1E-8EFD-3A8E94B2E787}"/>
                  </a:ext>
                </a:extLst>
              </p:cNvPr>
              <p:cNvSpPr>
                <a:spLocks noChangeAspect="1"/>
              </p:cNvSpPr>
              <p:nvPr/>
            </p:nvSpPr>
            <p:spPr>
              <a:xfrm>
                <a:off x="4403174" y="1143000"/>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7B74508-6700-4DB8-9BFF-69476E079FA4}"/>
                  </a:ext>
                </a:extLst>
              </p:cNvPr>
              <p:cNvSpPr>
                <a:spLocks noChangeAspect="1"/>
              </p:cNvSpPr>
              <p:nvPr/>
            </p:nvSpPr>
            <p:spPr>
              <a:xfrm>
                <a:off x="4519952" y="1218572"/>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TextBox 36">
              <a:extLst>
                <a:ext uri="{FF2B5EF4-FFF2-40B4-BE49-F238E27FC236}">
                  <a16:creationId xmlns:a16="http://schemas.microsoft.com/office/drawing/2014/main" id="{C4F6292E-7CEE-4C83-BB1B-CE2CB290EA3C}"/>
                </a:ext>
              </a:extLst>
            </p:cNvPr>
            <p:cNvSpPr txBox="1"/>
            <p:nvPr/>
          </p:nvSpPr>
          <p:spPr>
            <a:xfrm rot="17617132">
              <a:off x="1115504" y="4180350"/>
              <a:ext cx="45720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D0A4E356-8BFD-4665-A64D-E0D0647DB428}"/>
                </a:ext>
              </a:extLst>
            </p:cNvPr>
            <p:cNvSpPr txBox="1"/>
            <p:nvPr/>
          </p:nvSpPr>
          <p:spPr>
            <a:xfrm>
              <a:off x="4176312" y="1501328"/>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39473CC4-D001-49C2-8D8C-9A9AF791C6D1}"/>
              </a:ext>
            </a:extLst>
          </p:cNvPr>
          <p:cNvGrpSpPr/>
          <p:nvPr/>
        </p:nvGrpSpPr>
        <p:grpSpPr>
          <a:xfrm>
            <a:off x="3310128" y="2312807"/>
            <a:ext cx="3502302" cy="4628885"/>
            <a:chOff x="3310128" y="2312807"/>
            <a:chExt cx="3502302" cy="4628885"/>
          </a:xfrm>
        </p:grpSpPr>
        <p:grpSp>
          <p:nvGrpSpPr>
            <p:cNvPr id="33" name="Group 32">
              <a:extLst>
                <a:ext uri="{FF2B5EF4-FFF2-40B4-BE49-F238E27FC236}">
                  <a16:creationId xmlns:a16="http://schemas.microsoft.com/office/drawing/2014/main" id="{6114A930-0B2F-4B0A-8345-4E6E1F6A5EA9}"/>
                </a:ext>
              </a:extLst>
            </p:cNvPr>
            <p:cNvGrpSpPr/>
            <p:nvPr/>
          </p:nvGrpSpPr>
          <p:grpSpPr>
            <a:xfrm>
              <a:off x="3310128" y="2312807"/>
              <a:ext cx="3502302" cy="4628885"/>
              <a:chOff x="6174073" y="2164201"/>
              <a:chExt cx="3502302" cy="4628885"/>
            </a:xfrm>
          </p:grpSpPr>
          <p:sp>
            <p:nvSpPr>
              <p:cNvPr id="29" name="Freeform: Shape 28">
                <a:extLst>
                  <a:ext uri="{FF2B5EF4-FFF2-40B4-BE49-F238E27FC236}">
                    <a16:creationId xmlns:a16="http://schemas.microsoft.com/office/drawing/2014/main" id="{71BB8B88-858B-4D29-B1B6-227C02252CD3}"/>
                  </a:ext>
                </a:extLst>
              </p:cNvPr>
              <p:cNvSpPr>
                <a:spLocks noChangeAspect="1"/>
              </p:cNvSpPr>
              <p:nvPr/>
            </p:nvSpPr>
            <p:spPr>
              <a:xfrm>
                <a:off x="6174073" y="2164201"/>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EEF341D-CA12-479C-AB50-AD61BEAD8865}"/>
                  </a:ext>
                </a:extLst>
              </p:cNvPr>
              <p:cNvSpPr/>
              <p:nvPr/>
            </p:nvSpPr>
            <p:spPr>
              <a:xfrm>
                <a:off x="6291072" y="2230743"/>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Box 37">
              <a:extLst>
                <a:ext uri="{FF2B5EF4-FFF2-40B4-BE49-F238E27FC236}">
                  <a16:creationId xmlns:a16="http://schemas.microsoft.com/office/drawing/2014/main" id="{84A0371D-046E-49AE-A722-EF252E7E3B5C}"/>
                </a:ext>
              </a:extLst>
            </p:cNvPr>
            <p:cNvSpPr txBox="1"/>
            <p:nvPr/>
          </p:nvSpPr>
          <p:spPr>
            <a:xfrm rot="17617132">
              <a:off x="2968464" y="4511281"/>
              <a:ext cx="3893369"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E789CD06-B733-416A-A26F-8AF88456EEB4}"/>
                </a:ext>
              </a:extLst>
            </p:cNvPr>
            <p:cNvSpPr txBox="1"/>
            <p:nvPr/>
          </p:nvSpPr>
          <p:spPr>
            <a:xfrm>
              <a:off x="5462405" y="2419463"/>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3" name="Group 52">
            <a:extLst>
              <a:ext uri="{FF2B5EF4-FFF2-40B4-BE49-F238E27FC236}">
                <a16:creationId xmlns:a16="http://schemas.microsoft.com/office/drawing/2014/main" id="{06A3538F-1349-46C1-BDE8-5B5C46CA0D42}"/>
              </a:ext>
            </a:extLst>
          </p:cNvPr>
          <p:cNvGrpSpPr/>
          <p:nvPr/>
        </p:nvGrpSpPr>
        <p:grpSpPr>
          <a:xfrm>
            <a:off x="4937760" y="3244352"/>
            <a:ext cx="3098604" cy="3708082"/>
            <a:chOff x="4937760" y="3244352"/>
            <a:chExt cx="3098604" cy="3708082"/>
          </a:xfrm>
        </p:grpSpPr>
        <p:grpSp>
          <p:nvGrpSpPr>
            <p:cNvPr id="34" name="Group 33">
              <a:extLst>
                <a:ext uri="{FF2B5EF4-FFF2-40B4-BE49-F238E27FC236}">
                  <a16:creationId xmlns:a16="http://schemas.microsoft.com/office/drawing/2014/main" id="{E52EA1A0-9FC9-4AB1-A33A-F484EBB71923}"/>
                </a:ext>
              </a:extLst>
            </p:cNvPr>
            <p:cNvGrpSpPr/>
            <p:nvPr/>
          </p:nvGrpSpPr>
          <p:grpSpPr>
            <a:xfrm>
              <a:off x="4937760" y="3244352"/>
              <a:ext cx="3098604" cy="3708082"/>
              <a:chOff x="8144345" y="3021902"/>
              <a:chExt cx="3098604" cy="3708082"/>
            </a:xfrm>
          </p:grpSpPr>
          <p:sp>
            <p:nvSpPr>
              <p:cNvPr id="31" name="Freeform: Shape 30">
                <a:extLst>
                  <a:ext uri="{FF2B5EF4-FFF2-40B4-BE49-F238E27FC236}">
                    <a16:creationId xmlns:a16="http://schemas.microsoft.com/office/drawing/2014/main" id="{F0FA324E-EAE0-4592-BE39-56211DC7E64A}"/>
                  </a:ext>
                </a:extLst>
              </p:cNvPr>
              <p:cNvSpPr>
                <a:spLocks noChangeAspect="1"/>
              </p:cNvSpPr>
              <p:nvPr/>
            </p:nvSpPr>
            <p:spPr>
              <a:xfrm>
                <a:off x="8144345" y="302190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9B53300-2FE4-4F38-A3F6-2749AAB1594C}"/>
                  </a:ext>
                </a:extLst>
              </p:cNvPr>
              <p:cNvSpPr/>
              <p:nvPr/>
            </p:nvSpPr>
            <p:spPr>
              <a:xfrm>
                <a:off x="8266176" y="309981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TextBox 38">
              <a:extLst>
                <a:ext uri="{FF2B5EF4-FFF2-40B4-BE49-F238E27FC236}">
                  <a16:creationId xmlns:a16="http://schemas.microsoft.com/office/drawing/2014/main" id="{B45DBEA1-1702-4A40-89C9-EDA2202E727F}"/>
                </a:ext>
              </a:extLst>
            </p:cNvPr>
            <p:cNvSpPr txBox="1"/>
            <p:nvPr/>
          </p:nvSpPr>
          <p:spPr>
            <a:xfrm rot="17617132">
              <a:off x="4832911" y="4795469"/>
              <a:ext cx="32004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r>
                <a:rPr lang="en-US" sz="1300" dirty="0">
                  <a:solidFill>
                    <a:schemeClr val="bg1"/>
                  </a:solidFill>
                  <a:latin typeface="Candara" panose="020E0502030303020204" pitchFamily="34" charset="0"/>
                </a:rPr>
                <a:t>.</a:t>
              </a:r>
              <a:endParaRPr lang="en-US" sz="12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85807FFE-538C-4F8C-A82B-C67B22B6B835}"/>
                </a:ext>
              </a:extLst>
            </p:cNvPr>
            <p:cNvSpPr txBox="1"/>
            <p:nvPr/>
          </p:nvSpPr>
          <p:spPr>
            <a:xfrm>
              <a:off x="6674228" y="3325627"/>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47" name="TextBox 46">
            <a:extLst>
              <a:ext uri="{FF2B5EF4-FFF2-40B4-BE49-F238E27FC236}">
                <a16:creationId xmlns:a16="http://schemas.microsoft.com/office/drawing/2014/main" id="{C4418C95-D5B2-4D6F-973C-1F67BF10FF95}"/>
              </a:ext>
            </a:extLst>
          </p:cNvPr>
          <p:cNvSpPr txBox="1"/>
          <p:nvPr/>
        </p:nvSpPr>
        <p:spPr>
          <a:xfrm>
            <a:off x="8512342" y="1695105"/>
            <a:ext cx="3374858" cy="4909036"/>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C4F54"/>
              </a:solidFill>
              <a:latin typeface="Candara" panose="020E0502030303020204" pitchFamily="34" charset="0"/>
            </a:endParaRPr>
          </a:p>
          <a:p>
            <a:endParaRPr lang="en-US" sz="1400" dirty="0">
              <a:solidFill>
                <a:srgbClr val="4C4F54"/>
              </a:solidFill>
              <a:latin typeface="Candara" panose="020E0502030303020204" pitchFamily="34" charset="0"/>
            </a:endParaRPr>
          </a:p>
          <a:p>
            <a:pPr marL="342900" indent="-342900">
              <a:buFont typeface="+mj-lt"/>
              <a:buAutoNum type="alphaUcPeriod"/>
            </a:pPr>
            <a:r>
              <a:rPr lang="en-US" sz="1300" dirty="0">
                <a:solidFill>
                  <a:srgbClr val="4C4F54"/>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rgbClr val="4C4F54"/>
              </a:solidFill>
              <a:latin typeface="Candara" panose="020E0502030303020204" pitchFamily="34" charset="0"/>
            </a:endParaRPr>
          </a:p>
          <a:p>
            <a:pPr marL="342900" indent="-342900">
              <a:buFont typeface="+mj-lt"/>
              <a:buAutoNum type="alphaUcPeriod"/>
            </a:pPr>
            <a:r>
              <a:rPr lang="en-US" sz="1300" dirty="0">
                <a:solidFill>
                  <a:srgbClr val="4C4F54"/>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rgbClr val="4C4F54"/>
              </a:solidFill>
              <a:latin typeface="Candara" panose="020E0502030303020204" pitchFamily="34" charset="0"/>
            </a:endParaRPr>
          </a:p>
          <a:p>
            <a:pPr marL="342900" indent="-342900">
              <a:buFont typeface="+mj-lt"/>
              <a:buAutoNum type="alphaUcPeriod"/>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4C4F54"/>
              </a:solidFill>
              <a:latin typeface="Candara" panose="020E0502030303020204" pitchFamily="34" charset="0"/>
            </a:endParaRPr>
          </a:p>
          <a:p>
            <a:pPr marL="342900" indent="-342900">
              <a:buFont typeface="+mj-lt"/>
              <a:buAutoNum type="alphaUcPeriod"/>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4C4F54"/>
              </a:solidFill>
              <a:latin typeface="Candara" panose="020E0502030303020204" pitchFamily="34" charset="0"/>
            </a:endParaRPr>
          </a:p>
          <a:p>
            <a:pPr marL="342900" indent="-342900">
              <a:buFont typeface="+mj-lt"/>
              <a:buAutoNum type="alphaUcPeriod"/>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4C4F54"/>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2BF2B37C-CED7-434E-9235-622B7519861A}"/>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pic>
        <p:nvPicPr>
          <p:cNvPr id="28" name="Picture 27">
            <a:hlinkClick r:id="rId2"/>
            <a:extLst>
              <a:ext uri="{FF2B5EF4-FFF2-40B4-BE49-F238E27FC236}">
                <a16:creationId xmlns:a16="http://schemas.microsoft.com/office/drawing/2014/main" id="{24713A84-6629-410D-936E-3DB488A564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6858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right)">
                                      <p:cBhvr>
                                        <p:cTn id="7" dur="750"/>
                                        <p:tgtEl>
                                          <p:spTgt spid="4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7">
                                            <p:txEl>
                                              <p:pRg st="0" end="0"/>
                                            </p:txEl>
                                          </p:spTgt>
                                        </p:tgtEl>
                                        <p:attrNameLst>
                                          <p:attrName>style.visibility</p:attrName>
                                        </p:attrNameLst>
                                      </p:cBhvr>
                                      <p:to>
                                        <p:strVal val="visible"/>
                                      </p:to>
                                    </p:set>
                                    <p:animEffect transition="in" filter="fade">
                                      <p:cBhvr>
                                        <p:cTn id="11" dur="750"/>
                                        <p:tgtEl>
                                          <p:spTgt spid="47">
                                            <p:txEl>
                                              <p:pRg st="0" end="0"/>
                                            </p:txEl>
                                          </p:spTgt>
                                        </p:tgtEl>
                                      </p:cBhvr>
                                    </p:animEffect>
                                    <p:anim calcmode="lin" valueType="num">
                                      <p:cBhvr>
                                        <p:cTn id="12" dur="75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47">
                                            <p:txEl>
                                              <p:pRg st="2" end="2"/>
                                            </p:txEl>
                                          </p:spTgt>
                                        </p:tgtEl>
                                        <p:attrNameLst>
                                          <p:attrName>style.visibility</p:attrName>
                                        </p:attrNameLst>
                                      </p:cBhvr>
                                      <p:to>
                                        <p:strVal val="visible"/>
                                      </p:to>
                                    </p:set>
                                    <p:animEffect transition="in" filter="fade">
                                      <p:cBhvr>
                                        <p:cTn id="17" dur="750"/>
                                        <p:tgtEl>
                                          <p:spTgt spid="47">
                                            <p:txEl>
                                              <p:pRg st="2" end="2"/>
                                            </p:txEl>
                                          </p:spTgt>
                                        </p:tgtEl>
                                      </p:cBhvr>
                                    </p:animEffect>
                                    <p:anim calcmode="lin" valueType="num">
                                      <p:cBhvr>
                                        <p:cTn id="18" dur="75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47">
                                            <p:txEl>
                                              <p:pRg st="5" end="5"/>
                                            </p:txEl>
                                          </p:spTgt>
                                        </p:tgtEl>
                                        <p:attrNameLst>
                                          <p:attrName>style.visibility</p:attrName>
                                        </p:attrNameLst>
                                      </p:cBhvr>
                                      <p:to>
                                        <p:strVal val="visible"/>
                                      </p:to>
                                    </p:set>
                                    <p:animEffect transition="in" filter="fade">
                                      <p:cBhvr>
                                        <p:cTn id="23" dur="500"/>
                                        <p:tgtEl>
                                          <p:spTgt spid="47">
                                            <p:txEl>
                                              <p:pRg st="5" end="5"/>
                                            </p:txEl>
                                          </p:spTgt>
                                        </p:tgtEl>
                                      </p:cBhvr>
                                    </p:animEffect>
                                    <p:anim calcmode="lin" valueType="num">
                                      <p:cBhvr>
                                        <p:cTn id="24" dur="5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25" dur="5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47">
                                            <p:txEl>
                                              <p:pRg st="7" end="7"/>
                                            </p:txEl>
                                          </p:spTgt>
                                        </p:tgtEl>
                                        <p:attrNameLst>
                                          <p:attrName>style.visibility</p:attrName>
                                        </p:attrNameLst>
                                      </p:cBhvr>
                                      <p:to>
                                        <p:strVal val="visible"/>
                                      </p:to>
                                    </p:set>
                                    <p:animEffect transition="in" filter="fade">
                                      <p:cBhvr>
                                        <p:cTn id="29" dur="500"/>
                                        <p:tgtEl>
                                          <p:spTgt spid="47">
                                            <p:txEl>
                                              <p:pRg st="7" end="7"/>
                                            </p:txEl>
                                          </p:spTgt>
                                        </p:tgtEl>
                                      </p:cBhvr>
                                    </p:animEffect>
                                    <p:anim calcmode="lin" valueType="num">
                                      <p:cBhvr>
                                        <p:cTn id="30" dur="500" fill="hold"/>
                                        <p:tgtEl>
                                          <p:spTgt spid="47">
                                            <p:txEl>
                                              <p:pRg st="7" end="7"/>
                                            </p:txEl>
                                          </p:spTgt>
                                        </p:tgtEl>
                                        <p:attrNameLst>
                                          <p:attrName>ppt_x</p:attrName>
                                        </p:attrNameLst>
                                      </p:cBhvr>
                                      <p:tavLst>
                                        <p:tav tm="0">
                                          <p:val>
                                            <p:strVal val="#ppt_x"/>
                                          </p:val>
                                        </p:tav>
                                        <p:tav tm="100000">
                                          <p:val>
                                            <p:strVal val="#ppt_x"/>
                                          </p:val>
                                        </p:tav>
                                      </p:tavLst>
                                    </p:anim>
                                    <p:anim calcmode="lin" valueType="num">
                                      <p:cBhvr>
                                        <p:cTn id="31" dur="500" fill="hold"/>
                                        <p:tgtEl>
                                          <p:spTgt spid="47">
                                            <p:txEl>
                                              <p:pRg st="7" end="7"/>
                                            </p:txEl>
                                          </p:spTgt>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47">
                                            <p:txEl>
                                              <p:pRg st="9" end="9"/>
                                            </p:txEl>
                                          </p:spTgt>
                                        </p:tgtEl>
                                        <p:attrNameLst>
                                          <p:attrName>style.visibility</p:attrName>
                                        </p:attrNameLst>
                                      </p:cBhvr>
                                      <p:to>
                                        <p:strVal val="visible"/>
                                      </p:to>
                                    </p:set>
                                    <p:animEffect transition="in" filter="fade">
                                      <p:cBhvr>
                                        <p:cTn id="35" dur="500"/>
                                        <p:tgtEl>
                                          <p:spTgt spid="47">
                                            <p:txEl>
                                              <p:pRg st="9" end="9"/>
                                            </p:txEl>
                                          </p:spTgt>
                                        </p:tgtEl>
                                      </p:cBhvr>
                                    </p:animEffect>
                                    <p:anim calcmode="lin" valueType="num">
                                      <p:cBhvr>
                                        <p:cTn id="36" dur="500" fill="hold"/>
                                        <p:tgtEl>
                                          <p:spTgt spid="47">
                                            <p:txEl>
                                              <p:pRg st="9" end="9"/>
                                            </p:txEl>
                                          </p:spTgt>
                                        </p:tgtEl>
                                        <p:attrNameLst>
                                          <p:attrName>ppt_x</p:attrName>
                                        </p:attrNameLst>
                                      </p:cBhvr>
                                      <p:tavLst>
                                        <p:tav tm="0">
                                          <p:val>
                                            <p:strVal val="#ppt_x"/>
                                          </p:val>
                                        </p:tav>
                                        <p:tav tm="100000">
                                          <p:val>
                                            <p:strVal val="#ppt_x"/>
                                          </p:val>
                                        </p:tav>
                                      </p:tavLst>
                                    </p:anim>
                                    <p:anim calcmode="lin" valueType="num">
                                      <p:cBhvr>
                                        <p:cTn id="37" dur="500" fill="hold"/>
                                        <p:tgtEl>
                                          <p:spTgt spid="47">
                                            <p:txEl>
                                              <p:pRg st="9" end="9"/>
                                            </p:txEl>
                                          </p:spTgt>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47">
                                            <p:txEl>
                                              <p:pRg st="11" end="11"/>
                                            </p:txEl>
                                          </p:spTgt>
                                        </p:tgtEl>
                                        <p:attrNameLst>
                                          <p:attrName>style.visibility</p:attrName>
                                        </p:attrNameLst>
                                      </p:cBhvr>
                                      <p:to>
                                        <p:strVal val="visible"/>
                                      </p:to>
                                    </p:set>
                                    <p:animEffect transition="in" filter="fade">
                                      <p:cBhvr>
                                        <p:cTn id="41" dur="500"/>
                                        <p:tgtEl>
                                          <p:spTgt spid="47">
                                            <p:txEl>
                                              <p:pRg st="11" end="11"/>
                                            </p:txEl>
                                          </p:spTgt>
                                        </p:tgtEl>
                                      </p:cBhvr>
                                    </p:animEffect>
                                    <p:anim calcmode="lin" valueType="num">
                                      <p:cBhvr>
                                        <p:cTn id="42" dur="500" fill="hold"/>
                                        <p:tgtEl>
                                          <p:spTgt spid="47">
                                            <p:txEl>
                                              <p:pRg st="11" end="11"/>
                                            </p:txEl>
                                          </p:spTgt>
                                        </p:tgtEl>
                                        <p:attrNameLst>
                                          <p:attrName>ppt_x</p:attrName>
                                        </p:attrNameLst>
                                      </p:cBhvr>
                                      <p:tavLst>
                                        <p:tav tm="0">
                                          <p:val>
                                            <p:strVal val="#ppt_x"/>
                                          </p:val>
                                        </p:tav>
                                        <p:tav tm="100000">
                                          <p:val>
                                            <p:strVal val="#ppt_x"/>
                                          </p:val>
                                        </p:tav>
                                      </p:tavLst>
                                    </p:anim>
                                    <p:anim calcmode="lin" valueType="num">
                                      <p:cBhvr>
                                        <p:cTn id="43" dur="500" fill="hold"/>
                                        <p:tgtEl>
                                          <p:spTgt spid="47">
                                            <p:txEl>
                                              <p:pRg st="11" end="11"/>
                                            </p:txEl>
                                          </p:spTgt>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42" presetClass="entr" presetSubtype="0" fill="hold" grpId="0" nodeType="afterEffect">
                                  <p:stCondLst>
                                    <p:cond delay="0"/>
                                  </p:stCondLst>
                                  <p:childTnLst>
                                    <p:set>
                                      <p:cBhvr>
                                        <p:cTn id="46" dur="1" fill="hold">
                                          <p:stCondLst>
                                            <p:cond delay="0"/>
                                          </p:stCondLst>
                                        </p:cTn>
                                        <p:tgtEl>
                                          <p:spTgt spid="47">
                                            <p:txEl>
                                              <p:pRg st="13" end="13"/>
                                            </p:txEl>
                                          </p:spTgt>
                                        </p:tgtEl>
                                        <p:attrNameLst>
                                          <p:attrName>style.visibility</p:attrName>
                                        </p:attrNameLst>
                                      </p:cBhvr>
                                      <p:to>
                                        <p:strVal val="visible"/>
                                      </p:to>
                                    </p:set>
                                    <p:animEffect transition="in" filter="fade">
                                      <p:cBhvr>
                                        <p:cTn id="47" dur="500"/>
                                        <p:tgtEl>
                                          <p:spTgt spid="47">
                                            <p:txEl>
                                              <p:pRg st="13" end="13"/>
                                            </p:txEl>
                                          </p:spTgt>
                                        </p:tgtEl>
                                      </p:cBhvr>
                                    </p:animEffect>
                                    <p:anim calcmode="lin" valueType="num">
                                      <p:cBhvr>
                                        <p:cTn id="48" dur="500" fill="hold"/>
                                        <p:tgtEl>
                                          <p:spTgt spid="47">
                                            <p:txEl>
                                              <p:pRg st="13" end="13"/>
                                            </p:txEl>
                                          </p:spTgt>
                                        </p:tgtEl>
                                        <p:attrNameLst>
                                          <p:attrName>ppt_x</p:attrName>
                                        </p:attrNameLst>
                                      </p:cBhvr>
                                      <p:tavLst>
                                        <p:tav tm="0">
                                          <p:val>
                                            <p:strVal val="#ppt_x"/>
                                          </p:val>
                                        </p:tav>
                                        <p:tav tm="100000">
                                          <p:val>
                                            <p:strVal val="#ppt_x"/>
                                          </p:val>
                                        </p:tav>
                                      </p:tavLst>
                                    </p:anim>
                                    <p:anim calcmode="lin" valueType="num">
                                      <p:cBhvr>
                                        <p:cTn id="49" dur="500" fill="hold"/>
                                        <p:tgtEl>
                                          <p:spTgt spid="47">
                                            <p:txEl>
                                              <p:pRg st="13" end="13"/>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2" presetClass="entr" presetSubtype="8" fill="hold" nodeType="afterEffect">
                                  <p:stCondLst>
                                    <p:cond delay="0"/>
                                  </p:stCondLst>
                                  <p:childTnLst>
                                    <p:set>
                                      <p:cBhvr>
                                        <p:cTn id="52" dur="1" fill="hold">
                                          <p:stCondLst>
                                            <p:cond delay="0"/>
                                          </p:stCondLst>
                                        </p:cTn>
                                        <p:tgtEl>
                                          <p:spTgt spid="50"/>
                                        </p:tgtEl>
                                        <p:attrNameLst>
                                          <p:attrName>style.visibility</p:attrName>
                                        </p:attrNameLst>
                                      </p:cBhvr>
                                      <p:to>
                                        <p:strVal val="visible"/>
                                      </p:to>
                                    </p:set>
                                    <p:anim calcmode="lin" valueType="num">
                                      <p:cBhvr additive="base">
                                        <p:cTn id="53" dur="1000" fill="hold"/>
                                        <p:tgtEl>
                                          <p:spTgt spid="50"/>
                                        </p:tgtEl>
                                        <p:attrNameLst>
                                          <p:attrName>ppt_x</p:attrName>
                                        </p:attrNameLst>
                                      </p:cBhvr>
                                      <p:tavLst>
                                        <p:tav tm="0">
                                          <p:val>
                                            <p:strVal val="0-#ppt_w/2"/>
                                          </p:val>
                                        </p:tav>
                                        <p:tav tm="100000">
                                          <p:val>
                                            <p:strVal val="#ppt_x"/>
                                          </p:val>
                                        </p:tav>
                                      </p:tavLst>
                                    </p:anim>
                                    <p:anim calcmode="lin" valueType="num">
                                      <p:cBhvr additive="base">
                                        <p:cTn id="54" dur="1000" fill="hold"/>
                                        <p:tgtEl>
                                          <p:spTgt spid="50"/>
                                        </p:tgtEl>
                                        <p:attrNameLst>
                                          <p:attrName>ppt_y</p:attrName>
                                        </p:attrNameLst>
                                      </p:cBhvr>
                                      <p:tavLst>
                                        <p:tav tm="0">
                                          <p:val>
                                            <p:strVal val="#ppt_y"/>
                                          </p:val>
                                        </p:tav>
                                        <p:tav tm="100000">
                                          <p:val>
                                            <p:strVal val="#ppt_y"/>
                                          </p:val>
                                        </p:tav>
                                      </p:tavLst>
                                    </p:anim>
                                  </p:childTnLst>
                                </p:cTn>
                              </p:par>
                            </p:childTnLst>
                          </p:cTn>
                        </p:par>
                        <p:par>
                          <p:cTn id="55" fill="hold">
                            <p:stCondLst>
                              <p:cond delay="5750"/>
                            </p:stCondLst>
                            <p:childTnLst>
                              <p:par>
                                <p:cTn id="56" presetID="2" presetClass="entr" presetSubtype="8" fill="hold" nodeType="afterEffect">
                                  <p:stCondLst>
                                    <p:cond delay="0"/>
                                  </p:stCondLst>
                                  <p:childTnLst>
                                    <p:set>
                                      <p:cBhvr>
                                        <p:cTn id="57" dur="1" fill="hold">
                                          <p:stCondLst>
                                            <p:cond delay="0"/>
                                          </p:stCondLst>
                                        </p:cTn>
                                        <p:tgtEl>
                                          <p:spTgt spid="51"/>
                                        </p:tgtEl>
                                        <p:attrNameLst>
                                          <p:attrName>style.visibility</p:attrName>
                                        </p:attrNameLst>
                                      </p:cBhvr>
                                      <p:to>
                                        <p:strVal val="visible"/>
                                      </p:to>
                                    </p:set>
                                    <p:anim calcmode="lin" valueType="num">
                                      <p:cBhvr additive="base">
                                        <p:cTn id="58" dur="1000" fill="hold"/>
                                        <p:tgtEl>
                                          <p:spTgt spid="51"/>
                                        </p:tgtEl>
                                        <p:attrNameLst>
                                          <p:attrName>ppt_x</p:attrName>
                                        </p:attrNameLst>
                                      </p:cBhvr>
                                      <p:tavLst>
                                        <p:tav tm="0">
                                          <p:val>
                                            <p:strVal val="0-#ppt_w/2"/>
                                          </p:val>
                                        </p:tav>
                                        <p:tav tm="100000">
                                          <p:val>
                                            <p:strVal val="#ppt_x"/>
                                          </p:val>
                                        </p:tav>
                                      </p:tavLst>
                                    </p:anim>
                                    <p:anim calcmode="lin" valueType="num">
                                      <p:cBhvr additive="base">
                                        <p:cTn id="59" dur="1000" fill="hold"/>
                                        <p:tgtEl>
                                          <p:spTgt spid="51"/>
                                        </p:tgtEl>
                                        <p:attrNameLst>
                                          <p:attrName>ppt_y</p:attrName>
                                        </p:attrNameLst>
                                      </p:cBhvr>
                                      <p:tavLst>
                                        <p:tav tm="0">
                                          <p:val>
                                            <p:strVal val="#ppt_y"/>
                                          </p:val>
                                        </p:tav>
                                        <p:tav tm="100000">
                                          <p:val>
                                            <p:strVal val="#ppt_y"/>
                                          </p:val>
                                        </p:tav>
                                      </p:tavLst>
                                    </p:anim>
                                  </p:childTnLst>
                                </p:cTn>
                              </p:par>
                            </p:childTnLst>
                          </p:cTn>
                        </p:par>
                        <p:par>
                          <p:cTn id="60" fill="hold">
                            <p:stCondLst>
                              <p:cond delay="6750"/>
                            </p:stCondLst>
                            <p:childTnLst>
                              <p:par>
                                <p:cTn id="61" presetID="2" presetClass="entr" presetSubtype="8" fill="hold" nodeType="afterEffect">
                                  <p:stCondLst>
                                    <p:cond delay="0"/>
                                  </p:stCondLst>
                                  <p:childTnLst>
                                    <p:set>
                                      <p:cBhvr>
                                        <p:cTn id="62" dur="1" fill="hold">
                                          <p:stCondLst>
                                            <p:cond delay="0"/>
                                          </p:stCondLst>
                                        </p:cTn>
                                        <p:tgtEl>
                                          <p:spTgt spid="52"/>
                                        </p:tgtEl>
                                        <p:attrNameLst>
                                          <p:attrName>style.visibility</p:attrName>
                                        </p:attrNameLst>
                                      </p:cBhvr>
                                      <p:to>
                                        <p:strVal val="visible"/>
                                      </p:to>
                                    </p:set>
                                    <p:anim calcmode="lin" valueType="num">
                                      <p:cBhvr additive="base">
                                        <p:cTn id="63" dur="1000" fill="hold"/>
                                        <p:tgtEl>
                                          <p:spTgt spid="52"/>
                                        </p:tgtEl>
                                        <p:attrNameLst>
                                          <p:attrName>ppt_x</p:attrName>
                                        </p:attrNameLst>
                                      </p:cBhvr>
                                      <p:tavLst>
                                        <p:tav tm="0">
                                          <p:val>
                                            <p:strVal val="0-#ppt_w/2"/>
                                          </p:val>
                                        </p:tav>
                                        <p:tav tm="100000">
                                          <p:val>
                                            <p:strVal val="#ppt_x"/>
                                          </p:val>
                                        </p:tav>
                                      </p:tavLst>
                                    </p:anim>
                                    <p:anim calcmode="lin" valueType="num">
                                      <p:cBhvr additive="base">
                                        <p:cTn id="64" dur="1000" fill="hold"/>
                                        <p:tgtEl>
                                          <p:spTgt spid="52"/>
                                        </p:tgtEl>
                                        <p:attrNameLst>
                                          <p:attrName>ppt_y</p:attrName>
                                        </p:attrNameLst>
                                      </p:cBhvr>
                                      <p:tavLst>
                                        <p:tav tm="0">
                                          <p:val>
                                            <p:strVal val="#ppt_y"/>
                                          </p:val>
                                        </p:tav>
                                        <p:tav tm="100000">
                                          <p:val>
                                            <p:strVal val="#ppt_y"/>
                                          </p:val>
                                        </p:tav>
                                      </p:tavLst>
                                    </p:anim>
                                  </p:childTnLst>
                                </p:cTn>
                              </p:par>
                            </p:childTnLst>
                          </p:cTn>
                        </p:par>
                        <p:par>
                          <p:cTn id="65" fill="hold">
                            <p:stCondLst>
                              <p:cond delay="7750"/>
                            </p:stCondLst>
                            <p:childTnLst>
                              <p:par>
                                <p:cTn id="66" presetID="2" presetClass="entr" presetSubtype="8" fill="hold" nodeType="afterEffect">
                                  <p:stCondLst>
                                    <p:cond delay="0"/>
                                  </p:stCondLst>
                                  <p:childTnLst>
                                    <p:set>
                                      <p:cBhvr>
                                        <p:cTn id="67" dur="1" fill="hold">
                                          <p:stCondLst>
                                            <p:cond delay="0"/>
                                          </p:stCondLst>
                                        </p:cTn>
                                        <p:tgtEl>
                                          <p:spTgt spid="53"/>
                                        </p:tgtEl>
                                        <p:attrNameLst>
                                          <p:attrName>style.visibility</p:attrName>
                                        </p:attrNameLst>
                                      </p:cBhvr>
                                      <p:to>
                                        <p:strVal val="visible"/>
                                      </p:to>
                                    </p:set>
                                    <p:anim calcmode="lin" valueType="num">
                                      <p:cBhvr additive="base">
                                        <p:cTn id="68" dur="1000" fill="hold"/>
                                        <p:tgtEl>
                                          <p:spTgt spid="53"/>
                                        </p:tgtEl>
                                        <p:attrNameLst>
                                          <p:attrName>ppt_x</p:attrName>
                                        </p:attrNameLst>
                                      </p:cBhvr>
                                      <p:tavLst>
                                        <p:tav tm="0">
                                          <p:val>
                                            <p:strVal val="0-#ppt_w/2"/>
                                          </p:val>
                                        </p:tav>
                                        <p:tav tm="100000">
                                          <p:val>
                                            <p:strVal val="#ppt_x"/>
                                          </p:val>
                                        </p:tav>
                                      </p:tavLst>
                                    </p:anim>
                                    <p:anim calcmode="lin" valueType="num">
                                      <p:cBhvr additive="base">
                                        <p:cTn id="69" dur="10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uiExpand="1" build="p"/>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1396</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2018-11-26T00:00:39Z</dcterms:modified>
</cp:coreProperties>
</file>