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0860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34738D"/>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189A80"/>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EF9D27"/>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B73A1CB9-F278-4F6B-8175-76435FCC989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70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2018-11-25T23:59:27Z</dcterms:modified>
</cp:coreProperties>
</file>