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0860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171B802F-5D10-405C-8BD8-395DCC6FBAB3}"/>
              </a:ext>
            </a:extLst>
          </p:cNvPr>
          <p:cNvSpPr>
            <a:spLocks noChangeAspect="1"/>
          </p:cNvSpPr>
          <p:nvPr/>
        </p:nvSpPr>
        <p:spPr bwMode="auto">
          <a:xfrm rot="10800000">
            <a:off x="6064650" y="1620849"/>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2"/>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 name="Group 2">
            <a:extLst>
              <a:ext uri="{FF2B5EF4-FFF2-40B4-BE49-F238E27FC236}">
                <a16:creationId xmlns:a16="http://schemas.microsoft.com/office/drawing/2014/main" id="{D6527A61-0AD5-485E-8C3B-164CA6DE39EB}"/>
              </a:ext>
            </a:extLst>
          </p:cNvPr>
          <p:cNvGrpSpPr/>
          <p:nvPr/>
        </p:nvGrpSpPr>
        <p:grpSpPr>
          <a:xfrm>
            <a:off x="1384194" y="1005840"/>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34738D"/>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34" name="Freeform: Shape 33">
            <a:extLst>
              <a:ext uri="{FF2B5EF4-FFF2-40B4-BE49-F238E27FC236}">
                <a16:creationId xmlns:a16="http://schemas.microsoft.com/office/drawing/2014/main" id="{F96C2B3B-E8E3-444B-BE7C-3A8A050118CD}"/>
              </a:ext>
            </a:extLst>
          </p:cNvPr>
          <p:cNvSpPr>
            <a:spLocks noChangeAspect="1"/>
          </p:cNvSpPr>
          <p:nvPr/>
        </p:nvSpPr>
        <p:spPr bwMode="auto">
          <a:xfrm rot="10800000">
            <a:off x="6064650" y="352108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3"/>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5" name="Group 34">
            <a:extLst>
              <a:ext uri="{FF2B5EF4-FFF2-40B4-BE49-F238E27FC236}">
                <a16:creationId xmlns:a16="http://schemas.microsoft.com/office/drawing/2014/main" id="{54E06288-6557-48E8-BDFA-584DAA8C8F08}"/>
              </a:ext>
            </a:extLst>
          </p:cNvPr>
          <p:cNvGrpSpPr/>
          <p:nvPr/>
        </p:nvGrpSpPr>
        <p:grpSpPr>
          <a:xfrm>
            <a:off x="1384194" y="2926080"/>
            <a:ext cx="4908150" cy="1190008"/>
            <a:chOff x="639425" y="3747454"/>
            <a:chExt cx="4908150" cy="1190008"/>
          </a:xfrm>
        </p:grpSpPr>
        <p:sp>
          <p:nvSpPr>
            <p:cNvPr id="36" name="Freeform: Shape 35">
              <a:extLst>
                <a:ext uri="{FF2B5EF4-FFF2-40B4-BE49-F238E27FC236}">
                  <a16:creationId xmlns:a16="http://schemas.microsoft.com/office/drawing/2014/main" id="{C2D43CBF-2A77-4BF1-AFF4-9FEFFEDE7072}"/>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37" name="Freeform: Shape 36">
              <a:extLst>
                <a:ext uri="{FF2B5EF4-FFF2-40B4-BE49-F238E27FC236}">
                  <a16:creationId xmlns:a16="http://schemas.microsoft.com/office/drawing/2014/main" id="{50CAD8D5-D206-4F8F-80CC-A3BD4608850F}"/>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189A80"/>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38" name="Freeform 16">
              <a:extLst>
                <a:ext uri="{FF2B5EF4-FFF2-40B4-BE49-F238E27FC236}">
                  <a16:creationId xmlns:a16="http://schemas.microsoft.com/office/drawing/2014/main" id="{C4E0610D-5E3A-4EEE-B26A-B8D72E203011}"/>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TextBox 38">
              <a:extLst>
                <a:ext uri="{FF2B5EF4-FFF2-40B4-BE49-F238E27FC236}">
                  <a16:creationId xmlns:a16="http://schemas.microsoft.com/office/drawing/2014/main" id="{2F541467-B66B-4C03-8417-393496DEAEBD}"/>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42" name="TextBox 41">
              <a:extLst>
                <a:ext uri="{FF2B5EF4-FFF2-40B4-BE49-F238E27FC236}">
                  <a16:creationId xmlns:a16="http://schemas.microsoft.com/office/drawing/2014/main" id="{F455E2AC-4218-4251-8725-C1C637AE9ACB}"/>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43" name="Freeform: Shape 42">
            <a:extLst>
              <a:ext uri="{FF2B5EF4-FFF2-40B4-BE49-F238E27FC236}">
                <a16:creationId xmlns:a16="http://schemas.microsoft.com/office/drawing/2014/main" id="{973BF512-880E-408A-BDD5-4D7532E856EE}"/>
              </a:ext>
            </a:extLst>
          </p:cNvPr>
          <p:cNvSpPr>
            <a:spLocks noChangeAspect="1"/>
          </p:cNvSpPr>
          <p:nvPr/>
        </p:nvSpPr>
        <p:spPr bwMode="auto">
          <a:xfrm rot="10800000">
            <a:off x="6062472" y="5441795"/>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4"/>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44" name="Group 43">
            <a:extLst>
              <a:ext uri="{FF2B5EF4-FFF2-40B4-BE49-F238E27FC236}">
                <a16:creationId xmlns:a16="http://schemas.microsoft.com/office/drawing/2014/main" id="{56FD040B-65C0-402D-B132-CBFAD322B5B7}"/>
              </a:ext>
            </a:extLst>
          </p:cNvPr>
          <p:cNvGrpSpPr/>
          <p:nvPr/>
        </p:nvGrpSpPr>
        <p:grpSpPr>
          <a:xfrm>
            <a:off x="1384194" y="4846320"/>
            <a:ext cx="4908150" cy="1190008"/>
            <a:chOff x="639425" y="3747454"/>
            <a:chExt cx="4908150" cy="1190008"/>
          </a:xfrm>
        </p:grpSpPr>
        <p:sp>
          <p:nvSpPr>
            <p:cNvPr id="46" name="Freeform: Shape 45">
              <a:extLst>
                <a:ext uri="{FF2B5EF4-FFF2-40B4-BE49-F238E27FC236}">
                  <a16:creationId xmlns:a16="http://schemas.microsoft.com/office/drawing/2014/main" id="{91F478B3-C5A6-4E2C-8293-70B8F6411304}"/>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47" name="Freeform: Shape 46">
              <a:extLst>
                <a:ext uri="{FF2B5EF4-FFF2-40B4-BE49-F238E27FC236}">
                  <a16:creationId xmlns:a16="http://schemas.microsoft.com/office/drawing/2014/main" id="{E449C014-8C7F-440C-844D-9FCA723916CB}"/>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EF9D27"/>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8" name="Freeform 16">
              <a:extLst>
                <a:ext uri="{FF2B5EF4-FFF2-40B4-BE49-F238E27FC236}">
                  <a16:creationId xmlns:a16="http://schemas.microsoft.com/office/drawing/2014/main" id="{2D899C18-2A5A-4F3F-A719-88E02FA0CD77}"/>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TextBox 48">
              <a:extLst>
                <a:ext uri="{FF2B5EF4-FFF2-40B4-BE49-F238E27FC236}">
                  <a16:creationId xmlns:a16="http://schemas.microsoft.com/office/drawing/2014/main" id="{CDC4CE77-8927-4E18-BDC1-89BC837289EA}"/>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51" name="TextBox 50">
              <a:extLst>
                <a:ext uri="{FF2B5EF4-FFF2-40B4-BE49-F238E27FC236}">
                  <a16:creationId xmlns:a16="http://schemas.microsoft.com/office/drawing/2014/main" id="{480EC301-2394-48B8-8E9A-CBCAC7BE6AB6}"/>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54" name="TextBox 53">
            <a:extLst>
              <a:ext uri="{FF2B5EF4-FFF2-40B4-BE49-F238E27FC236}">
                <a16:creationId xmlns:a16="http://schemas.microsoft.com/office/drawing/2014/main" id="{B0DA77AF-202D-4DB9-87E1-6771F24D0BA4}"/>
              </a:ext>
            </a:extLst>
          </p:cNvPr>
          <p:cNvSpPr txBox="1"/>
          <p:nvPr/>
        </p:nvSpPr>
        <p:spPr>
          <a:xfrm>
            <a:off x="1384194" y="2234232"/>
            <a:ext cx="4572000" cy="492443"/>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55" name="TextBox 54">
            <a:extLst>
              <a:ext uri="{FF2B5EF4-FFF2-40B4-BE49-F238E27FC236}">
                <a16:creationId xmlns:a16="http://schemas.microsoft.com/office/drawing/2014/main" id="{08409DB3-4CEC-43EE-82F8-92E6C896AE08}"/>
              </a:ext>
            </a:extLst>
          </p:cNvPr>
          <p:cNvSpPr txBox="1"/>
          <p:nvPr/>
        </p:nvSpPr>
        <p:spPr>
          <a:xfrm>
            <a:off x="1384194" y="4119886"/>
            <a:ext cx="4572000" cy="492443"/>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A56FC1A3-FBE5-47C8-86C8-39BFF5015E07}"/>
              </a:ext>
            </a:extLst>
          </p:cNvPr>
          <p:cNvSpPr txBox="1"/>
          <p:nvPr/>
        </p:nvSpPr>
        <p:spPr>
          <a:xfrm>
            <a:off x="1348035" y="6113819"/>
            <a:ext cx="4572000" cy="492443"/>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p>
        </p:txBody>
      </p:sp>
      <p:pic>
        <p:nvPicPr>
          <p:cNvPr id="27" name="Picture 26">
            <a:hlinkClick r:id="rId5"/>
            <a:extLst>
              <a:ext uri="{FF2B5EF4-FFF2-40B4-BE49-F238E27FC236}">
                <a16:creationId xmlns:a16="http://schemas.microsoft.com/office/drawing/2014/main" id="{B73A1CB9-F278-4F6B-8175-76435FCC989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70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750" fill="hold"/>
                                        <p:tgtEl>
                                          <p:spTgt spid="33"/>
                                        </p:tgtEl>
                                        <p:attrNameLst>
                                          <p:attrName>ppt_x</p:attrName>
                                        </p:attrNameLst>
                                      </p:cBhvr>
                                      <p:tavLst>
                                        <p:tav tm="0">
                                          <p:val>
                                            <p:strVal val="1+#ppt_w/2"/>
                                          </p:val>
                                        </p:tav>
                                        <p:tav tm="100000">
                                          <p:val>
                                            <p:strVal val="#ppt_x"/>
                                          </p:val>
                                        </p:tav>
                                      </p:tavLst>
                                    </p:anim>
                                    <p:anim calcmode="lin" valueType="num">
                                      <p:cBhvr additive="base">
                                        <p:cTn id="16" dur="750" fill="hold"/>
                                        <p:tgtEl>
                                          <p:spTgt spid="3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fade">
                                      <p:cBhvr>
                                        <p:cTn id="20" dur="1000"/>
                                        <p:tgtEl>
                                          <p:spTgt spid="54"/>
                                        </p:tgtEl>
                                      </p:cBhvr>
                                    </p:animEffect>
                                    <p:anim calcmode="lin" valueType="num">
                                      <p:cBhvr>
                                        <p:cTn id="21" dur="1000" fill="hold"/>
                                        <p:tgtEl>
                                          <p:spTgt spid="54"/>
                                        </p:tgtEl>
                                        <p:attrNameLst>
                                          <p:attrName>ppt_x</p:attrName>
                                        </p:attrNameLst>
                                      </p:cBhvr>
                                      <p:tavLst>
                                        <p:tav tm="0">
                                          <p:val>
                                            <p:strVal val="#ppt_x"/>
                                          </p:val>
                                        </p:tav>
                                        <p:tav tm="100000">
                                          <p:val>
                                            <p:strVal val="#ppt_x"/>
                                          </p:val>
                                        </p:tav>
                                      </p:tavLst>
                                    </p:anim>
                                    <p:anim calcmode="lin" valueType="num">
                                      <p:cBhvr>
                                        <p:cTn id="22" dur="1000" fill="hold"/>
                                        <p:tgtEl>
                                          <p:spTgt spid="5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fill="hold"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750" fill="hold"/>
                                        <p:tgtEl>
                                          <p:spTgt spid="35"/>
                                        </p:tgtEl>
                                        <p:attrNameLst>
                                          <p:attrName>ppt_x</p:attrName>
                                        </p:attrNameLst>
                                      </p:cBhvr>
                                      <p:tavLst>
                                        <p:tav tm="0">
                                          <p:val>
                                            <p:strVal val="0-#ppt_w/2"/>
                                          </p:val>
                                        </p:tav>
                                        <p:tav tm="100000">
                                          <p:val>
                                            <p:strVal val="#ppt_x"/>
                                          </p:val>
                                        </p:tav>
                                      </p:tavLst>
                                    </p:anim>
                                    <p:anim calcmode="lin" valueType="num">
                                      <p:cBhvr additive="base">
                                        <p:cTn id="27" dur="750" fill="hold"/>
                                        <p:tgtEl>
                                          <p:spTgt spid="3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750" fill="hold"/>
                                        <p:tgtEl>
                                          <p:spTgt spid="34"/>
                                        </p:tgtEl>
                                        <p:attrNameLst>
                                          <p:attrName>ppt_x</p:attrName>
                                        </p:attrNameLst>
                                      </p:cBhvr>
                                      <p:tavLst>
                                        <p:tav tm="0">
                                          <p:val>
                                            <p:strVal val="1+#ppt_w/2"/>
                                          </p:val>
                                        </p:tav>
                                        <p:tav tm="100000">
                                          <p:val>
                                            <p:strVal val="#ppt_x"/>
                                          </p:val>
                                        </p:tav>
                                      </p:tavLst>
                                    </p:anim>
                                    <p:anim calcmode="lin" valueType="num">
                                      <p:cBhvr additive="base">
                                        <p:cTn id="31" dur="750" fill="hold"/>
                                        <p:tgtEl>
                                          <p:spTgt spid="34"/>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000"/>
                                        <p:tgtEl>
                                          <p:spTgt spid="55"/>
                                        </p:tgtEl>
                                      </p:cBhvr>
                                    </p:animEffect>
                                    <p:anim calcmode="lin" valueType="num">
                                      <p:cBhvr>
                                        <p:cTn id="36" dur="1000" fill="hold"/>
                                        <p:tgtEl>
                                          <p:spTgt spid="55"/>
                                        </p:tgtEl>
                                        <p:attrNameLst>
                                          <p:attrName>ppt_x</p:attrName>
                                        </p:attrNameLst>
                                      </p:cBhvr>
                                      <p:tavLst>
                                        <p:tav tm="0">
                                          <p:val>
                                            <p:strVal val="#ppt_x"/>
                                          </p:val>
                                        </p:tav>
                                        <p:tav tm="100000">
                                          <p:val>
                                            <p:strVal val="#ppt_x"/>
                                          </p:val>
                                        </p:tav>
                                      </p:tavLst>
                                    </p:anim>
                                    <p:anim calcmode="lin" valueType="num">
                                      <p:cBhvr>
                                        <p:cTn id="37" dur="100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2" presetClass="entr" presetSubtype="8" fill="hold"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0-#ppt_w/2"/>
                                          </p:val>
                                        </p:tav>
                                        <p:tav tm="100000">
                                          <p:val>
                                            <p:strVal val="#ppt_x"/>
                                          </p:val>
                                        </p:tav>
                                      </p:tavLst>
                                    </p:anim>
                                    <p:anim calcmode="lin" valueType="num">
                                      <p:cBhvr additive="base">
                                        <p:cTn id="42" dur="750" fill="hold"/>
                                        <p:tgtEl>
                                          <p:spTgt spid="44"/>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1+#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1000"/>
                                        <p:tgtEl>
                                          <p:spTgt spid="57"/>
                                        </p:tgtEl>
                                      </p:cBhvr>
                                    </p:animEffect>
                                    <p:anim calcmode="lin" valueType="num">
                                      <p:cBhvr>
                                        <p:cTn id="51" dur="1000" fill="hold"/>
                                        <p:tgtEl>
                                          <p:spTgt spid="57"/>
                                        </p:tgtEl>
                                        <p:attrNameLst>
                                          <p:attrName>ppt_x</p:attrName>
                                        </p:attrNameLst>
                                      </p:cBhvr>
                                      <p:tavLst>
                                        <p:tav tm="0">
                                          <p:val>
                                            <p:strVal val="#ppt_x"/>
                                          </p:val>
                                        </p:tav>
                                        <p:tav tm="100000">
                                          <p:val>
                                            <p:strVal val="#ppt_x"/>
                                          </p:val>
                                        </p:tav>
                                      </p:tavLst>
                                    </p:anim>
                                    <p:anim calcmode="lin" valueType="num">
                                      <p:cBhvr>
                                        <p:cTn id="5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33" grpId="0" animBg="1"/>
      <p:bldP spid="34" grpId="0" animBg="1"/>
      <p:bldP spid="43" grpId="0" animBg="1"/>
      <p:bldP spid="54" grpId="0"/>
      <p:bldP spid="55"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1267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2018-11-25T23:59:27Z</dcterms:modified>
</cp:coreProperties>
</file>