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6722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34738D"/>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D34132"/>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189A80"/>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EF9D27"/>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EF9D27"/>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D34132"/>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331EB24A-3ACA-4176-B601-09D9439FE8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173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2018-11-25T23:57:30Z</dcterms:modified>
</cp:coreProperties>
</file>