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878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38" name="TextBox 37">
            <a:extLst>
              <a:ext uri="{FF2B5EF4-FFF2-40B4-BE49-F238E27FC236}">
                <a16:creationId xmlns:a16="http://schemas.microsoft.com/office/drawing/2014/main" id="{567F7F19-8C94-45E8-B436-2250CA56E1C6}"/>
              </a:ext>
            </a:extLst>
          </p:cNvPr>
          <p:cNvSpPr txBox="1"/>
          <p:nvPr/>
        </p:nvSpPr>
        <p:spPr>
          <a:xfrm>
            <a:off x="5537152" y="1549109"/>
            <a:ext cx="2542297" cy="1625060"/>
          </a:xfrm>
          <a:prstGeom prst="rect">
            <a:avLst/>
          </a:prstGeom>
          <a:noFill/>
        </p:spPr>
        <p:txBody>
          <a:bodyPr wrap="square" rtlCol="0">
            <a:spAutoFit/>
          </a:bodyPr>
          <a:lstStyle/>
          <a:p>
            <a:pPr algn="r" defTabSz="1219170">
              <a:spcBef>
                <a:spcPct val="20000"/>
              </a:spcBef>
              <a:defRPr/>
            </a:pPr>
            <a:r>
              <a:rPr lang="en-US" sz="1600" dirty="0">
                <a:solidFill>
                  <a:srgbClr val="34738D"/>
                </a:solidFill>
                <a:latin typeface="Bernard MT Condensed" panose="02050806060905020404" pitchFamily="18" charset="0"/>
              </a:rPr>
              <a:t>LOREM IPSUM DOLOR</a:t>
            </a:r>
          </a:p>
          <a:p>
            <a:pPr algn="r" defTabSz="1219170">
              <a:spcBef>
                <a:spcPct val="20000"/>
              </a:spcBef>
              <a:defRPr/>
            </a:pPr>
            <a:endParaRPr lang="en-US" sz="100" b="1" dirty="0">
              <a:solidFill>
                <a:srgbClr val="34738D"/>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 name="Rectangle 2">
            <a:extLst>
              <a:ext uri="{FF2B5EF4-FFF2-40B4-BE49-F238E27FC236}">
                <a16:creationId xmlns:a16="http://schemas.microsoft.com/office/drawing/2014/main" id="{5AE3FAB9-2CFC-47A5-8494-B455EE74B73D}"/>
              </a:ext>
            </a:extLst>
          </p:cNvPr>
          <p:cNvSpPr/>
          <p:nvPr/>
        </p:nvSpPr>
        <p:spPr>
          <a:xfrm>
            <a:off x="762000" y="1304668"/>
            <a:ext cx="3026188" cy="5096132"/>
          </a:xfrm>
          <a:prstGeom prst="rect">
            <a:avLst/>
          </a:prstGeom>
          <a:blipFill>
            <a:blip r:embed="rId2"/>
            <a:stretch>
              <a:fillRect/>
            </a:stretch>
          </a:blipFill>
          <a:ln>
            <a:solidFill>
              <a:schemeClr val="bg1">
                <a:alpha val="60000"/>
              </a:schemeClr>
            </a:solidFill>
          </a:ln>
          <a:effectLst>
            <a:outerShdw blurRad="190500" dist="1905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22D56CE1-ABC2-4B13-9448-229FFA6BD47E}"/>
              </a:ext>
            </a:extLst>
          </p:cNvPr>
          <p:cNvGrpSpPr/>
          <p:nvPr/>
        </p:nvGrpSpPr>
        <p:grpSpPr>
          <a:xfrm rot="5400000">
            <a:off x="3863634" y="1936381"/>
            <a:ext cx="1698953" cy="2743200"/>
            <a:chOff x="762000" y="1446180"/>
            <a:chExt cx="2286000" cy="3691066"/>
          </a:xfrm>
          <a:effectLst>
            <a:outerShdw blurRad="190500" dist="190500" dir="13500000" algn="br" rotWithShape="0">
              <a:prstClr val="black">
                <a:alpha val="40000"/>
              </a:prstClr>
            </a:outerShdw>
          </a:effectLst>
        </p:grpSpPr>
        <p:sp>
          <p:nvSpPr>
            <p:cNvPr id="11" name="Freeform: Shape 10">
              <a:extLst>
                <a:ext uri="{FF2B5EF4-FFF2-40B4-BE49-F238E27FC236}">
                  <a16:creationId xmlns:a16="http://schemas.microsoft.com/office/drawing/2014/main" id="{9AD790EC-75D6-4D72-8CD0-C9714A5DC7DB}"/>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34738D"/>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C82AAD7-226E-41C6-B638-17D71CCA6FB7}"/>
                </a:ext>
              </a:extLst>
            </p:cNvPr>
            <p:cNvSpPr>
              <a:spLocks noChangeAspect="1"/>
            </p:cNvSpPr>
            <p:nvPr/>
          </p:nvSpPr>
          <p:spPr>
            <a:xfrm>
              <a:off x="1264920"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B854B385-87C3-439C-B0D2-171D076EA98F}"/>
              </a:ext>
            </a:extLst>
          </p:cNvPr>
          <p:cNvSpPr txBox="1"/>
          <p:nvPr/>
        </p:nvSpPr>
        <p:spPr>
          <a:xfrm>
            <a:off x="5006100" y="3092536"/>
            <a:ext cx="937611" cy="430887"/>
          </a:xfrm>
          <a:prstGeom prst="rect">
            <a:avLst/>
          </a:prstGeom>
          <a:noFill/>
        </p:spPr>
        <p:txBody>
          <a:bodyPr wrap="square" rtlCol="0">
            <a:spAutoFit/>
          </a:bodyPr>
          <a:lstStyle/>
          <a:p>
            <a:pPr algn="ctr" defTabSz="1219170">
              <a:spcBef>
                <a:spcPct val="20000"/>
              </a:spcBef>
              <a:defRPr/>
            </a:pPr>
            <a:r>
              <a:rPr lang="en-US" sz="2200" dirty="0">
                <a:solidFill>
                  <a:schemeClr val="bg2">
                    <a:lumMod val="25000"/>
                  </a:schemeClr>
                </a:solidFill>
                <a:latin typeface="Bernard MT Condensed" panose="02050806060905020404" pitchFamily="18" charset="0"/>
              </a:rPr>
              <a:t>$1,234</a:t>
            </a:r>
          </a:p>
        </p:txBody>
      </p:sp>
      <p:sp>
        <p:nvSpPr>
          <p:cNvPr id="17" name="TextBox 16">
            <a:extLst>
              <a:ext uri="{FF2B5EF4-FFF2-40B4-BE49-F238E27FC236}">
                <a16:creationId xmlns:a16="http://schemas.microsoft.com/office/drawing/2014/main" id="{E2843AB4-757E-42A5-BE62-528ED5C4726F}"/>
              </a:ext>
            </a:extLst>
          </p:cNvPr>
          <p:cNvSpPr txBox="1"/>
          <p:nvPr/>
        </p:nvSpPr>
        <p:spPr>
          <a:xfrm>
            <a:off x="3777617" y="3123314"/>
            <a:ext cx="1094200"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01</a:t>
            </a:r>
          </a:p>
        </p:txBody>
      </p:sp>
      <p:sp>
        <p:nvSpPr>
          <p:cNvPr id="50" name="Rectangle 49">
            <a:extLst>
              <a:ext uri="{FF2B5EF4-FFF2-40B4-BE49-F238E27FC236}">
                <a16:creationId xmlns:a16="http://schemas.microsoft.com/office/drawing/2014/main" id="{43434FAE-3A27-4A82-93EE-1E387343FC5E}"/>
              </a:ext>
            </a:extLst>
          </p:cNvPr>
          <p:cNvSpPr/>
          <p:nvPr/>
        </p:nvSpPr>
        <p:spPr>
          <a:xfrm>
            <a:off x="8391039" y="1304667"/>
            <a:ext cx="3026188" cy="5096132"/>
          </a:xfrm>
          <a:prstGeom prst="rect">
            <a:avLst/>
          </a:prstGeom>
          <a:blipFill>
            <a:blip r:embed="rId3"/>
            <a:stretch>
              <a:fillRect/>
            </a:stretch>
          </a:blipFill>
          <a:ln>
            <a:solidFill>
              <a:schemeClr val="bg1">
                <a:alpha val="60000"/>
              </a:schemeClr>
            </a:solidFill>
          </a:ln>
          <a:effectLst>
            <a:outerShdw blurRad="190500" dist="190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 name="Group 51">
            <a:extLst>
              <a:ext uri="{FF2B5EF4-FFF2-40B4-BE49-F238E27FC236}">
                <a16:creationId xmlns:a16="http://schemas.microsoft.com/office/drawing/2014/main" id="{F480247C-6428-447D-AECD-79130598B12D}"/>
              </a:ext>
            </a:extLst>
          </p:cNvPr>
          <p:cNvGrpSpPr/>
          <p:nvPr/>
        </p:nvGrpSpPr>
        <p:grpSpPr>
          <a:xfrm rot="16200000">
            <a:off x="6701268" y="3252735"/>
            <a:ext cx="1698953" cy="2743200"/>
            <a:chOff x="762000" y="1446180"/>
            <a:chExt cx="2286000" cy="3691066"/>
          </a:xfrm>
          <a:effectLst>
            <a:outerShdw blurRad="190500" dist="190500" dir="18900000" algn="bl" rotWithShape="0">
              <a:prstClr val="black">
                <a:alpha val="40000"/>
              </a:prstClr>
            </a:outerShdw>
          </a:effectLst>
        </p:grpSpPr>
        <p:sp>
          <p:nvSpPr>
            <p:cNvPr id="55" name="Freeform: Shape 54">
              <a:extLst>
                <a:ext uri="{FF2B5EF4-FFF2-40B4-BE49-F238E27FC236}">
                  <a16:creationId xmlns:a16="http://schemas.microsoft.com/office/drawing/2014/main" id="{48AF2803-8EF2-4477-996B-0C2D4A8FF594}"/>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189A80"/>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a:extLst>
                <a:ext uri="{FF2B5EF4-FFF2-40B4-BE49-F238E27FC236}">
                  <a16:creationId xmlns:a16="http://schemas.microsoft.com/office/drawing/2014/main" id="{63FD0097-8A04-457C-A61A-9DA51F93D288}"/>
                </a:ext>
              </a:extLst>
            </p:cNvPr>
            <p:cNvSpPr>
              <a:spLocks noChangeAspect="1"/>
            </p:cNvSpPr>
            <p:nvPr/>
          </p:nvSpPr>
          <p:spPr>
            <a:xfrm>
              <a:off x="1264920"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TextBox 52">
            <a:extLst>
              <a:ext uri="{FF2B5EF4-FFF2-40B4-BE49-F238E27FC236}">
                <a16:creationId xmlns:a16="http://schemas.microsoft.com/office/drawing/2014/main" id="{68C7C721-D8EF-4C98-B33E-F2AE6E4DA5A0}"/>
              </a:ext>
            </a:extLst>
          </p:cNvPr>
          <p:cNvSpPr txBox="1"/>
          <p:nvPr/>
        </p:nvSpPr>
        <p:spPr>
          <a:xfrm>
            <a:off x="6306339" y="4405273"/>
            <a:ext cx="951416" cy="430887"/>
          </a:xfrm>
          <a:prstGeom prst="rect">
            <a:avLst/>
          </a:prstGeom>
          <a:noFill/>
        </p:spPr>
        <p:txBody>
          <a:bodyPr wrap="square" rtlCol="0">
            <a:spAutoFit/>
          </a:bodyPr>
          <a:lstStyle/>
          <a:p>
            <a:pPr algn="ctr" defTabSz="1219170">
              <a:spcBef>
                <a:spcPct val="20000"/>
              </a:spcBef>
              <a:defRPr/>
            </a:pPr>
            <a:r>
              <a:rPr lang="en-US" sz="2200" dirty="0">
                <a:solidFill>
                  <a:schemeClr val="bg2">
                    <a:lumMod val="25000"/>
                  </a:schemeClr>
                </a:solidFill>
                <a:latin typeface="Bernard MT Condensed" panose="02050806060905020404" pitchFamily="18" charset="0"/>
              </a:rPr>
              <a:t>$5,678</a:t>
            </a:r>
          </a:p>
        </p:txBody>
      </p:sp>
      <p:sp>
        <p:nvSpPr>
          <p:cNvPr id="54" name="TextBox 53">
            <a:extLst>
              <a:ext uri="{FF2B5EF4-FFF2-40B4-BE49-F238E27FC236}">
                <a16:creationId xmlns:a16="http://schemas.microsoft.com/office/drawing/2014/main" id="{867777EE-4819-42C2-8BE4-8AB5D0E492E7}"/>
              </a:ext>
            </a:extLst>
          </p:cNvPr>
          <p:cNvSpPr txBox="1"/>
          <p:nvPr/>
        </p:nvSpPr>
        <p:spPr>
          <a:xfrm>
            <a:off x="7392038" y="4439670"/>
            <a:ext cx="114236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02</a:t>
            </a:r>
          </a:p>
        </p:txBody>
      </p:sp>
      <p:sp>
        <p:nvSpPr>
          <p:cNvPr id="57" name="TextBox 56">
            <a:extLst>
              <a:ext uri="{FF2B5EF4-FFF2-40B4-BE49-F238E27FC236}">
                <a16:creationId xmlns:a16="http://schemas.microsoft.com/office/drawing/2014/main" id="{9806A35F-DF8F-4343-B8A5-C49CDC234B93}"/>
              </a:ext>
            </a:extLst>
          </p:cNvPr>
          <p:cNvSpPr txBox="1"/>
          <p:nvPr/>
        </p:nvSpPr>
        <p:spPr>
          <a:xfrm>
            <a:off x="4203756" y="4661282"/>
            <a:ext cx="2542297" cy="1625060"/>
          </a:xfrm>
          <a:prstGeom prst="rect">
            <a:avLst/>
          </a:prstGeom>
          <a:noFill/>
        </p:spPr>
        <p:txBody>
          <a:bodyPr wrap="square" rtlCol="0">
            <a:spAutoFit/>
          </a:bodyPr>
          <a:lstStyle/>
          <a:p>
            <a:pPr defTabSz="1219170">
              <a:spcBef>
                <a:spcPct val="20000"/>
              </a:spcBef>
              <a:defRPr/>
            </a:pPr>
            <a:r>
              <a:rPr lang="en-US" sz="1600" dirty="0">
                <a:solidFill>
                  <a:srgbClr val="189A8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18" name="Picture 17">
            <a:hlinkClick r:id="rId4"/>
            <a:extLst>
              <a:ext uri="{FF2B5EF4-FFF2-40B4-BE49-F238E27FC236}">
                <a16:creationId xmlns:a16="http://schemas.microsoft.com/office/drawing/2014/main" id="{84A888A5-1020-4468-86BA-49125175EC5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2343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fade">
                                      <p:cBhvr>
                                        <p:cTn id="17" dur="1000"/>
                                        <p:tgtEl>
                                          <p:spTgt spid="39"/>
                                        </p:tgtEl>
                                      </p:cBhvr>
                                    </p:animEffect>
                                    <p:anim calcmode="lin" valueType="num">
                                      <p:cBhvr>
                                        <p:cTn id="18" dur="1000" fill="hold"/>
                                        <p:tgtEl>
                                          <p:spTgt spid="39"/>
                                        </p:tgtEl>
                                        <p:attrNameLst>
                                          <p:attrName>ppt_x</p:attrName>
                                        </p:attrNameLst>
                                      </p:cBhvr>
                                      <p:tavLst>
                                        <p:tav tm="0">
                                          <p:val>
                                            <p:strVal val="#ppt_x"/>
                                          </p:val>
                                        </p:tav>
                                        <p:tav tm="100000">
                                          <p:val>
                                            <p:strVal val="#ppt_x"/>
                                          </p:val>
                                        </p:tav>
                                      </p:tavLst>
                                    </p:anim>
                                    <p:anim calcmode="lin" valueType="num">
                                      <p:cBhvr>
                                        <p:cTn id="19" dur="1000" fill="hold"/>
                                        <p:tgtEl>
                                          <p:spTgt spid="39"/>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animEffect transition="in" filter="fade">
                                      <p:cBhvr>
                                        <p:cTn id="25" dur="500"/>
                                        <p:tgtEl>
                                          <p:spTgt spid="17"/>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animEffect transition="in" filter="fade">
                                      <p:cBhvr>
                                        <p:cTn id="30" dur="500"/>
                                        <p:tgtEl>
                                          <p:spTgt spid="16"/>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1000"/>
                                        <p:tgtEl>
                                          <p:spTgt spid="38"/>
                                        </p:tgtEl>
                                      </p:cBhvr>
                                    </p:animEffect>
                                    <p:anim calcmode="lin" valueType="num">
                                      <p:cBhvr>
                                        <p:cTn id="35" dur="1000" fill="hold"/>
                                        <p:tgtEl>
                                          <p:spTgt spid="38"/>
                                        </p:tgtEl>
                                        <p:attrNameLst>
                                          <p:attrName>ppt_x</p:attrName>
                                        </p:attrNameLst>
                                      </p:cBhvr>
                                      <p:tavLst>
                                        <p:tav tm="0">
                                          <p:val>
                                            <p:strVal val="#ppt_x"/>
                                          </p:val>
                                        </p:tav>
                                        <p:tav tm="100000">
                                          <p:val>
                                            <p:strVal val="#ppt_x"/>
                                          </p:val>
                                        </p:tav>
                                      </p:tavLst>
                                    </p:anim>
                                    <p:anim calcmode="lin" valueType="num">
                                      <p:cBhvr>
                                        <p:cTn id="36" dur="1000" fill="hold"/>
                                        <p:tgtEl>
                                          <p:spTgt spid="38"/>
                                        </p:tgtEl>
                                        <p:attrNameLst>
                                          <p:attrName>ppt_y</p:attrName>
                                        </p:attrNameLst>
                                      </p:cBhvr>
                                      <p:tavLst>
                                        <p:tav tm="0">
                                          <p:val>
                                            <p:strVal val="#ppt_y+.1"/>
                                          </p:val>
                                        </p:tav>
                                        <p:tav tm="100000">
                                          <p:val>
                                            <p:strVal val="#ppt_y"/>
                                          </p:val>
                                        </p:tav>
                                      </p:tavLst>
                                    </p:anim>
                                  </p:childTnLst>
                                </p:cTn>
                              </p:par>
                            </p:childTnLst>
                          </p:cTn>
                        </p:par>
                        <p:par>
                          <p:cTn id="37" fill="hold">
                            <p:stCondLst>
                              <p:cond delay="3500"/>
                            </p:stCondLst>
                            <p:childTnLst>
                              <p:par>
                                <p:cTn id="38" presetID="42" presetClass="entr" presetSubtype="0" fill="hold" grpId="0" nodeType="afterEffect">
                                  <p:stCondLst>
                                    <p:cond delay="0"/>
                                  </p:stCondLst>
                                  <p:childTnLst>
                                    <p:set>
                                      <p:cBhvr>
                                        <p:cTn id="39" dur="1" fill="hold">
                                          <p:stCondLst>
                                            <p:cond delay="0"/>
                                          </p:stCondLst>
                                        </p:cTn>
                                        <p:tgtEl>
                                          <p:spTgt spid="50"/>
                                        </p:tgtEl>
                                        <p:attrNameLst>
                                          <p:attrName>style.visibility</p:attrName>
                                        </p:attrNameLst>
                                      </p:cBhvr>
                                      <p:to>
                                        <p:strVal val="visible"/>
                                      </p:to>
                                    </p:set>
                                    <p:animEffect transition="in" filter="fade">
                                      <p:cBhvr>
                                        <p:cTn id="40" dur="1000"/>
                                        <p:tgtEl>
                                          <p:spTgt spid="50"/>
                                        </p:tgtEl>
                                      </p:cBhvr>
                                    </p:animEffect>
                                    <p:anim calcmode="lin" valueType="num">
                                      <p:cBhvr>
                                        <p:cTn id="41" dur="1000" fill="hold"/>
                                        <p:tgtEl>
                                          <p:spTgt spid="50"/>
                                        </p:tgtEl>
                                        <p:attrNameLst>
                                          <p:attrName>ppt_x</p:attrName>
                                        </p:attrNameLst>
                                      </p:cBhvr>
                                      <p:tavLst>
                                        <p:tav tm="0">
                                          <p:val>
                                            <p:strVal val="#ppt_x"/>
                                          </p:val>
                                        </p:tav>
                                        <p:tav tm="100000">
                                          <p:val>
                                            <p:strVal val="#ppt_x"/>
                                          </p:val>
                                        </p:tav>
                                      </p:tavLst>
                                    </p:anim>
                                    <p:anim calcmode="lin" valueType="num">
                                      <p:cBhvr>
                                        <p:cTn id="42" dur="1000" fill="hold"/>
                                        <p:tgtEl>
                                          <p:spTgt spid="50"/>
                                        </p:tgtEl>
                                        <p:attrNameLst>
                                          <p:attrName>ppt_y</p:attrName>
                                        </p:attrNameLst>
                                      </p:cBhvr>
                                      <p:tavLst>
                                        <p:tav tm="0">
                                          <p:val>
                                            <p:strVal val="#ppt_y+.1"/>
                                          </p:val>
                                        </p:tav>
                                        <p:tav tm="100000">
                                          <p:val>
                                            <p:strVal val="#ppt_y"/>
                                          </p:val>
                                        </p:tav>
                                      </p:tavLst>
                                    </p:anim>
                                  </p:childTnLst>
                                </p:cTn>
                              </p:par>
                            </p:childTnLst>
                          </p:cTn>
                        </p:par>
                        <p:par>
                          <p:cTn id="43" fill="hold">
                            <p:stCondLst>
                              <p:cond delay="4500"/>
                            </p:stCondLst>
                            <p:childTnLst>
                              <p:par>
                                <p:cTn id="44" presetID="42" presetClass="entr" presetSubtype="0" fill="hold" nodeType="afterEffect">
                                  <p:stCondLst>
                                    <p:cond delay="0"/>
                                  </p:stCondLst>
                                  <p:childTnLst>
                                    <p:set>
                                      <p:cBhvr>
                                        <p:cTn id="45" dur="1" fill="hold">
                                          <p:stCondLst>
                                            <p:cond delay="0"/>
                                          </p:stCondLst>
                                        </p:cTn>
                                        <p:tgtEl>
                                          <p:spTgt spid="52"/>
                                        </p:tgtEl>
                                        <p:attrNameLst>
                                          <p:attrName>style.visibility</p:attrName>
                                        </p:attrNameLst>
                                      </p:cBhvr>
                                      <p:to>
                                        <p:strVal val="visible"/>
                                      </p:to>
                                    </p:set>
                                    <p:animEffect transition="in" filter="fade">
                                      <p:cBhvr>
                                        <p:cTn id="46" dur="1000"/>
                                        <p:tgtEl>
                                          <p:spTgt spid="52"/>
                                        </p:tgtEl>
                                      </p:cBhvr>
                                    </p:animEffect>
                                    <p:anim calcmode="lin" valueType="num">
                                      <p:cBhvr>
                                        <p:cTn id="47" dur="1000" fill="hold"/>
                                        <p:tgtEl>
                                          <p:spTgt spid="52"/>
                                        </p:tgtEl>
                                        <p:attrNameLst>
                                          <p:attrName>ppt_x</p:attrName>
                                        </p:attrNameLst>
                                      </p:cBhvr>
                                      <p:tavLst>
                                        <p:tav tm="0">
                                          <p:val>
                                            <p:strVal val="#ppt_x"/>
                                          </p:val>
                                        </p:tav>
                                        <p:tav tm="100000">
                                          <p:val>
                                            <p:strVal val="#ppt_x"/>
                                          </p:val>
                                        </p:tav>
                                      </p:tavLst>
                                    </p:anim>
                                    <p:anim calcmode="lin" valueType="num">
                                      <p:cBhvr>
                                        <p:cTn id="48" dur="1000" fill="hold"/>
                                        <p:tgtEl>
                                          <p:spTgt spid="52"/>
                                        </p:tgtEl>
                                        <p:attrNameLst>
                                          <p:attrName>ppt_y</p:attrName>
                                        </p:attrNameLst>
                                      </p:cBhvr>
                                      <p:tavLst>
                                        <p:tav tm="0">
                                          <p:val>
                                            <p:strVal val="#ppt_y+.1"/>
                                          </p:val>
                                        </p:tav>
                                        <p:tav tm="100000">
                                          <p:val>
                                            <p:strVal val="#ppt_y"/>
                                          </p:val>
                                        </p:tav>
                                      </p:tavLst>
                                    </p:anim>
                                  </p:childTnLst>
                                </p:cTn>
                              </p:par>
                            </p:childTnLst>
                          </p:cTn>
                        </p:par>
                        <p:par>
                          <p:cTn id="49" fill="hold">
                            <p:stCondLst>
                              <p:cond delay="5500"/>
                            </p:stCondLst>
                            <p:childTnLst>
                              <p:par>
                                <p:cTn id="50" presetID="53" presetClass="entr" presetSubtype="16" fill="hold" grpId="0" nodeType="afterEffect">
                                  <p:stCondLst>
                                    <p:cond delay="0"/>
                                  </p:stCondLst>
                                  <p:childTnLst>
                                    <p:set>
                                      <p:cBhvr>
                                        <p:cTn id="51" dur="1" fill="hold">
                                          <p:stCondLst>
                                            <p:cond delay="0"/>
                                          </p:stCondLst>
                                        </p:cTn>
                                        <p:tgtEl>
                                          <p:spTgt spid="54"/>
                                        </p:tgtEl>
                                        <p:attrNameLst>
                                          <p:attrName>style.visibility</p:attrName>
                                        </p:attrNameLst>
                                      </p:cBhvr>
                                      <p:to>
                                        <p:strVal val="visible"/>
                                      </p:to>
                                    </p:set>
                                    <p:anim calcmode="lin" valueType="num">
                                      <p:cBhvr>
                                        <p:cTn id="52" dur="500" fill="hold"/>
                                        <p:tgtEl>
                                          <p:spTgt spid="54"/>
                                        </p:tgtEl>
                                        <p:attrNameLst>
                                          <p:attrName>ppt_w</p:attrName>
                                        </p:attrNameLst>
                                      </p:cBhvr>
                                      <p:tavLst>
                                        <p:tav tm="0">
                                          <p:val>
                                            <p:fltVal val="0"/>
                                          </p:val>
                                        </p:tav>
                                        <p:tav tm="100000">
                                          <p:val>
                                            <p:strVal val="#ppt_w"/>
                                          </p:val>
                                        </p:tav>
                                      </p:tavLst>
                                    </p:anim>
                                    <p:anim calcmode="lin" valueType="num">
                                      <p:cBhvr>
                                        <p:cTn id="53" dur="500" fill="hold"/>
                                        <p:tgtEl>
                                          <p:spTgt spid="54"/>
                                        </p:tgtEl>
                                        <p:attrNameLst>
                                          <p:attrName>ppt_h</p:attrName>
                                        </p:attrNameLst>
                                      </p:cBhvr>
                                      <p:tavLst>
                                        <p:tav tm="0">
                                          <p:val>
                                            <p:fltVal val="0"/>
                                          </p:val>
                                        </p:tav>
                                        <p:tav tm="100000">
                                          <p:val>
                                            <p:strVal val="#ppt_h"/>
                                          </p:val>
                                        </p:tav>
                                      </p:tavLst>
                                    </p:anim>
                                    <p:animEffect transition="in" filter="fade">
                                      <p:cBhvr>
                                        <p:cTn id="54" dur="500"/>
                                        <p:tgtEl>
                                          <p:spTgt spid="54"/>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53"/>
                                        </p:tgtEl>
                                        <p:attrNameLst>
                                          <p:attrName>style.visibility</p:attrName>
                                        </p:attrNameLst>
                                      </p:cBhvr>
                                      <p:to>
                                        <p:strVal val="visible"/>
                                      </p:to>
                                    </p:set>
                                    <p:anim calcmode="lin" valueType="num">
                                      <p:cBhvr>
                                        <p:cTn id="57" dur="500" fill="hold"/>
                                        <p:tgtEl>
                                          <p:spTgt spid="53"/>
                                        </p:tgtEl>
                                        <p:attrNameLst>
                                          <p:attrName>ppt_w</p:attrName>
                                        </p:attrNameLst>
                                      </p:cBhvr>
                                      <p:tavLst>
                                        <p:tav tm="0">
                                          <p:val>
                                            <p:fltVal val="0"/>
                                          </p:val>
                                        </p:tav>
                                        <p:tav tm="100000">
                                          <p:val>
                                            <p:strVal val="#ppt_w"/>
                                          </p:val>
                                        </p:tav>
                                      </p:tavLst>
                                    </p:anim>
                                    <p:anim calcmode="lin" valueType="num">
                                      <p:cBhvr>
                                        <p:cTn id="58" dur="500" fill="hold"/>
                                        <p:tgtEl>
                                          <p:spTgt spid="53"/>
                                        </p:tgtEl>
                                        <p:attrNameLst>
                                          <p:attrName>ppt_h</p:attrName>
                                        </p:attrNameLst>
                                      </p:cBhvr>
                                      <p:tavLst>
                                        <p:tav tm="0">
                                          <p:val>
                                            <p:fltVal val="0"/>
                                          </p:val>
                                        </p:tav>
                                        <p:tav tm="100000">
                                          <p:val>
                                            <p:strVal val="#ppt_h"/>
                                          </p:val>
                                        </p:tav>
                                      </p:tavLst>
                                    </p:anim>
                                    <p:animEffect transition="in" filter="fade">
                                      <p:cBhvr>
                                        <p:cTn id="59" dur="500"/>
                                        <p:tgtEl>
                                          <p:spTgt spid="53"/>
                                        </p:tgtEl>
                                      </p:cBhvr>
                                    </p:animEffect>
                                  </p:childTnLst>
                                </p:cTn>
                              </p:par>
                            </p:childTnLst>
                          </p:cTn>
                        </p:par>
                        <p:par>
                          <p:cTn id="60" fill="hold">
                            <p:stCondLst>
                              <p:cond delay="6000"/>
                            </p:stCondLst>
                            <p:childTnLst>
                              <p:par>
                                <p:cTn id="61" presetID="42" presetClass="entr" presetSubtype="0" fill="hold" grpId="0" nodeType="afterEffect">
                                  <p:stCondLst>
                                    <p:cond delay="0"/>
                                  </p:stCondLst>
                                  <p:childTnLst>
                                    <p:set>
                                      <p:cBhvr>
                                        <p:cTn id="62" dur="1" fill="hold">
                                          <p:stCondLst>
                                            <p:cond delay="0"/>
                                          </p:stCondLst>
                                        </p:cTn>
                                        <p:tgtEl>
                                          <p:spTgt spid="57"/>
                                        </p:tgtEl>
                                        <p:attrNameLst>
                                          <p:attrName>style.visibility</p:attrName>
                                        </p:attrNameLst>
                                      </p:cBhvr>
                                      <p:to>
                                        <p:strVal val="visible"/>
                                      </p:to>
                                    </p:set>
                                    <p:animEffect transition="in" filter="fade">
                                      <p:cBhvr>
                                        <p:cTn id="63" dur="1000"/>
                                        <p:tgtEl>
                                          <p:spTgt spid="57"/>
                                        </p:tgtEl>
                                      </p:cBhvr>
                                    </p:animEffect>
                                    <p:anim calcmode="lin" valueType="num">
                                      <p:cBhvr>
                                        <p:cTn id="64" dur="1000" fill="hold"/>
                                        <p:tgtEl>
                                          <p:spTgt spid="57"/>
                                        </p:tgtEl>
                                        <p:attrNameLst>
                                          <p:attrName>ppt_x</p:attrName>
                                        </p:attrNameLst>
                                      </p:cBhvr>
                                      <p:tavLst>
                                        <p:tav tm="0">
                                          <p:val>
                                            <p:strVal val="#ppt_x"/>
                                          </p:val>
                                        </p:tav>
                                        <p:tav tm="100000">
                                          <p:val>
                                            <p:strVal val="#ppt_x"/>
                                          </p:val>
                                        </p:tav>
                                      </p:tavLst>
                                    </p:anim>
                                    <p:anim calcmode="lin" valueType="num">
                                      <p:cBhvr>
                                        <p:cTn id="65"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8" grpId="0"/>
      <p:bldP spid="3" grpId="0" animBg="1"/>
      <p:bldP spid="16" grpId="0"/>
      <p:bldP spid="17" grpId="0"/>
      <p:bldP spid="50" grpId="0" animBg="1"/>
      <p:bldP spid="53" grpId="0"/>
      <p:bldP spid="54"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1260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2018-11-25T23:56:24Z</dcterms:modified>
</cp:coreProperties>
</file>