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142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lumMod val="65000"/>
            </a:schemeClr>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34738D"/>
                  </a:solidFill>
                  <a:latin typeface="Bernard MT Condensed" panose="02050806060905020404" pitchFamily="18" charset="0"/>
                </a:rPr>
                <a:t>01</a:t>
              </a:r>
            </a:p>
            <a:p>
              <a:pPr algn="ctr"/>
              <a:r>
                <a:rPr lang="en-US" sz="1000" b="1" dirty="0">
                  <a:solidFill>
                    <a:srgbClr val="34738D"/>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189A80"/>
                  </a:solidFill>
                  <a:latin typeface="Bernard MT Condensed" panose="02050806060905020404" pitchFamily="18" charset="0"/>
                </a:rPr>
                <a:t>02</a:t>
              </a:r>
            </a:p>
            <a:p>
              <a:pPr algn="ctr"/>
              <a:r>
                <a:rPr lang="en-US" sz="1000" b="1" dirty="0">
                  <a:solidFill>
                    <a:srgbClr val="189A80"/>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25" name="Picture 24">
            <a:hlinkClick r:id="rId4"/>
            <a:extLst>
              <a:ext uri="{FF2B5EF4-FFF2-40B4-BE49-F238E27FC236}">
                <a16:creationId xmlns:a16="http://schemas.microsoft.com/office/drawing/2014/main" id="{73E7D86E-86E4-4350-A70E-0015C7E3312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79">
                                            <p:txEl>
                                              <p:pRg st="0" end="0"/>
                                            </p:txEl>
                                          </p:spTgt>
                                        </p:tgtEl>
                                        <p:attrNameLst>
                                          <p:attrName>style.visibility</p:attrName>
                                        </p:attrNameLst>
                                      </p:cBhvr>
                                      <p:to>
                                        <p:strVal val="visible"/>
                                      </p:to>
                                    </p:set>
                                    <p:animEffect transition="in" filter="fade">
                                      <p:cBhvr>
                                        <p:cTn id="11" dur="500"/>
                                        <p:tgtEl>
                                          <p:spTgt spid="79">
                                            <p:txEl>
                                              <p:pRg st="0" end="0"/>
                                            </p:txEl>
                                          </p:spTgt>
                                        </p:tgtEl>
                                      </p:cBhvr>
                                    </p:animEffect>
                                    <p:anim calcmode="lin" valueType="num">
                                      <p:cBhvr>
                                        <p:cTn id="12"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79">
                                            <p:txEl>
                                              <p:pRg st="2" end="2"/>
                                            </p:txEl>
                                          </p:spTgt>
                                        </p:tgtEl>
                                        <p:attrNameLst>
                                          <p:attrName>style.visibility</p:attrName>
                                        </p:attrNameLst>
                                      </p:cBhvr>
                                      <p:to>
                                        <p:strVal val="visible"/>
                                      </p:to>
                                    </p:set>
                                    <p:animEffect transition="in" filter="fade">
                                      <p:cBhvr>
                                        <p:cTn id="17" dur="500"/>
                                        <p:tgtEl>
                                          <p:spTgt spid="79">
                                            <p:txEl>
                                              <p:pRg st="2" end="2"/>
                                            </p:txEl>
                                          </p:spTgt>
                                        </p:tgtEl>
                                      </p:cBhvr>
                                    </p:animEffect>
                                    <p:anim calcmode="lin" valueType="num">
                                      <p:cBhvr>
                                        <p:cTn id="18"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79">
                                            <p:txEl>
                                              <p:pRg st="3" end="3"/>
                                            </p:txEl>
                                          </p:spTgt>
                                        </p:tgtEl>
                                        <p:attrNameLst>
                                          <p:attrName>style.visibility</p:attrName>
                                        </p:attrNameLst>
                                      </p:cBhvr>
                                      <p:to>
                                        <p:strVal val="visible"/>
                                      </p:to>
                                    </p:set>
                                    <p:animEffect transition="in" filter="fade">
                                      <p:cBhvr>
                                        <p:cTn id="23" dur="500"/>
                                        <p:tgtEl>
                                          <p:spTgt spid="79">
                                            <p:txEl>
                                              <p:pRg st="3" end="3"/>
                                            </p:txEl>
                                          </p:spTgt>
                                        </p:tgtEl>
                                      </p:cBhvr>
                                    </p:animEffect>
                                    <p:anim calcmode="lin" valueType="num">
                                      <p:cBhvr>
                                        <p:cTn id="24"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250"/>
                            </p:stCondLst>
                            <p:childTnLst>
                              <p:par>
                                <p:cTn id="27" presetID="42" presetClass="entr" presetSubtype="0" fill="hold" grpId="0" nodeType="afterEffect">
                                  <p:stCondLst>
                                    <p:cond delay="0"/>
                                  </p:stCondLst>
                                  <p:childTnLst>
                                    <p:set>
                                      <p:cBhvr>
                                        <p:cTn id="28" dur="1" fill="hold">
                                          <p:stCondLst>
                                            <p:cond delay="0"/>
                                          </p:stCondLst>
                                        </p:cTn>
                                        <p:tgtEl>
                                          <p:spTgt spid="79">
                                            <p:txEl>
                                              <p:pRg st="5" end="5"/>
                                            </p:txEl>
                                          </p:spTgt>
                                        </p:tgtEl>
                                        <p:attrNameLst>
                                          <p:attrName>style.visibility</p:attrName>
                                        </p:attrNameLst>
                                      </p:cBhvr>
                                      <p:to>
                                        <p:strVal val="visible"/>
                                      </p:to>
                                    </p:set>
                                    <p:animEffect transition="in" filter="fade">
                                      <p:cBhvr>
                                        <p:cTn id="29" dur="500"/>
                                        <p:tgtEl>
                                          <p:spTgt spid="79">
                                            <p:txEl>
                                              <p:pRg st="5" end="5"/>
                                            </p:txEl>
                                          </p:spTgt>
                                        </p:tgtEl>
                                      </p:cBhvr>
                                    </p:animEffect>
                                    <p:anim calcmode="lin" valueType="num">
                                      <p:cBhvr>
                                        <p:cTn id="30"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animEffect transition="in" filter="fade">
                                      <p:cBhvr>
                                        <p:cTn id="35" dur="500"/>
                                        <p:tgtEl>
                                          <p:spTgt spid="79">
                                            <p:txEl>
                                              <p:pRg st="7" end="7"/>
                                            </p:txEl>
                                          </p:spTgt>
                                        </p:tgtEl>
                                      </p:cBhvr>
                                    </p:animEffect>
                                    <p:anim calcmode="lin" valueType="num">
                                      <p:cBhvr>
                                        <p:cTn id="36"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250"/>
                            </p:stCondLst>
                            <p:childTnLst>
                              <p:par>
                                <p:cTn id="39" presetID="42" presetClass="entr" presetSubtype="0" fill="hold" grpId="0" nodeType="afterEffect">
                                  <p:stCondLst>
                                    <p:cond delay="0"/>
                                  </p:stCondLst>
                                  <p:childTnLst>
                                    <p:set>
                                      <p:cBhvr>
                                        <p:cTn id="40" dur="1" fill="hold">
                                          <p:stCondLst>
                                            <p:cond delay="0"/>
                                          </p:stCondLst>
                                        </p:cTn>
                                        <p:tgtEl>
                                          <p:spTgt spid="79">
                                            <p:txEl>
                                              <p:pRg st="9" end="9"/>
                                            </p:txEl>
                                          </p:spTgt>
                                        </p:tgtEl>
                                        <p:attrNameLst>
                                          <p:attrName>style.visibility</p:attrName>
                                        </p:attrNameLst>
                                      </p:cBhvr>
                                      <p:to>
                                        <p:strVal val="visible"/>
                                      </p:to>
                                    </p:set>
                                    <p:animEffect transition="in" filter="fade">
                                      <p:cBhvr>
                                        <p:cTn id="41" dur="500"/>
                                        <p:tgtEl>
                                          <p:spTgt spid="79">
                                            <p:txEl>
                                              <p:pRg st="9" end="9"/>
                                            </p:txEl>
                                          </p:spTgt>
                                        </p:tgtEl>
                                      </p:cBhvr>
                                    </p:animEffect>
                                    <p:anim calcmode="lin" valueType="num">
                                      <p:cBhvr>
                                        <p:cTn id="42"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1000"/>
                                        <p:tgtEl>
                                          <p:spTgt spid="33"/>
                                        </p:tgtEl>
                                      </p:cBhvr>
                                    </p:animEffect>
                                    <p:anim calcmode="lin" valueType="num">
                                      <p:cBhvr>
                                        <p:cTn id="48" dur="1000" fill="hold"/>
                                        <p:tgtEl>
                                          <p:spTgt spid="33"/>
                                        </p:tgtEl>
                                        <p:attrNameLst>
                                          <p:attrName>ppt_x</p:attrName>
                                        </p:attrNameLst>
                                      </p:cBhvr>
                                      <p:tavLst>
                                        <p:tav tm="0">
                                          <p:val>
                                            <p:strVal val="#ppt_x"/>
                                          </p:val>
                                        </p:tav>
                                        <p:tav tm="100000">
                                          <p:val>
                                            <p:strVal val="#ppt_x"/>
                                          </p:val>
                                        </p:tav>
                                      </p:tavLst>
                                    </p:anim>
                                    <p:anim calcmode="lin" valueType="num">
                                      <p:cBhvr>
                                        <p:cTn id="49" dur="1000" fill="hold"/>
                                        <p:tgtEl>
                                          <p:spTgt spid="3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4750"/>
                            </p:stCondLst>
                            <p:childTnLst>
                              <p:par>
                                <p:cTn id="66" presetID="22" presetClass="entr" presetSubtype="1" fill="hold" grpId="0" nodeType="afterEffect">
                                  <p:stCondLst>
                                    <p:cond delay="0"/>
                                  </p:stCondLst>
                                  <p:childTnLst>
                                    <p:set>
                                      <p:cBhvr>
                                        <p:cTn id="67" dur="1" fill="hold">
                                          <p:stCondLst>
                                            <p:cond delay="0"/>
                                          </p:stCondLst>
                                        </p:cTn>
                                        <p:tgtEl>
                                          <p:spTgt spid="55"/>
                                        </p:tgtEl>
                                        <p:attrNameLst>
                                          <p:attrName>style.visibility</p:attrName>
                                        </p:attrNameLst>
                                      </p:cBhvr>
                                      <p:to>
                                        <p:strVal val="visible"/>
                                      </p:to>
                                    </p:set>
                                    <p:animEffect transition="in" filter="wipe(up)">
                                      <p:cBhvr>
                                        <p:cTn id="68" dur="500"/>
                                        <p:tgtEl>
                                          <p:spTgt spid="55"/>
                                        </p:tgtEl>
                                      </p:cBhvr>
                                    </p:animEffect>
                                  </p:childTnLst>
                                </p:cTn>
                              </p:par>
                            </p:childTnLst>
                          </p:cTn>
                        </p:par>
                        <p:par>
                          <p:cTn id="69" fill="hold">
                            <p:stCondLst>
                              <p:cond delay="5250"/>
                            </p:stCondLst>
                            <p:childTnLst>
                              <p:par>
                                <p:cTn id="70" presetID="22" presetClass="entr" presetSubtype="2" fill="hold" grpId="0" nodeType="after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wipe(right)">
                                      <p:cBhvr>
                                        <p:cTn id="72" dur="1000"/>
                                        <p:tgtEl>
                                          <p:spTgt spid="71"/>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animEffect transition="in" filter="fade">
                                      <p:cBhvr>
                                        <p:cTn id="75" dur="1000"/>
                                        <p:tgtEl>
                                          <p:spTgt spid="76"/>
                                        </p:tgtEl>
                                      </p:cBhvr>
                                    </p:animEffect>
                                    <p:anim calcmode="lin" valueType="num">
                                      <p:cBhvr>
                                        <p:cTn id="76" dur="1000" fill="hold"/>
                                        <p:tgtEl>
                                          <p:spTgt spid="76"/>
                                        </p:tgtEl>
                                        <p:attrNameLst>
                                          <p:attrName>ppt_x</p:attrName>
                                        </p:attrNameLst>
                                      </p:cBhvr>
                                      <p:tavLst>
                                        <p:tav tm="0">
                                          <p:val>
                                            <p:strVal val="#ppt_x"/>
                                          </p:val>
                                        </p:tav>
                                        <p:tav tm="100000">
                                          <p:val>
                                            <p:strVal val="#ppt_x"/>
                                          </p:val>
                                        </p:tav>
                                      </p:tavLst>
                                    </p:anim>
                                    <p:anim calcmode="lin" valueType="num">
                                      <p:cBhvr>
                                        <p:cTn id="77" dur="1000" fill="hold"/>
                                        <p:tgtEl>
                                          <p:spTgt spid="76"/>
                                        </p:tgtEl>
                                        <p:attrNameLst>
                                          <p:attrName>ppt_y</p:attrName>
                                        </p:attrNameLst>
                                      </p:cBhvr>
                                      <p:tavLst>
                                        <p:tav tm="0">
                                          <p:val>
                                            <p:strVal val="#ppt_y+.1"/>
                                          </p:val>
                                        </p:tav>
                                        <p:tav tm="100000">
                                          <p:val>
                                            <p:strVal val="#ppt_y"/>
                                          </p:val>
                                        </p:tav>
                                      </p:tavLst>
                                    </p:anim>
                                  </p:childTnLst>
                                </p:cTn>
                              </p:par>
                            </p:childTnLst>
                          </p:cTn>
                        </p:par>
                        <p:par>
                          <p:cTn id="78" fill="hold">
                            <p:stCondLst>
                              <p:cond delay="6250"/>
                            </p:stCondLst>
                            <p:childTnLst>
                              <p:par>
                                <p:cTn id="79" presetID="53" presetClass="entr" presetSubtype="528" fill="hold" nodeType="after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750" fill="hold"/>
                                        <p:tgtEl>
                                          <p:spTgt spid="58"/>
                                        </p:tgtEl>
                                        <p:attrNameLst>
                                          <p:attrName>ppt_w</p:attrName>
                                        </p:attrNameLst>
                                      </p:cBhvr>
                                      <p:tavLst>
                                        <p:tav tm="0">
                                          <p:val>
                                            <p:fltVal val="0"/>
                                          </p:val>
                                        </p:tav>
                                        <p:tav tm="100000">
                                          <p:val>
                                            <p:strVal val="#ppt_w"/>
                                          </p:val>
                                        </p:tav>
                                      </p:tavLst>
                                    </p:anim>
                                    <p:anim calcmode="lin" valueType="num">
                                      <p:cBhvr>
                                        <p:cTn id="82" dur="750" fill="hold"/>
                                        <p:tgtEl>
                                          <p:spTgt spid="58"/>
                                        </p:tgtEl>
                                        <p:attrNameLst>
                                          <p:attrName>ppt_h</p:attrName>
                                        </p:attrNameLst>
                                      </p:cBhvr>
                                      <p:tavLst>
                                        <p:tav tm="0">
                                          <p:val>
                                            <p:fltVal val="0"/>
                                          </p:val>
                                        </p:tav>
                                        <p:tav tm="100000">
                                          <p:val>
                                            <p:strVal val="#ppt_h"/>
                                          </p:val>
                                        </p:tav>
                                      </p:tavLst>
                                    </p:anim>
                                    <p:animEffect transition="in" filter="fade">
                                      <p:cBhvr>
                                        <p:cTn id="83" dur="750"/>
                                        <p:tgtEl>
                                          <p:spTgt spid="58"/>
                                        </p:tgtEl>
                                      </p:cBhvr>
                                    </p:animEffect>
                                    <p:anim calcmode="lin" valueType="num">
                                      <p:cBhvr>
                                        <p:cTn id="84" dur="750" fill="hold"/>
                                        <p:tgtEl>
                                          <p:spTgt spid="58"/>
                                        </p:tgtEl>
                                        <p:attrNameLst>
                                          <p:attrName>ppt_x</p:attrName>
                                        </p:attrNameLst>
                                      </p:cBhvr>
                                      <p:tavLst>
                                        <p:tav tm="0">
                                          <p:val>
                                            <p:fltVal val="0.5"/>
                                          </p:val>
                                        </p:tav>
                                        <p:tav tm="100000">
                                          <p:val>
                                            <p:strVal val="#ppt_x"/>
                                          </p:val>
                                        </p:tav>
                                      </p:tavLst>
                                    </p:anim>
                                    <p:anim calcmode="lin" valueType="num">
                                      <p:cBhvr>
                                        <p:cTn id="85" dur="750" fill="hold"/>
                                        <p:tgtEl>
                                          <p:spTgt spid="58"/>
                                        </p:tgtEl>
                                        <p:attrNameLst>
                                          <p:attrName>ppt_y</p:attrName>
                                        </p:attrNameLst>
                                      </p:cBhvr>
                                      <p:tavLst>
                                        <p:tav tm="0">
                                          <p:val>
                                            <p:fltVal val="0.5"/>
                                          </p:val>
                                        </p:tav>
                                        <p:tav tm="100000">
                                          <p:val>
                                            <p:strVal val="#ppt_y"/>
                                          </p:val>
                                        </p:tav>
                                      </p:tavLst>
                                    </p:anim>
                                  </p:childTnLst>
                                </p:cTn>
                              </p:par>
                            </p:childTnLst>
                          </p:cTn>
                        </p:par>
                        <p:par>
                          <p:cTn id="86" fill="hold">
                            <p:stCondLst>
                              <p:cond delay="7000"/>
                            </p:stCondLst>
                            <p:childTnLst>
                              <p:par>
                                <p:cTn id="87" presetID="22" presetClass="entr" presetSubtype="8"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wipe(left)">
                                      <p:cBhvr>
                                        <p:cTn id="89" dur="750"/>
                                        <p:tgtEl>
                                          <p:spTgt spid="59"/>
                                        </p:tgtEl>
                                      </p:cBhvr>
                                    </p:animEffect>
                                  </p:childTnLst>
                                </p:cTn>
                              </p:par>
                            </p:childTnLst>
                          </p:cTn>
                        </p:par>
                        <p:par>
                          <p:cTn id="90" fill="hold">
                            <p:stCondLst>
                              <p:cond delay="7750"/>
                            </p:stCondLst>
                            <p:childTnLst>
                              <p:par>
                                <p:cTn id="91" presetID="22" presetClass="entr" presetSubtype="2"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animEffect transition="in" filter="wipe(right)">
                                      <p:cBhvr>
                                        <p:cTn id="93" dur="1000"/>
                                        <p:tgtEl>
                                          <p:spTgt spid="70"/>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77"/>
                                        </p:tgtEl>
                                        <p:attrNameLst>
                                          <p:attrName>style.visibility</p:attrName>
                                        </p:attrNameLst>
                                      </p:cBhvr>
                                      <p:to>
                                        <p:strVal val="visible"/>
                                      </p:to>
                                    </p:set>
                                    <p:animEffect transition="in" filter="fade">
                                      <p:cBhvr>
                                        <p:cTn id="96" dur="1000"/>
                                        <p:tgtEl>
                                          <p:spTgt spid="77"/>
                                        </p:tgtEl>
                                      </p:cBhvr>
                                    </p:animEffect>
                                    <p:anim calcmode="lin" valueType="num">
                                      <p:cBhvr>
                                        <p:cTn id="97" dur="1000" fill="hold"/>
                                        <p:tgtEl>
                                          <p:spTgt spid="77"/>
                                        </p:tgtEl>
                                        <p:attrNameLst>
                                          <p:attrName>ppt_x</p:attrName>
                                        </p:attrNameLst>
                                      </p:cBhvr>
                                      <p:tavLst>
                                        <p:tav tm="0">
                                          <p:val>
                                            <p:strVal val="#ppt_x"/>
                                          </p:val>
                                        </p:tav>
                                        <p:tav tm="100000">
                                          <p:val>
                                            <p:strVal val="#ppt_x"/>
                                          </p:val>
                                        </p:tav>
                                      </p:tavLst>
                                    </p:anim>
                                    <p:anim calcmode="lin" valueType="num">
                                      <p:cBhvr>
                                        <p:cTn id="98" dur="1000" fill="hold"/>
                                        <p:tgtEl>
                                          <p:spTgt spid="77"/>
                                        </p:tgtEl>
                                        <p:attrNameLst>
                                          <p:attrName>ppt_y</p:attrName>
                                        </p:attrNameLst>
                                      </p:cBhvr>
                                      <p:tavLst>
                                        <p:tav tm="0">
                                          <p:val>
                                            <p:strVal val="#ppt_y+.1"/>
                                          </p:val>
                                        </p:tav>
                                        <p:tav tm="100000">
                                          <p:val>
                                            <p:strVal val="#ppt_y"/>
                                          </p:val>
                                        </p:tav>
                                      </p:tavLst>
                                    </p:anim>
                                  </p:childTnLst>
                                </p:cTn>
                              </p:par>
                            </p:childTnLst>
                          </p:cTn>
                        </p:par>
                        <p:par>
                          <p:cTn id="99" fill="hold">
                            <p:stCondLst>
                              <p:cond delay="8750"/>
                            </p:stCondLst>
                            <p:childTnLst>
                              <p:par>
                                <p:cTn id="100" presetID="53" presetClass="entr" presetSubtype="528"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anim calcmode="lin" valueType="num">
                                      <p:cBhvr>
                                        <p:cTn id="102" dur="750" fill="hold"/>
                                        <p:tgtEl>
                                          <p:spTgt spid="60"/>
                                        </p:tgtEl>
                                        <p:attrNameLst>
                                          <p:attrName>ppt_w</p:attrName>
                                        </p:attrNameLst>
                                      </p:cBhvr>
                                      <p:tavLst>
                                        <p:tav tm="0">
                                          <p:val>
                                            <p:fltVal val="0"/>
                                          </p:val>
                                        </p:tav>
                                        <p:tav tm="100000">
                                          <p:val>
                                            <p:strVal val="#ppt_w"/>
                                          </p:val>
                                        </p:tav>
                                      </p:tavLst>
                                    </p:anim>
                                    <p:anim calcmode="lin" valueType="num">
                                      <p:cBhvr>
                                        <p:cTn id="103" dur="750" fill="hold"/>
                                        <p:tgtEl>
                                          <p:spTgt spid="60"/>
                                        </p:tgtEl>
                                        <p:attrNameLst>
                                          <p:attrName>ppt_h</p:attrName>
                                        </p:attrNameLst>
                                      </p:cBhvr>
                                      <p:tavLst>
                                        <p:tav tm="0">
                                          <p:val>
                                            <p:fltVal val="0"/>
                                          </p:val>
                                        </p:tav>
                                        <p:tav tm="100000">
                                          <p:val>
                                            <p:strVal val="#ppt_h"/>
                                          </p:val>
                                        </p:tav>
                                      </p:tavLst>
                                    </p:anim>
                                    <p:animEffect transition="in" filter="fade">
                                      <p:cBhvr>
                                        <p:cTn id="104" dur="750"/>
                                        <p:tgtEl>
                                          <p:spTgt spid="60"/>
                                        </p:tgtEl>
                                      </p:cBhvr>
                                    </p:animEffect>
                                    <p:anim calcmode="lin" valueType="num">
                                      <p:cBhvr>
                                        <p:cTn id="105" dur="750" fill="hold"/>
                                        <p:tgtEl>
                                          <p:spTgt spid="60"/>
                                        </p:tgtEl>
                                        <p:attrNameLst>
                                          <p:attrName>ppt_x</p:attrName>
                                        </p:attrNameLst>
                                      </p:cBhvr>
                                      <p:tavLst>
                                        <p:tav tm="0">
                                          <p:val>
                                            <p:fltVal val="0.5"/>
                                          </p:val>
                                        </p:tav>
                                        <p:tav tm="100000">
                                          <p:val>
                                            <p:strVal val="#ppt_x"/>
                                          </p:val>
                                        </p:tav>
                                      </p:tavLst>
                                    </p:anim>
                                    <p:anim calcmode="lin" valueType="num">
                                      <p:cBhvr>
                                        <p:cTn id="106" dur="750" fill="hold"/>
                                        <p:tgtEl>
                                          <p:spTgt spid="60"/>
                                        </p:tgtEl>
                                        <p:attrNameLst>
                                          <p:attrName>ppt_y</p:attrName>
                                        </p:attrNameLst>
                                      </p:cBhvr>
                                      <p:tavLst>
                                        <p:tav tm="0">
                                          <p:val>
                                            <p:fltVal val="0.5"/>
                                          </p:val>
                                        </p:tav>
                                        <p:tav tm="100000">
                                          <p:val>
                                            <p:strVal val="#ppt_y"/>
                                          </p:val>
                                        </p:tav>
                                      </p:tavLst>
                                    </p:anim>
                                  </p:childTnLst>
                                </p:cTn>
                              </p:par>
                            </p:childTnLst>
                          </p:cTn>
                        </p:par>
                        <p:par>
                          <p:cTn id="107" fill="hold">
                            <p:stCondLst>
                              <p:cond delay="9500"/>
                            </p:stCondLst>
                            <p:childTnLst>
                              <p:par>
                                <p:cTn id="108" presetID="22" presetClass="entr" presetSubtype="8" fill="hold" grpId="0" nodeType="afterEffect">
                                  <p:stCondLst>
                                    <p:cond delay="0"/>
                                  </p:stCondLst>
                                  <p:childTnLst>
                                    <p:set>
                                      <p:cBhvr>
                                        <p:cTn id="109" dur="1" fill="hold">
                                          <p:stCondLst>
                                            <p:cond delay="0"/>
                                          </p:stCondLst>
                                        </p:cTn>
                                        <p:tgtEl>
                                          <p:spTgt spid="63"/>
                                        </p:tgtEl>
                                        <p:attrNameLst>
                                          <p:attrName>style.visibility</p:attrName>
                                        </p:attrNameLst>
                                      </p:cBhvr>
                                      <p:to>
                                        <p:strVal val="visible"/>
                                      </p:to>
                                    </p:set>
                                    <p:animEffect transition="in" filter="wipe(left)">
                                      <p:cBhvr>
                                        <p:cTn id="110"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1382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2018-11-25T23:55:22Z</dcterms:modified>
</cp:coreProperties>
</file>