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8068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a:solidFill>
            <a:srgbClr val="4C4F54"/>
          </a:solidFill>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grp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34738D"/>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34738D"/>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a:solidFill>
            <a:srgbClr val="4C4F54"/>
          </a:solidFill>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grp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189A80"/>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189A8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34738D"/>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189A80"/>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68D309A2-62FE-40AA-89AA-0E9F573948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29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1344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2018-11-25T23:54:20Z</dcterms:modified>
</cp:coreProperties>
</file>