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11"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607449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sp>
        <p:nvSpPr>
          <p:cNvPr id="21" name="TextBox 20">
            <a:extLst>
              <a:ext uri="{FF2B5EF4-FFF2-40B4-BE49-F238E27FC236}">
                <a16:creationId xmlns:a16="http://schemas.microsoft.com/office/drawing/2014/main" id="{26442357-DC1C-4D8D-950F-4376B172DAEF}"/>
              </a:ext>
            </a:extLst>
          </p:cNvPr>
          <p:cNvSpPr txBox="1"/>
          <p:nvPr/>
        </p:nvSpPr>
        <p:spPr>
          <a:xfrm>
            <a:off x="9144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34738D"/>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24" name="TextBox 23">
            <a:extLst>
              <a:ext uri="{FF2B5EF4-FFF2-40B4-BE49-F238E27FC236}">
                <a16:creationId xmlns:a16="http://schemas.microsoft.com/office/drawing/2014/main" id="{55774F92-D318-403F-BD0E-11F68F1BBE3D}"/>
              </a:ext>
            </a:extLst>
          </p:cNvPr>
          <p:cNvSpPr txBox="1"/>
          <p:nvPr/>
        </p:nvSpPr>
        <p:spPr>
          <a:xfrm>
            <a:off x="36576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189A80"/>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40" name="TextBox 39">
            <a:extLst>
              <a:ext uri="{FF2B5EF4-FFF2-40B4-BE49-F238E27FC236}">
                <a16:creationId xmlns:a16="http://schemas.microsoft.com/office/drawing/2014/main" id="{35555B36-862F-4D63-A4FD-71E3B9458FEB}"/>
              </a:ext>
            </a:extLst>
          </p:cNvPr>
          <p:cNvSpPr txBox="1"/>
          <p:nvPr/>
        </p:nvSpPr>
        <p:spPr>
          <a:xfrm>
            <a:off x="64008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EF9D27"/>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sp>
        <p:nvSpPr>
          <p:cNvPr id="8" name="Freeform: Shape 7">
            <a:extLst>
              <a:ext uri="{FF2B5EF4-FFF2-40B4-BE49-F238E27FC236}">
                <a16:creationId xmlns:a16="http://schemas.microsoft.com/office/drawing/2014/main" id="{DBC41A4F-DFF6-4011-AE7E-B0C12D918259}"/>
              </a:ext>
            </a:extLst>
          </p:cNvPr>
          <p:cNvSpPr/>
          <p:nvPr/>
        </p:nvSpPr>
        <p:spPr>
          <a:xfrm>
            <a:off x="1041351" y="2828847"/>
            <a:ext cx="1817035" cy="1560914"/>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34738D"/>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a:extLst>
              <a:ext uri="{FF2B5EF4-FFF2-40B4-BE49-F238E27FC236}">
                <a16:creationId xmlns:a16="http://schemas.microsoft.com/office/drawing/2014/main" id="{01E51297-C07E-4EC7-A75D-FC3F2B641BF1}"/>
              </a:ext>
            </a:extLst>
          </p:cNvPr>
          <p:cNvGrpSpPr/>
          <p:nvPr/>
        </p:nvGrpSpPr>
        <p:grpSpPr>
          <a:xfrm>
            <a:off x="1029586" y="2006870"/>
            <a:ext cx="1828800" cy="2371280"/>
            <a:chOff x="6876288" y="1143000"/>
            <a:chExt cx="3703320" cy="4801838"/>
          </a:xfrm>
          <a:effectLst>
            <a:outerShdw blurRad="76200" dir="13500000" sy="23000" kx="1200000" algn="br" rotWithShape="0">
              <a:prstClr val="black">
                <a:alpha val="20000"/>
              </a:prstClr>
            </a:outerShdw>
          </a:effectLst>
        </p:grpSpPr>
        <p:sp>
          <p:nvSpPr>
            <p:cNvPr id="10" name="Freeform: Shape 9">
              <a:extLst>
                <a:ext uri="{FF2B5EF4-FFF2-40B4-BE49-F238E27FC236}">
                  <a16:creationId xmlns:a16="http://schemas.microsoft.com/office/drawing/2014/main" id="{7A5868E1-AFC4-4F24-8035-D7C854B5DD58}"/>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D28133C5-2E36-4E67-908D-3D4FFC940008}"/>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3FB2DFB0-23D3-44E6-8EE6-D29DDD08EE29}"/>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3D58E5FB-CE10-4E2F-9F38-24DD96ACF66C}"/>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EDB9190E-21B3-49E2-B33E-28C159FFE9E3}"/>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C42590EF-45B3-4515-9694-025968596017}"/>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074859F2-F283-493D-9631-C7F1A6CB1CB9}"/>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Shape 16">
              <a:extLst>
                <a:ext uri="{FF2B5EF4-FFF2-40B4-BE49-F238E27FC236}">
                  <a16:creationId xmlns:a16="http://schemas.microsoft.com/office/drawing/2014/main" id="{74ADD4AD-366A-4216-9D5F-93F2B828F6AF}"/>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D3604F59-3739-4CB6-B51F-93FBC34EA93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AFCBCD82-CF0B-492B-932D-CB6C518E6AA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0" name="TextBox 19">
            <a:extLst>
              <a:ext uri="{FF2B5EF4-FFF2-40B4-BE49-F238E27FC236}">
                <a16:creationId xmlns:a16="http://schemas.microsoft.com/office/drawing/2014/main" id="{3C1EE3EA-056F-4921-A0EA-3AAA8BD7071F}"/>
              </a:ext>
            </a:extLst>
          </p:cNvPr>
          <p:cNvSpPr txBox="1"/>
          <p:nvPr/>
        </p:nvSpPr>
        <p:spPr>
          <a:xfrm>
            <a:off x="15882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52%</a:t>
            </a:r>
          </a:p>
        </p:txBody>
      </p:sp>
      <p:sp>
        <p:nvSpPr>
          <p:cNvPr id="25" name="Freeform: Shape 24">
            <a:extLst>
              <a:ext uri="{FF2B5EF4-FFF2-40B4-BE49-F238E27FC236}">
                <a16:creationId xmlns:a16="http://schemas.microsoft.com/office/drawing/2014/main" id="{A88EE160-7909-4E3B-BF34-27BEF2F82E16}"/>
              </a:ext>
            </a:extLst>
          </p:cNvPr>
          <p:cNvSpPr/>
          <p:nvPr/>
        </p:nvSpPr>
        <p:spPr>
          <a:xfrm>
            <a:off x="3784551" y="2456736"/>
            <a:ext cx="1817035" cy="1933025"/>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189A80"/>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0B825BC1-98B1-4AC9-9C34-1666A26D666A}"/>
              </a:ext>
            </a:extLst>
          </p:cNvPr>
          <p:cNvGrpSpPr/>
          <p:nvPr/>
        </p:nvGrpSpPr>
        <p:grpSpPr>
          <a:xfrm>
            <a:off x="3772786" y="2006870"/>
            <a:ext cx="1828800" cy="2371280"/>
            <a:chOff x="6876288" y="1143000"/>
            <a:chExt cx="3703320" cy="4801838"/>
          </a:xfrm>
          <a:effectLst>
            <a:outerShdw blurRad="76200" dir="13500000" sy="23000" kx="1200000" algn="br" rotWithShape="0">
              <a:prstClr val="black">
                <a:alpha val="20000"/>
              </a:prstClr>
            </a:outerShdw>
          </a:effectLst>
        </p:grpSpPr>
        <p:sp>
          <p:nvSpPr>
            <p:cNvPr id="28" name="Freeform: Shape 27">
              <a:extLst>
                <a:ext uri="{FF2B5EF4-FFF2-40B4-BE49-F238E27FC236}">
                  <a16:creationId xmlns:a16="http://schemas.microsoft.com/office/drawing/2014/main" id="{5268096E-C6AE-4045-9108-48D59E72B7C1}"/>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Freeform: Shape 28">
              <a:extLst>
                <a:ext uri="{FF2B5EF4-FFF2-40B4-BE49-F238E27FC236}">
                  <a16:creationId xmlns:a16="http://schemas.microsoft.com/office/drawing/2014/main" id="{D8361E35-35BB-4C21-B079-99B6AF801E6E}"/>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29">
              <a:extLst>
                <a:ext uri="{FF2B5EF4-FFF2-40B4-BE49-F238E27FC236}">
                  <a16:creationId xmlns:a16="http://schemas.microsoft.com/office/drawing/2014/main" id="{2DBA6964-786D-44E6-915A-D766BB9B9D32}"/>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Freeform: Shape 30">
              <a:extLst>
                <a:ext uri="{FF2B5EF4-FFF2-40B4-BE49-F238E27FC236}">
                  <a16:creationId xmlns:a16="http://schemas.microsoft.com/office/drawing/2014/main" id="{CF7FC803-81EE-490F-9172-7BB55446F7BF}"/>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98D52B15-516C-4B2B-B8A4-4461EA45BDF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reeform: Shape 32">
              <a:extLst>
                <a:ext uri="{FF2B5EF4-FFF2-40B4-BE49-F238E27FC236}">
                  <a16:creationId xmlns:a16="http://schemas.microsoft.com/office/drawing/2014/main" id="{A34F1F1E-1C58-4C50-90D5-3CC5F7396AF2}"/>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Freeform: Shape 33">
              <a:extLst>
                <a:ext uri="{FF2B5EF4-FFF2-40B4-BE49-F238E27FC236}">
                  <a16:creationId xmlns:a16="http://schemas.microsoft.com/office/drawing/2014/main" id="{C1663D55-04A6-46D9-82BA-EF022C07C875}"/>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34">
              <a:extLst>
                <a:ext uri="{FF2B5EF4-FFF2-40B4-BE49-F238E27FC236}">
                  <a16:creationId xmlns:a16="http://schemas.microsoft.com/office/drawing/2014/main" id="{9F037AFA-C08A-44EE-8C11-42633E2372F2}"/>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Shape 35">
              <a:extLst>
                <a:ext uri="{FF2B5EF4-FFF2-40B4-BE49-F238E27FC236}">
                  <a16:creationId xmlns:a16="http://schemas.microsoft.com/office/drawing/2014/main" id="{91E69341-FE8B-45B7-B715-B66DBB58217B}"/>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Shape 36">
              <a:extLst>
                <a:ext uri="{FF2B5EF4-FFF2-40B4-BE49-F238E27FC236}">
                  <a16:creationId xmlns:a16="http://schemas.microsoft.com/office/drawing/2014/main" id="{330450FE-FA57-4940-8607-63D9ACB5CB03}"/>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7" name="TextBox 26">
            <a:extLst>
              <a:ext uri="{FF2B5EF4-FFF2-40B4-BE49-F238E27FC236}">
                <a16:creationId xmlns:a16="http://schemas.microsoft.com/office/drawing/2014/main" id="{45A17CC7-DF60-46F0-AF3D-5081F0B7E49B}"/>
              </a:ext>
            </a:extLst>
          </p:cNvPr>
          <p:cNvSpPr txBox="1"/>
          <p:nvPr/>
        </p:nvSpPr>
        <p:spPr>
          <a:xfrm>
            <a:off x="43314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64%</a:t>
            </a:r>
          </a:p>
        </p:txBody>
      </p:sp>
      <p:sp>
        <p:nvSpPr>
          <p:cNvPr id="41" name="Freeform: Shape 40">
            <a:extLst>
              <a:ext uri="{FF2B5EF4-FFF2-40B4-BE49-F238E27FC236}">
                <a16:creationId xmlns:a16="http://schemas.microsoft.com/office/drawing/2014/main" id="{2B7512F8-B8D6-48B4-A075-E06BA1F30038}"/>
              </a:ext>
            </a:extLst>
          </p:cNvPr>
          <p:cNvSpPr/>
          <p:nvPr/>
        </p:nvSpPr>
        <p:spPr>
          <a:xfrm>
            <a:off x="6527751" y="3269001"/>
            <a:ext cx="1817035" cy="1120760"/>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EF9D27"/>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A8865024-8B5C-4778-81EF-04582B91727E}"/>
              </a:ext>
            </a:extLst>
          </p:cNvPr>
          <p:cNvGrpSpPr/>
          <p:nvPr/>
        </p:nvGrpSpPr>
        <p:grpSpPr>
          <a:xfrm>
            <a:off x="6515986" y="2006870"/>
            <a:ext cx="1828800" cy="2371280"/>
            <a:chOff x="6876288" y="1143000"/>
            <a:chExt cx="3703320" cy="4801838"/>
          </a:xfrm>
          <a:effectLst>
            <a:outerShdw blurRad="76200" dir="13500000" sy="23000" kx="1200000" algn="br" rotWithShape="0">
              <a:prstClr val="black">
                <a:alpha val="20000"/>
              </a:prstClr>
            </a:outerShdw>
          </a:effectLst>
        </p:grpSpPr>
        <p:sp>
          <p:nvSpPr>
            <p:cNvPr id="44" name="Freeform: Shape 43">
              <a:extLst>
                <a:ext uri="{FF2B5EF4-FFF2-40B4-BE49-F238E27FC236}">
                  <a16:creationId xmlns:a16="http://schemas.microsoft.com/office/drawing/2014/main" id="{C1094D6D-D9D0-4F04-846B-29232CB22FA3}"/>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C704B96B-6F09-4F72-AAD9-989A4A93D9AB}"/>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Freeform: Shape 45">
              <a:extLst>
                <a:ext uri="{FF2B5EF4-FFF2-40B4-BE49-F238E27FC236}">
                  <a16:creationId xmlns:a16="http://schemas.microsoft.com/office/drawing/2014/main" id="{6ED5F07E-ACC7-47B3-909A-474C9B77BC4E}"/>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710DDC7A-1ADA-473F-B0C0-B24B151945A7}"/>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Shape 47">
              <a:extLst>
                <a:ext uri="{FF2B5EF4-FFF2-40B4-BE49-F238E27FC236}">
                  <a16:creationId xmlns:a16="http://schemas.microsoft.com/office/drawing/2014/main" id="{FB928048-EBE0-443C-B493-98DF0C779140}"/>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5BF6AD3D-61E2-4D6F-8EFB-772522380135}"/>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33F9F181-D4D9-4144-9695-93C8DB582D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3B3B026E-4870-48D5-A917-CE3122C84164}"/>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Freeform: Shape 51">
              <a:extLst>
                <a:ext uri="{FF2B5EF4-FFF2-40B4-BE49-F238E27FC236}">
                  <a16:creationId xmlns:a16="http://schemas.microsoft.com/office/drawing/2014/main" id="{3C0A7357-DADC-4F55-B3FE-0DFFB4E513FF}"/>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Freeform: Shape 52">
              <a:extLst>
                <a:ext uri="{FF2B5EF4-FFF2-40B4-BE49-F238E27FC236}">
                  <a16:creationId xmlns:a16="http://schemas.microsoft.com/office/drawing/2014/main" id="{BB2FC932-283D-421B-81B3-4A116C3BD0BE}"/>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D98ADF91-5C47-4C28-A91D-5E7F39DF5EF4}"/>
              </a:ext>
            </a:extLst>
          </p:cNvPr>
          <p:cNvSpPr txBox="1"/>
          <p:nvPr/>
        </p:nvSpPr>
        <p:spPr>
          <a:xfrm>
            <a:off x="70746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39%</a:t>
            </a:r>
          </a:p>
        </p:txBody>
      </p:sp>
      <p:sp>
        <p:nvSpPr>
          <p:cNvPr id="57" name="Freeform: Shape 56">
            <a:extLst>
              <a:ext uri="{FF2B5EF4-FFF2-40B4-BE49-F238E27FC236}">
                <a16:creationId xmlns:a16="http://schemas.microsoft.com/office/drawing/2014/main" id="{2FBB8DB2-961B-4B6D-899A-6C7685DB6064}"/>
              </a:ext>
            </a:extLst>
          </p:cNvPr>
          <p:cNvSpPr/>
          <p:nvPr/>
        </p:nvSpPr>
        <p:spPr>
          <a:xfrm>
            <a:off x="9270951" y="2159270"/>
            <a:ext cx="1817035" cy="2230491"/>
          </a:xfrm>
          <a:custGeom>
            <a:avLst/>
            <a:gdLst>
              <a:gd name="connsiteX0" fmla="*/ 3679495 w 3679496"/>
              <a:gd name="connsiteY0" fmla="*/ 0 h 3893936"/>
              <a:gd name="connsiteX1" fmla="*/ 3679496 w 3679496"/>
              <a:gd name="connsiteY1" fmla="*/ 0 h 3893936"/>
              <a:gd name="connsiteX2" fmla="*/ 3679496 w 3679496"/>
              <a:gd name="connsiteY2" fmla="*/ 3443277 h 3893936"/>
              <a:gd name="connsiteX3" fmla="*/ 3679496 w 3679496"/>
              <a:gd name="connsiteY3" fmla="*/ 3480507 h 3893936"/>
              <a:gd name="connsiteX4" fmla="*/ 3679496 w 3679496"/>
              <a:gd name="connsiteY4" fmla="*/ 3545743 h 3893936"/>
              <a:gd name="connsiteX5" fmla="*/ 3331303 w 3679496"/>
              <a:gd name="connsiteY5" fmla="*/ 3893936 h 3893936"/>
              <a:gd name="connsiteX6" fmla="*/ 348193 w 3679496"/>
              <a:gd name="connsiteY6" fmla="*/ 3893936 h 3893936"/>
              <a:gd name="connsiteX7" fmla="*/ 0 w 3679496"/>
              <a:gd name="connsiteY7" fmla="*/ 3545743 h 3893936"/>
              <a:gd name="connsiteX8" fmla="*/ 0 w 3679496"/>
              <a:gd name="connsiteY8" fmla="*/ 3443277 h 3893936"/>
              <a:gd name="connsiteX9" fmla="*/ 3608 w 3679496"/>
              <a:gd name="connsiteY9" fmla="*/ 3443277 h 3893936"/>
              <a:gd name="connsiteX10" fmla="*/ 3608 w 3679496"/>
              <a:gd name="connsiteY10" fmla="*/ 506231 h 3893936"/>
              <a:gd name="connsiteX11" fmla="*/ 3679495 w 3679496"/>
              <a:gd name="connsiteY11" fmla="*/ 197438 h 3893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679496" h="3893936">
                <a:moveTo>
                  <a:pt x="3679495" y="0"/>
                </a:moveTo>
                <a:lnTo>
                  <a:pt x="3679496" y="0"/>
                </a:lnTo>
                <a:lnTo>
                  <a:pt x="3679496" y="3443277"/>
                </a:lnTo>
                <a:lnTo>
                  <a:pt x="3679496" y="3480507"/>
                </a:lnTo>
                <a:lnTo>
                  <a:pt x="3679496" y="3545743"/>
                </a:lnTo>
                <a:cubicBezTo>
                  <a:pt x="3679496" y="3738045"/>
                  <a:pt x="3523605" y="3893936"/>
                  <a:pt x="3331303" y="3893936"/>
                </a:cubicBezTo>
                <a:lnTo>
                  <a:pt x="348193" y="3893936"/>
                </a:lnTo>
                <a:cubicBezTo>
                  <a:pt x="155891" y="3893936"/>
                  <a:pt x="0" y="3738045"/>
                  <a:pt x="0" y="3545743"/>
                </a:cubicBezTo>
                <a:lnTo>
                  <a:pt x="0" y="3443277"/>
                </a:lnTo>
                <a:lnTo>
                  <a:pt x="3608" y="3443277"/>
                </a:lnTo>
                <a:lnTo>
                  <a:pt x="3608" y="506231"/>
                </a:lnTo>
                <a:cubicBezTo>
                  <a:pt x="1841552" y="912537"/>
                  <a:pt x="1841552" y="197438"/>
                  <a:pt x="3679495" y="197438"/>
                </a:cubicBezTo>
                <a:close/>
              </a:path>
            </a:pathLst>
          </a:custGeom>
          <a:solidFill>
            <a:srgbClr val="D34132"/>
          </a:solidFill>
          <a:ln>
            <a:noFill/>
          </a:ln>
          <a:effectLst>
            <a:outerShdw blurRad="76200" dir="13500000" sy="23000" kx="1200000" algn="br"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8" name="Group 57">
            <a:extLst>
              <a:ext uri="{FF2B5EF4-FFF2-40B4-BE49-F238E27FC236}">
                <a16:creationId xmlns:a16="http://schemas.microsoft.com/office/drawing/2014/main" id="{6C6F8A09-934F-4F2E-949E-182C1A0A532E}"/>
              </a:ext>
            </a:extLst>
          </p:cNvPr>
          <p:cNvGrpSpPr/>
          <p:nvPr/>
        </p:nvGrpSpPr>
        <p:grpSpPr>
          <a:xfrm>
            <a:off x="9259186" y="2006870"/>
            <a:ext cx="1828800" cy="2371280"/>
            <a:chOff x="6876288" y="1143000"/>
            <a:chExt cx="3703320" cy="4801838"/>
          </a:xfrm>
          <a:effectLst>
            <a:outerShdw blurRad="76200" dir="13500000" sy="23000" kx="1200000" algn="br" rotWithShape="0">
              <a:prstClr val="black">
                <a:alpha val="20000"/>
              </a:prstClr>
            </a:outerShdw>
          </a:effectLst>
        </p:grpSpPr>
        <p:sp>
          <p:nvSpPr>
            <p:cNvPr id="60" name="Freeform: Shape 59">
              <a:extLst>
                <a:ext uri="{FF2B5EF4-FFF2-40B4-BE49-F238E27FC236}">
                  <a16:creationId xmlns:a16="http://schemas.microsoft.com/office/drawing/2014/main" id="{5A5C76D7-7793-44E0-8746-15499D608C42}"/>
                </a:ext>
              </a:extLst>
            </p:cNvPr>
            <p:cNvSpPr>
              <a:spLocks noChangeAspect="1"/>
            </p:cNvSpPr>
            <p:nvPr/>
          </p:nvSpPr>
          <p:spPr>
            <a:xfrm>
              <a:off x="6900113" y="1143000"/>
              <a:ext cx="3657600" cy="4801838"/>
            </a:xfrm>
            <a:custGeom>
              <a:avLst/>
              <a:gdLst>
                <a:gd name="connsiteX0" fmla="*/ 0 w 1738091"/>
                <a:gd name="connsiteY0" fmla="*/ 0 h 2281832"/>
                <a:gd name="connsiteX1" fmla="*/ 1738091 w 1738091"/>
                <a:gd name="connsiteY1" fmla="*/ 0 h 2281832"/>
                <a:gd name="connsiteX2" fmla="*/ 1738091 w 1738091"/>
                <a:gd name="connsiteY2" fmla="*/ 1483389 h 2281832"/>
                <a:gd name="connsiteX3" fmla="*/ 1738091 w 1738091"/>
                <a:gd name="connsiteY3" fmla="*/ 1763381 h 2281832"/>
                <a:gd name="connsiteX4" fmla="*/ 1738091 w 1738091"/>
                <a:gd name="connsiteY4" fmla="*/ 2122139 h 2281832"/>
                <a:gd name="connsiteX5" fmla="*/ 1578398 w 1738091"/>
                <a:gd name="connsiteY5" fmla="*/ 2281832 h 2281832"/>
                <a:gd name="connsiteX6" fmla="*/ 159693 w 1738091"/>
                <a:gd name="connsiteY6" fmla="*/ 2281832 h 2281832"/>
                <a:gd name="connsiteX7" fmla="*/ 0 w 1738091"/>
                <a:gd name="connsiteY7" fmla="*/ 2122139 h 2281832"/>
                <a:gd name="connsiteX8" fmla="*/ 0 w 1738091"/>
                <a:gd name="connsiteY8" fmla="*/ 1763381 h 2281832"/>
                <a:gd name="connsiteX9" fmla="*/ 0 w 1738091"/>
                <a:gd name="connsiteY9" fmla="*/ 1483389 h 2281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38091" h="2281832">
                  <a:moveTo>
                    <a:pt x="0" y="0"/>
                  </a:moveTo>
                  <a:lnTo>
                    <a:pt x="1738091" y="0"/>
                  </a:lnTo>
                  <a:lnTo>
                    <a:pt x="1738091" y="1483389"/>
                  </a:lnTo>
                  <a:lnTo>
                    <a:pt x="1738091" y="1763381"/>
                  </a:lnTo>
                  <a:lnTo>
                    <a:pt x="1738091" y="2122139"/>
                  </a:lnTo>
                  <a:cubicBezTo>
                    <a:pt x="1738091" y="2210335"/>
                    <a:pt x="1666594" y="2281832"/>
                    <a:pt x="1578398" y="2281832"/>
                  </a:cubicBezTo>
                  <a:lnTo>
                    <a:pt x="159693" y="2281832"/>
                  </a:lnTo>
                  <a:cubicBezTo>
                    <a:pt x="71497" y="2281832"/>
                    <a:pt x="0" y="2210335"/>
                    <a:pt x="0" y="2122139"/>
                  </a:cubicBezTo>
                  <a:lnTo>
                    <a:pt x="0" y="1763381"/>
                  </a:lnTo>
                  <a:lnTo>
                    <a:pt x="0" y="1483389"/>
                  </a:lnTo>
                  <a:close/>
                </a:path>
              </a:pathLst>
            </a:custGeom>
            <a:noFill/>
            <a:ln w="50800">
              <a:solidFill>
                <a:srgbClr val="4C4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7215D7F5-471B-4BA3-8D6E-96B8EE68AD2C}"/>
                </a:ext>
              </a:extLst>
            </p:cNvPr>
            <p:cNvSpPr/>
            <p:nvPr/>
          </p:nvSpPr>
          <p:spPr>
            <a:xfrm>
              <a:off x="6876288" y="2053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Freeform: Shape 61">
              <a:extLst>
                <a:ext uri="{FF2B5EF4-FFF2-40B4-BE49-F238E27FC236}">
                  <a16:creationId xmlns:a16="http://schemas.microsoft.com/office/drawing/2014/main" id="{32328BC1-9EC1-444B-976D-6986A40B5578}"/>
                </a:ext>
              </a:extLst>
            </p:cNvPr>
            <p:cNvSpPr/>
            <p:nvPr/>
          </p:nvSpPr>
          <p:spPr>
            <a:xfrm>
              <a:off x="6876288" y="2511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Shape 62">
              <a:extLst>
                <a:ext uri="{FF2B5EF4-FFF2-40B4-BE49-F238E27FC236}">
                  <a16:creationId xmlns:a16="http://schemas.microsoft.com/office/drawing/2014/main" id="{C1B904B7-54E0-45B6-9685-918B80595890}"/>
                </a:ext>
              </a:extLst>
            </p:cNvPr>
            <p:cNvSpPr/>
            <p:nvPr/>
          </p:nvSpPr>
          <p:spPr>
            <a:xfrm>
              <a:off x="6876288" y="1596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FAD19575-DA1A-4392-8908-F9B251726EA2}"/>
                </a:ext>
              </a:extLst>
            </p:cNvPr>
            <p:cNvSpPr/>
            <p:nvPr/>
          </p:nvSpPr>
          <p:spPr>
            <a:xfrm>
              <a:off x="6876288" y="2968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Freeform: Shape 64">
              <a:extLst>
                <a:ext uri="{FF2B5EF4-FFF2-40B4-BE49-F238E27FC236}">
                  <a16:creationId xmlns:a16="http://schemas.microsoft.com/office/drawing/2014/main" id="{64233647-71D7-4820-A1E8-FB038B902191}"/>
                </a:ext>
              </a:extLst>
            </p:cNvPr>
            <p:cNvSpPr/>
            <p:nvPr/>
          </p:nvSpPr>
          <p:spPr>
            <a:xfrm>
              <a:off x="6876288" y="38827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Freeform: Shape 65">
              <a:extLst>
                <a:ext uri="{FF2B5EF4-FFF2-40B4-BE49-F238E27FC236}">
                  <a16:creationId xmlns:a16="http://schemas.microsoft.com/office/drawing/2014/main" id="{60E113EB-D490-4692-811D-DA25E343DCEA}"/>
                </a:ext>
              </a:extLst>
            </p:cNvPr>
            <p:cNvSpPr/>
            <p:nvPr/>
          </p:nvSpPr>
          <p:spPr>
            <a:xfrm>
              <a:off x="6876288" y="43399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Shape 66">
              <a:extLst>
                <a:ext uri="{FF2B5EF4-FFF2-40B4-BE49-F238E27FC236}">
                  <a16:creationId xmlns:a16="http://schemas.microsoft.com/office/drawing/2014/main" id="{D0107447-6C6F-4215-9673-D720B796052C}"/>
                </a:ext>
              </a:extLst>
            </p:cNvPr>
            <p:cNvSpPr/>
            <p:nvPr/>
          </p:nvSpPr>
          <p:spPr>
            <a:xfrm>
              <a:off x="6876288" y="34255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Shape 67">
              <a:extLst>
                <a:ext uri="{FF2B5EF4-FFF2-40B4-BE49-F238E27FC236}">
                  <a16:creationId xmlns:a16="http://schemas.microsoft.com/office/drawing/2014/main" id="{261D6D7C-BBFD-4374-84F9-539EE85F4C91}"/>
                </a:ext>
              </a:extLst>
            </p:cNvPr>
            <p:cNvSpPr/>
            <p:nvPr/>
          </p:nvSpPr>
          <p:spPr>
            <a:xfrm>
              <a:off x="6876288" y="47971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7B090409-FCFF-4383-A43F-5EB3F4F7FDBA}"/>
                </a:ext>
              </a:extLst>
            </p:cNvPr>
            <p:cNvSpPr/>
            <p:nvPr/>
          </p:nvSpPr>
          <p:spPr>
            <a:xfrm>
              <a:off x="6876288" y="5254377"/>
              <a:ext cx="3703320" cy="79623"/>
            </a:xfrm>
            <a:custGeom>
              <a:avLst/>
              <a:gdLst>
                <a:gd name="connsiteX0" fmla="*/ 3168031 w 3703320"/>
                <a:gd name="connsiteY0" fmla="*/ 0 h 79623"/>
                <a:gd name="connsiteX1" fmla="*/ 3703320 w 3703320"/>
                <a:gd name="connsiteY1" fmla="*/ 0 h 79623"/>
                <a:gd name="connsiteX2" fmla="*/ 3703320 w 3703320"/>
                <a:gd name="connsiteY2" fmla="*/ 79623 h 79623"/>
                <a:gd name="connsiteX3" fmla="*/ 3168031 w 3703320"/>
                <a:gd name="connsiteY3" fmla="*/ 79623 h 79623"/>
                <a:gd name="connsiteX4" fmla="*/ 0 w 3703320"/>
                <a:gd name="connsiteY4" fmla="*/ 0 h 79623"/>
                <a:gd name="connsiteX5" fmla="*/ 569904 w 3703320"/>
                <a:gd name="connsiteY5" fmla="*/ 0 h 79623"/>
                <a:gd name="connsiteX6" fmla="*/ 569904 w 3703320"/>
                <a:gd name="connsiteY6" fmla="*/ 79623 h 79623"/>
                <a:gd name="connsiteX7" fmla="*/ 0 w 3703320"/>
                <a:gd name="connsiteY7" fmla="*/ 79623 h 79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03320" h="79623">
                  <a:moveTo>
                    <a:pt x="3168031" y="0"/>
                  </a:moveTo>
                  <a:lnTo>
                    <a:pt x="3703320" y="0"/>
                  </a:lnTo>
                  <a:lnTo>
                    <a:pt x="3703320" y="79623"/>
                  </a:lnTo>
                  <a:lnTo>
                    <a:pt x="3168031" y="79623"/>
                  </a:lnTo>
                  <a:close/>
                  <a:moveTo>
                    <a:pt x="0" y="0"/>
                  </a:moveTo>
                  <a:lnTo>
                    <a:pt x="569904" y="0"/>
                  </a:lnTo>
                  <a:lnTo>
                    <a:pt x="569904" y="79623"/>
                  </a:lnTo>
                  <a:lnTo>
                    <a:pt x="0" y="79623"/>
                  </a:lnTo>
                  <a:close/>
                </a:path>
              </a:pathLst>
            </a:custGeom>
            <a:solidFill>
              <a:srgbClr val="4C4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9" name="TextBox 58">
            <a:extLst>
              <a:ext uri="{FF2B5EF4-FFF2-40B4-BE49-F238E27FC236}">
                <a16:creationId xmlns:a16="http://schemas.microsoft.com/office/drawing/2014/main" id="{29FA1A4C-8CEB-406F-A151-8DF5C4C9B0DB}"/>
              </a:ext>
            </a:extLst>
          </p:cNvPr>
          <p:cNvSpPr txBox="1"/>
          <p:nvPr/>
        </p:nvSpPr>
        <p:spPr>
          <a:xfrm>
            <a:off x="9817892" y="3437606"/>
            <a:ext cx="683451" cy="430887"/>
          </a:xfrm>
          <a:prstGeom prst="rect">
            <a:avLst/>
          </a:prstGeom>
          <a:noFill/>
        </p:spPr>
        <p:txBody>
          <a:bodyPr wrap="square" lIns="0" tIns="0" rIns="0" bIns="0" rtlCol="0" anchor="t">
            <a:spAutoFit/>
          </a:bodyPr>
          <a:lstStyle/>
          <a:p>
            <a:pPr algn="ctr"/>
            <a:r>
              <a:rPr lang="en-US" sz="2800" dirty="0">
                <a:solidFill>
                  <a:schemeClr val="bg1"/>
                </a:solidFill>
                <a:latin typeface="Bernard MT Condensed" panose="02050806060905020404" pitchFamily="18" charset="0"/>
              </a:rPr>
              <a:t>83%</a:t>
            </a:r>
          </a:p>
        </p:txBody>
      </p:sp>
      <p:sp>
        <p:nvSpPr>
          <p:cNvPr id="56" name="TextBox 55">
            <a:extLst>
              <a:ext uri="{FF2B5EF4-FFF2-40B4-BE49-F238E27FC236}">
                <a16:creationId xmlns:a16="http://schemas.microsoft.com/office/drawing/2014/main" id="{418D2A0D-63F9-40F8-8CE3-6C7D1DB27FD2}"/>
              </a:ext>
            </a:extLst>
          </p:cNvPr>
          <p:cNvSpPr txBox="1"/>
          <p:nvPr/>
        </p:nvSpPr>
        <p:spPr>
          <a:xfrm>
            <a:off x="9144000" y="4699540"/>
            <a:ext cx="2542297" cy="1625060"/>
          </a:xfrm>
          <a:prstGeom prst="rect">
            <a:avLst/>
          </a:prstGeom>
          <a:noFill/>
        </p:spPr>
        <p:txBody>
          <a:bodyPr wrap="square" rtlCol="0">
            <a:spAutoFit/>
          </a:bodyPr>
          <a:lstStyle/>
          <a:p>
            <a:pPr defTabSz="1219170">
              <a:spcBef>
                <a:spcPct val="20000"/>
              </a:spcBef>
              <a:defRPr/>
            </a:pPr>
            <a:r>
              <a:rPr lang="en-US" sz="1600" dirty="0">
                <a:solidFill>
                  <a:srgbClr val="D34132"/>
                </a:solidFill>
                <a:latin typeface="Bernard MT Condensed" panose="02050806060905020404" pitchFamily="18" charset="0"/>
              </a:rPr>
              <a:t>LOREM IPSUM DOLOR</a:t>
            </a:r>
          </a:p>
          <a:p>
            <a:pPr defTabSz="1219170">
              <a:spcBef>
                <a:spcPct val="20000"/>
              </a:spcBef>
              <a:defRPr/>
            </a:pPr>
            <a:endParaRPr lang="en-US" sz="1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rgbClr val="4C4F54"/>
                </a:solidFill>
                <a:latin typeface="Candara" panose="020E0502030303020204" pitchFamily="34" charset="0"/>
              </a:rPr>
              <a:t>Lorem ipsum dolor sit amet, consectetur adipiscing elit, sed do eiusmod tempor incididunt ut labore et dolore magna aliqua. </a:t>
            </a:r>
          </a:p>
          <a:p>
            <a:endParaRPr lang="en-US" sz="400" dirty="0">
              <a:solidFill>
                <a:srgbClr val="4C4F54"/>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pic>
        <p:nvPicPr>
          <p:cNvPr id="70" name="Picture 69">
            <a:hlinkClick r:id="rId2"/>
            <a:extLst>
              <a:ext uri="{FF2B5EF4-FFF2-40B4-BE49-F238E27FC236}">
                <a16:creationId xmlns:a16="http://schemas.microsoft.com/office/drawing/2014/main" id="{32EBFE68-5B4E-4A17-8BE3-676AC48CB50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964792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7"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1000"/>
                                        <p:tgtEl>
                                          <p:spTgt spid="8"/>
                                        </p:tgtEl>
                                      </p:cBhvr>
                                    </p:animEffect>
                                  </p:childTnLst>
                                </p:cTn>
                              </p:par>
                              <p:par>
                                <p:cTn id="18" presetID="42" presetClass="entr" presetSubtype="0" fill="hold" grpId="0" nodeType="withEffect">
                                  <p:stCondLst>
                                    <p:cond delay="0"/>
                                  </p:stCondLst>
                                  <p:childTnLst>
                                    <p:set>
                                      <p:cBhvr>
                                        <p:cTn id="19" dur="1" fill="hold">
                                          <p:stCondLst>
                                            <p:cond delay="0"/>
                                          </p:stCondLst>
                                        </p:cTn>
                                        <p:tgtEl>
                                          <p:spTgt spid="20"/>
                                        </p:tgtEl>
                                        <p:attrNameLst>
                                          <p:attrName>style.visibility</p:attrName>
                                        </p:attrNameLst>
                                      </p:cBhvr>
                                      <p:to>
                                        <p:strVal val="visible"/>
                                      </p:to>
                                    </p:set>
                                    <p:animEffect transition="in" filter="fade">
                                      <p:cBhvr>
                                        <p:cTn id="20" dur="1000"/>
                                        <p:tgtEl>
                                          <p:spTgt spid="20"/>
                                        </p:tgtEl>
                                      </p:cBhvr>
                                    </p:animEffect>
                                    <p:anim calcmode="lin" valueType="num">
                                      <p:cBhvr>
                                        <p:cTn id="21" dur="1000" fill="hold"/>
                                        <p:tgtEl>
                                          <p:spTgt spid="20"/>
                                        </p:tgtEl>
                                        <p:attrNameLst>
                                          <p:attrName>ppt_x</p:attrName>
                                        </p:attrNameLst>
                                      </p:cBhvr>
                                      <p:tavLst>
                                        <p:tav tm="0">
                                          <p:val>
                                            <p:strVal val="#ppt_x"/>
                                          </p:val>
                                        </p:tav>
                                        <p:tav tm="100000">
                                          <p:val>
                                            <p:strVal val="#ppt_x"/>
                                          </p:val>
                                        </p:tav>
                                      </p:tavLst>
                                    </p:anim>
                                    <p:anim calcmode="lin" valueType="num">
                                      <p:cBhvr>
                                        <p:cTn id="22" dur="1000" fill="hold"/>
                                        <p:tgtEl>
                                          <p:spTgt spid="20"/>
                                        </p:tgtEl>
                                        <p:attrNameLst>
                                          <p:attrName>ppt_y</p:attrName>
                                        </p:attrNameLst>
                                      </p:cBhvr>
                                      <p:tavLst>
                                        <p:tav tm="0">
                                          <p:val>
                                            <p:strVal val="#ppt_y+.1"/>
                                          </p:val>
                                        </p:tav>
                                        <p:tav tm="100000">
                                          <p:val>
                                            <p:strVal val="#ppt_y"/>
                                          </p:val>
                                        </p:tav>
                                      </p:tavLst>
                                    </p:anim>
                                  </p:childTnLst>
                                </p:cTn>
                              </p:par>
                            </p:childTnLst>
                          </p:cTn>
                        </p:par>
                        <p:par>
                          <p:cTn id="23" fill="hold">
                            <p:stCondLst>
                              <p:cond delay="2500"/>
                            </p:stCondLst>
                            <p:childTnLst>
                              <p:par>
                                <p:cTn id="24" presetID="42" presetClass="entr" presetSubtype="0"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fade">
                                      <p:cBhvr>
                                        <p:cTn id="26" dur="1000"/>
                                        <p:tgtEl>
                                          <p:spTgt spid="21"/>
                                        </p:tgtEl>
                                      </p:cBhvr>
                                    </p:animEffect>
                                    <p:anim calcmode="lin" valueType="num">
                                      <p:cBhvr>
                                        <p:cTn id="27" dur="1000" fill="hold"/>
                                        <p:tgtEl>
                                          <p:spTgt spid="21"/>
                                        </p:tgtEl>
                                        <p:attrNameLst>
                                          <p:attrName>ppt_x</p:attrName>
                                        </p:attrNameLst>
                                      </p:cBhvr>
                                      <p:tavLst>
                                        <p:tav tm="0">
                                          <p:val>
                                            <p:strVal val="#ppt_x"/>
                                          </p:val>
                                        </p:tav>
                                        <p:tav tm="100000">
                                          <p:val>
                                            <p:strVal val="#ppt_x"/>
                                          </p:val>
                                        </p:tav>
                                      </p:tavLst>
                                    </p:anim>
                                    <p:anim calcmode="lin" valueType="num">
                                      <p:cBhvr>
                                        <p:cTn id="28" dur="1000" fill="hold"/>
                                        <p:tgtEl>
                                          <p:spTgt spid="21"/>
                                        </p:tgtEl>
                                        <p:attrNameLst>
                                          <p:attrName>ppt_y</p:attrName>
                                        </p:attrNameLst>
                                      </p:cBhvr>
                                      <p:tavLst>
                                        <p:tav tm="0">
                                          <p:val>
                                            <p:strVal val="#ppt_y+.1"/>
                                          </p:val>
                                        </p:tav>
                                        <p:tav tm="100000">
                                          <p:val>
                                            <p:strVal val="#ppt_y"/>
                                          </p:val>
                                        </p:tav>
                                      </p:tavLst>
                                    </p:anim>
                                  </p:childTnLst>
                                </p:cTn>
                              </p:par>
                            </p:childTnLst>
                          </p:cTn>
                        </p:par>
                        <p:par>
                          <p:cTn id="29" fill="hold">
                            <p:stCondLst>
                              <p:cond delay="3500"/>
                            </p:stCondLst>
                            <p:childTnLst>
                              <p:par>
                                <p:cTn id="30" presetID="42" presetClass="entr" presetSubtype="0" fill="hold" nodeType="afterEffect">
                                  <p:stCondLst>
                                    <p:cond delay="0"/>
                                  </p:stCondLst>
                                  <p:childTnLst>
                                    <p:set>
                                      <p:cBhvr>
                                        <p:cTn id="31" dur="1" fill="hold">
                                          <p:stCondLst>
                                            <p:cond delay="0"/>
                                          </p:stCondLst>
                                        </p:cTn>
                                        <p:tgtEl>
                                          <p:spTgt spid="26"/>
                                        </p:tgtEl>
                                        <p:attrNameLst>
                                          <p:attrName>style.visibility</p:attrName>
                                        </p:attrNameLst>
                                      </p:cBhvr>
                                      <p:to>
                                        <p:strVal val="visible"/>
                                      </p:to>
                                    </p:set>
                                    <p:animEffect transition="in" filter="fade">
                                      <p:cBhvr>
                                        <p:cTn id="32" dur="1000"/>
                                        <p:tgtEl>
                                          <p:spTgt spid="26"/>
                                        </p:tgtEl>
                                      </p:cBhvr>
                                    </p:animEffect>
                                    <p:anim calcmode="lin" valueType="num">
                                      <p:cBhvr>
                                        <p:cTn id="33" dur="1000" fill="hold"/>
                                        <p:tgtEl>
                                          <p:spTgt spid="26"/>
                                        </p:tgtEl>
                                        <p:attrNameLst>
                                          <p:attrName>ppt_x</p:attrName>
                                        </p:attrNameLst>
                                      </p:cBhvr>
                                      <p:tavLst>
                                        <p:tav tm="0">
                                          <p:val>
                                            <p:strVal val="#ppt_x"/>
                                          </p:val>
                                        </p:tav>
                                        <p:tav tm="100000">
                                          <p:val>
                                            <p:strVal val="#ppt_x"/>
                                          </p:val>
                                        </p:tav>
                                      </p:tavLst>
                                    </p:anim>
                                    <p:anim calcmode="lin" valueType="num">
                                      <p:cBhvr>
                                        <p:cTn id="34" dur="1000" fill="hold"/>
                                        <p:tgtEl>
                                          <p:spTgt spid="26"/>
                                        </p:tgtEl>
                                        <p:attrNameLst>
                                          <p:attrName>ppt_y</p:attrName>
                                        </p:attrNameLst>
                                      </p:cBhvr>
                                      <p:tavLst>
                                        <p:tav tm="0">
                                          <p:val>
                                            <p:strVal val="#ppt_y+.1"/>
                                          </p:val>
                                        </p:tav>
                                        <p:tav tm="100000">
                                          <p:val>
                                            <p:strVal val="#ppt_y"/>
                                          </p:val>
                                        </p:tav>
                                      </p:tavLst>
                                    </p:anim>
                                  </p:childTnLst>
                                </p:cTn>
                              </p:par>
                            </p:childTnLst>
                          </p:cTn>
                        </p:par>
                        <p:par>
                          <p:cTn id="35" fill="hold">
                            <p:stCondLst>
                              <p:cond delay="4500"/>
                            </p:stCondLst>
                            <p:childTnLst>
                              <p:par>
                                <p:cTn id="36" presetID="22" presetClass="entr" presetSubtype="4" fill="hold" grpId="0" nodeType="afterEffect">
                                  <p:stCondLst>
                                    <p:cond delay="0"/>
                                  </p:stCondLst>
                                  <p:childTnLst>
                                    <p:set>
                                      <p:cBhvr>
                                        <p:cTn id="37" dur="1" fill="hold">
                                          <p:stCondLst>
                                            <p:cond delay="0"/>
                                          </p:stCondLst>
                                        </p:cTn>
                                        <p:tgtEl>
                                          <p:spTgt spid="25"/>
                                        </p:tgtEl>
                                        <p:attrNameLst>
                                          <p:attrName>style.visibility</p:attrName>
                                        </p:attrNameLst>
                                      </p:cBhvr>
                                      <p:to>
                                        <p:strVal val="visible"/>
                                      </p:to>
                                    </p:set>
                                    <p:animEffect transition="in" filter="wipe(down)">
                                      <p:cBhvr>
                                        <p:cTn id="38" dur="1000"/>
                                        <p:tgtEl>
                                          <p:spTgt spid="25"/>
                                        </p:tgtEl>
                                      </p:cBhvr>
                                    </p:animEffect>
                                  </p:childTnLst>
                                </p:cTn>
                              </p:par>
                              <p:par>
                                <p:cTn id="39" presetID="42"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animEffect transition="in" filter="fade">
                                      <p:cBhvr>
                                        <p:cTn id="41" dur="1000"/>
                                        <p:tgtEl>
                                          <p:spTgt spid="27"/>
                                        </p:tgtEl>
                                      </p:cBhvr>
                                    </p:animEffect>
                                    <p:anim calcmode="lin" valueType="num">
                                      <p:cBhvr>
                                        <p:cTn id="42" dur="1000" fill="hold"/>
                                        <p:tgtEl>
                                          <p:spTgt spid="27"/>
                                        </p:tgtEl>
                                        <p:attrNameLst>
                                          <p:attrName>ppt_x</p:attrName>
                                        </p:attrNameLst>
                                      </p:cBhvr>
                                      <p:tavLst>
                                        <p:tav tm="0">
                                          <p:val>
                                            <p:strVal val="#ppt_x"/>
                                          </p:val>
                                        </p:tav>
                                        <p:tav tm="100000">
                                          <p:val>
                                            <p:strVal val="#ppt_x"/>
                                          </p:val>
                                        </p:tav>
                                      </p:tavLst>
                                    </p:anim>
                                    <p:anim calcmode="lin" valueType="num">
                                      <p:cBhvr>
                                        <p:cTn id="43" dur="1000" fill="hold"/>
                                        <p:tgtEl>
                                          <p:spTgt spid="27"/>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fade">
                                      <p:cBhvr>
                                        <p:cTn id="47" dur="1000"/>
                                        <p:tgtEl>
                                          <p:spTgt spid="24"/>
                                        </p:tgtEl>
                                      </p:cBhvr>
                                    </p:animEffect>
                                    <p:anim calcmode="lin" valueType="num">
                                      <p:cBhvr>
                                        <p:cTn id="48" dur="1000" fill="hold"/>
                                        <p:tgtEl>
                                          <p:spTgt spid="24"/>
                                        </p:tgtEl>
                                        <p:attrNameLst>
                                          <p:attrName>ppt_x</p:attrName>
                                        </p:attrNameLst>
                                      </p:cBhvr>
                                      <p:tavLst>
                                        <p:tav tm="0">
                                          <p:val>
                                            <p:strVal val="#ppt_x"/>
                                          </p:val>
                                        </p:tav>
                                        <p:tav tm="100000">
                                          <p:val>
                                            <p:strVal val="#ppt_x"/>
                                          </p:val>
                                        </p:tav>
                                      </p:tavLst>
                                    </p:anim>
                                    <p:anim calcmode="lin" valueType="num">
                                      <p:cBhvr>
                                        <p:cTn id="49" dur="1000" fill="hold"/>
                                        <p:tgtEl>
                                          <p:spTgt spid="24"/>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nodeType="afterEffect">
                                  <p:stCondLst>
                                    <p:cond delay="0"/>
                                  </p:stCondLst>
                                  <p:childTnLst>
                                    <p:set>
                                      <p:cBhvr>
                                        <p:cTn id="52" dur="1" fill="hold">
                                          <p:stCondLst>
                                            <p:cond delay="0"/>
                                          </p:stCondLst>
                                        </p:cTn>
                                        <p:tgtEl>
                                          <p:spTgt spid="42"/>
                                        </p:tgtEl>
                                        <p:attrNameLst>
                                          <p:attrName>style.visibility</p:attrName>
                                        </p:attrNameLst>
                                      </p:cBhvr>
                                      <p:to>
                                        <p:strVal val="visible"/>
                                      </p:to>
                                    </p:set>
                                    <p:animEffect transition="in" filter="fade">
                                      <p:cBhvr>
                                        <p:cTn id="53" dur="1000"/>
                                        <p:tgtEl>
                                          <p:spTgt spid="42"/>
                                        </p:tgtEl>
                                      </p:cBhvr>
                                    </p:animEffect>
                                    <p:anim calcmode="lin" valueType="num">
                                      <p:cBhvr>
                                        <p:cTn id="54" dur="1000" fill="hold"/>
                                        <p:tgtEl>
                                          <p:spTgt spid="42"/>
                                        </p:tgtEl>
                                        <p:attrNameLst>
                                          <p:attrName>ppt_x</p:attrName>
                                        </p:attrNameLst>
                                      </p:cBhvr>
                                      <p:tavLst>
                                        <p:tav tm="0">
                                          <p:val>
                                            <p:strVal val="#ppt_x"/>
                                          </p:val>
                                        </p:tav>
                                        <p:tav tm="100000">
                                          <p:val>
                                            <p:strVal val="#ppt_x"/>
                                          </p:val>
                                        </p:tav>
                                      </p:tavLst>
                                    </p:anim>
                                    <p:anim calcmode="lin" valueType="num">
                                      <p:cBhvr>
                                        <p:cTn id="55" dur="1000" fill="hold"/>
                                        <p:tgtEl>
                                          <p:spTgt spid="42"/>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22" presetClass="entr" presetSubtype="4" fill="hold" grpId="0" nodeType="afterEffect">
                                  <p:stCondLst>
                                    <p:cond delay="0"/>
                                  </p:stCondLst>
                                  <p:childTnLst>
                                    <p:set>
                                      <p:cBhvr>
                                        <p:cTn id="58" dur="1" fill="hold">
                                          <p:stCondLst>
                                            <p:cond delay="0"/>
                                          </p:stCondLst>
                                        </p:cTn>
                                        <p:tgtEl>
                                          <p:spTgt spid="41"/>
                                        </p:tgtEl>
                                        <p:attrNameLst>
                                          <p:attrName>style.visibility</p:attrName>
                                        </p:attrNameLst>
                                      </p:cBhvr>
                                      <p:to>
                                        <p:strVal val="visible"/>
                                      </p:to>
                                    </p:set>
                                    <p:animEffect transition="in" filter="wipe(down)">
                                      <p:cBhvr>
                                        <p:cTn id="59" dur="1000"/>
                                        <p:tgtEl>
                                          <p:spTgt spid="41"/>
                                        </p:tgtEl>
                                      </p:cBhvr>
                                    </p:animEffect>
                                  </p:childTnLst>
                                </p:cTn>
                              </p:par>
                              <p:par>
                                <p:cTn id="60" presetID="42" presetClass="entr" presetSubtype="0" fill="hold" grpId="0" nodeType="withEffect">
                                  <p:stCondLst>
                                    <p:cond delay="0"/>
                                  </p:stCondLst>
                                  <p:childTnLst>
                                    <p:set>
                                      <p:cBhvr>
                                        <p:cTn id="61" dur="1" fill="hold">
                                          <p:stCondLst>
                                            <p:cond delay="0"/>
                                          </p:stCondLst>
                                        </p:cTn>
                                        <p:tgtEl>
                                          <p:spTgt spid="43"/>
                                        </p:tgtEl>
                                        <p:attrNameLst>
                                          <p:attrName>style.visibility</p:attrName>
                                        </p:attrNameLst>
                                      </p:cBhvr>
                                      <p:to>
                                        <p:strVal val="visible"/>
                                      </p:to>
                                    </p:set>
                                    <p:animEffect transition="in" filter="fade">
                                      <p:cBhvr>
                                        <p:cTn id="62" dur="1000"/>
                                        <p:tgtEl>
                                          <p:spTgt spid="43"/>
                                        </p:tgtEl>
                                      </p:cBhvr>
                                    </p:animEffect>
                                    <p:anim calcmode="lin" valueType="num">
                                      <p:cBhvr>
                                        <p:cTn id="63" dur="1000" fill="hold"/>
                                        <p:tgtEl>
                                          <p:spTgt spid="43"/>
                                        </p:tgtEl>
                                        <p:attrNameLst>
                                          <p:attrName>ppt_x</p:attrName>
                                        </p:attrNameLst>
                                      </p:cBhvr>
                                      <p:tavLst>
                                        <p:tav tm="0">
                                          <p:val>
                                            <p:strVal val="#ppt_x"/>
                                          </p:val>
                                        </p:tav>
                                        <p:tav tm="100000">
                                          <p:val>
                                            <p:strVal val="#ppt_x"/>
                                          </p:val>
                                        </p:tav>
                                      </p:tavLst>
                                    </p:anim>
                                    <p:anim calcmode="lin" valueType="num">
                                      <p:cBhvr>
                                        <p:cTn id="64" dur="1000" fill="hold"/>
                                        <p:tgtEl>
                                          <p:spTgt spid="43"/>
                                        </p:tgtEl>
                                        <p:attrNameLst>
                                          <p:attrName>ppt_y</p:attrName>
                                        </p:attrNameLst>
                                      </p:cBhvr>
                                      <p:tavLst>
                                        <p:tav tm="0">
                                          <p:val>
                                            <p:strVal val="#ppt_y+.1"/>
                                          </p:val>
                                        </p:tav>
                                        <p:tav tm="100000">
                                          <p:val>
                                            <p:strVal val="#ppt_y"/>
                                          </p:val>
                                        </p:tav>
                                      </p:tavLst>
                                    </p:anim>
                                  </p:childTnLst>
                                </p:cTn>
                              </p:par>
                            </p:childTnLst>
                          </p:cTn>
                        </p:par>
                        <p:par>
                          <p:cTn id="65" fill="hold">
                            <p:stCondLst>
                              <p:cond delay="8500"/>
                            </p:stCondLst>
                            <p:childTnLst>
                              <p:par>
                                <p:cTn id="66" presetID="42" presetClass="entr" presetSubtype="0" fill="hold" grpId="0" nodeType="afterEffect">
                                  <p:stCondLst>
                                    <p:cond delay="0"/>
                                  </p:stCondLst>
                                  <p:childTnLst>
                                    <p:set>
                                      <p:cBhvr>
                                        <p:cTn id="67" dur="1" fill="hold">
                                          <p:stCondLst>
                                            <p:cond delay="0"/>
                                          </p:stCondLst>
                                        </p:cTn>
                                        <p:tgtEl>
                                          <p:spTgt spid="40"/>
                                        </p:tgtEl>
                                        <p:attrNameLst>
                                          <p:attrName>style.visibility</p:attrName>
                                        </p:attrNameLst>
                                      </p:cBhvr>
                                      <p:to>
                                        <p:strVal val="visible"/>
                                      </p:to>
                                    </p:set>
                                    <p:animEffect transition="in" filter="fade">
                                      <p:cBhvr>
                                        <p:cTn id="68" dur="1000"/>
                                        <p:tgtEl>
                                          <p:spTgt spid="40"/>
                                        </p:tgtEl>
                                      </p:cBhvr>
                                    </p:animEffect>
                                    <p:anim calcmode="lin" valueType="num">
                                      <p:cBhvr>
                                        <p:cTn id="69" dur="1000" fill="hold"/>
                                        <p:tgtEl>
                                          <p:spTgt spid="40"/>
                                        </p:tgtEl>
                                        <p:attrNameLst>
                                          <p:attrName>ppt_x</p:attrName>
                                        </p:attrNameLst>
                                      </p:cBhvr>
                                      <p:tavLst>
                                        <p:tav tm="0">
                                          <p:val>
                                            <p:strVal val="#ppt_x"/>
                                          </p:val>
                                        </p:tav>
                                        <p:tav tm="100000">
                                          <p:val>
                                            <p:strVal val="#ppt_x"/>
                                          </p:val>
                                        </p:tav>
                                      </p:tavLst>
                                    </p:anim>
                                    <p:anim calcmode="lin" valueType="num">
                                      <p:cBhvr>
                                        <p:cTn id="70" dur="1000" fill="hold"/>
                                        <p:tgtEl>
                                          <p:spTgt spid="40"/>
                                        </p:tgtEl>
                                        <p:attrNameLst>
                                          <p:attrName>ppt_y</p:attrName>
                                        </p:attrNameLst>
                                      </p:cBhvr>
                                      <p:tavLst>
                                        <p:tav tm="0">
                                          <p:val>
                                            <p:strVal val="#ppt_y+.1"/>
                                          </p:val>
                                        </p:tav>
                                        <p:tav tm="100000">
                                          <p:val>
                                            <p:strVal val="#ppt_y"/>
                                          </p:val>
                                        </p:tav>
                                      </p:tavLst>
                                    </p:anim>
                                  </p:childTnLst>
                                </p:cTn>
                              </p:par>
                            </p:childTnLst>
                          </p:cTn>
                        </p:par>
                        <p:par>
                          <p:cTn id="71" fill="hold">
                            <p:stCondLst>
                              <p:cond delay="9500"/>
                            </p:stCondLst>
                            <p:childTnLst>
                              <p:par>
                                <p:cTn id="72" presetID="42" presetClass="entr" presetSubtype="0" fill="hold" nodeType="afterEffect">
                                  <p:stCondLst>
                                    <p:cond delay="0"/>
                                  </p:stCondLst>
                                  <p:childTnLst>
                                    <p:set>
                                      <p:cBhvr>
                                        <p:cTn id="73" dur="1" fill="hold">
                                          <p:stCondLst>
                                            <p:cond delay="0"/>
                                          </p:stCondLst>
                                        </p:cTn>
                                        <p:tgtEl>
                                          <p:spTgt spid="58"/>
                                        </p:tgtEl>
                                        <p:attrNameLst>
                                          <p:attrName>style.visibility</p:attrName>
                                        </p:attrNameLst>
                                      </p:cBhvr>
                                      <p:to>
                                        <p:strVal val="visible"/>
                                      </p:to>
                                    </p:set>
                                    <p:animEffect transition="in" filter="fade">
                                      <p:cBhvr>
                                        <p:cTn id="74" dur="1000"/>
                                        <p:tgtEl>
                                          <p:spTgt spid="58"/>
                                        </p:tgtEl>
                                      </p:cBhvr>
                                    </p:animEffect>
                                    <p:anim calcmode="lin" valueType="num">
                                      <p:cBhvr>
                                        <p:cTn id="75" dur="1000" fill="hold"/>
                                        <p:tgtEl>
                                          <p:spTgt spid="58"/>
                                        </p:tgtEl>
                                        <p:attrNameLst>
                                          <p:attrName>ppt_x</p:attrName>
                                        </p:attrNameLst>
                                      </p:cBhvr>
                                      <p:tavLst>
                                        <p:tav tm="0">
                                          <p:val>
                                            <p:strVal val="#ppt_x"/>
                                          </p:val>
                                        </p:tav>
                                        <p:tav tm="100000">
                                          <p:val>
                                            <p:strVal val="#ppt_x"/>
                                          </p:val>
                                        </p:tav>
                                      </p:tavLst>
                                    </p:anim>
                                    <p:anim calcmode="lin" valueType="num">
                                      <p:cBhvr>
                                        <p:cTn id="76" dur="1000" fill="hold"/>
                                        <p:tgtEl>
                                          <p:spTgt spid="58"/>
                                        </p:tgtEl>
                                        <p:attrNameLst>
                                          <p:attrName>ppt_y</p:attrName>
                                        </p:attrNameLst>
                                      </p:cBhvr>
                                      <p:tavLst>
                                        <p:tav tm="0">
                                          <p:val>
                                            <p:strVal val="#ppt_y+.1"/>
                                          </p:val>
                                        </p:tav>
                                        <p:tav tm="100000">
                                          <p:val>
                                            <p:strVal val="#ppt_y"/>
                                          </p:val>
                                        </p:tav>
                                      </p:tavLst>
                                    </p:anim>
                                  </p:childTnLst>
                                </p:cTn>
                              </p:par>
                            </p:childTnLst>
                          </p:cTn>
                        </p:par>
                        <p:par>
                          <p:cTn id="77" fill="hold">
                            <p:stCondLst>
                              <p:cond delay="10500"/>
                            </p:stCondLst>
                            <p:childTnLst>
                              <p:par>
                                <p:cTn id="78" presetID="22" presetClass="entr" presetSubtype="4" fill="hold" grpId="0" nodeType="afterEffect">
                                  <p:stCondLst>
                                    <p:cond delay="0"/>
                                  </p:stCondLst>
                                  <p:childTnLst>
                                    <p:set>
                                      <p:cBhvr>
                                        <p:cTn id="79" dur="1" fill="hold">
                                          <p:stCondLst>
                                            <p:cond delay="0"/>
                                          </p:stCondLst>
                                        </p:cTn>
                                        <p:tgtEl>
                                          <p:spTgt spid="57"/>
                                        </p:tgtEl>
                                        <p:attrNameLst>
                                          <p:attrName>style.visibility</p:attrName>
                                        </p:attrNameLst>
                                      </p:cBhvr>
                                      <p:to>
                                        <p:strVal val="visible"/>
                                      </p:to>
                                    </p:set>
                                    <p:animEffect transition="in" filter="wipe(down)">
                                      <p:cBhvr>
                                        <p:cTn id="80" dur="1000"/>
                                        <p:tgtEl>
                                          <p:spTgt spid="57"/>
                                        </p:tgtEl>
                                      </p:cBhvr>
                                    </p:animEffect>
                                  </p:childTnLst>
                                </p:cTn>
                              </p:par>
                              <p:par>
                                <p:cTn id="81" presetID="42" presetClass="entr" presetSubtype="0" fill="hold" grpId="0" nodeType="with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fade">
                                      <p:cBhvr>
                                        <p:cTn id="83" dur="1000"/>
                                        <p:tgtEl>
                                          <p:spTgt spid="59"/>
                                        </p:tgtEl>
                                      </p:cBhvr>
                                    </p:animEffect>
                                    <p:anim calcmode="lin" valueType="num">
                                      <p:cBhvr>
                                        <p:cTn id="84" dur="1000" fill="hold"/>
                                        <p:tgtEl>
                                          <p:spTgt spid="59"/>
                                        </p:tgtEl>
                                        <p:attrNameLst>
                                          <p:attrName>ppt_x</p:attrName>
                                        </p:attrNameLst>
                                      </p:cBhvr>
                                      <p:tavLst>
                                        <p:tav tm="0">
                                          <p:val>
                                            <p:strVal val="#ppt_x"/>
                                          </p:val>
                                        </p:tav>
                                        <p:tav tm="100000">
                                          <p:val>
                                            <p:strVal val="#ppt_x"/>
                                          </p:val>
                                        </p:tav>
                                      </p:tavLst>
                                    </p:anim>
                                    <p:anim calcmode="lin" valueType="num">
                                      <p:cBhvr>
                                        <p:cTn id="85" dur="1000" fill="hold"/>
                                        <p:tgtEl>
                                          <p:spTgt spid="59"/>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56"/>
                                        </p:tgtEl>
                                        <p:attrNameLst>
                                          <p:attrName>style.visibility</p:attrName>
                                        </p:attrNameLst>
                                      </p:cBhvr>
                                      <p:to>
                                        <p:strVal val="visible"/>
                                      </p:to>
                                    </p:set>
                                    <p:animEffect transition="in" filter="fade">
                                      <p:cBhvr>
                                        <p:cTn id="89" dur="1000"/>
                                        <p:tgtEl>
                                          <p:spTgt spid="56"/>
                                        </p:tgtEl>
                                      </p:cBhvr>
                                    </p:animEffect>
                                    <p:anim calcmode="lin" valueType="num">
                                      <p:cBhvr>
                                        <p:cTn id="90" dur="1000" fill="hold"/>
                                        <p:tgtEl>
                                          <p:spTgt spid="56"/>
                                        </p:tgtEl>
                                        <p:attrNameLst>
                                          <p:attrName>ppt_x</p:attrName>
                                        </p:attrNameLst>
                                      </p:cBhvr>
                                      <p:tavLst>
                                        <p:tav tm="0">
                                          <p:val>
                                            <p:strVal val="#ppt_x"/>
                                          </p:val>
                                        </p:tav>
                                        <p:tav tm="100000">
                                          <p:val>
                                            <p:strVal val="#ppt_x"/>
                                          </p:val>
                                        </p:tav>
                                      </p:tavLst>
                                    </p:anim>
                                    <p:anim calcmode="lin" valueType="num">
                                      <p:cBhvr>
                                        <p:cTn id="91" dur="1000" fill="hold"/>
                                        <p:tgtEl>
                                          <p:spTgt spid="5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1" grpId="0"/>
      <p:bldP spid="24" grpId="0"/>
      <p:bldP spid="40" grpId="0"/>
      <p:bldP spid="8" grpId="0" animBg="1"/>
      <p:bldP spid="20" grpId="0"/>
      <p:bldP spid="25" grpId="0" animBg="1"/>
      <p:bldP spid="27" grpId="0"/>
      <p:bldP spid="41" grpId="0" animBg="1"/>
      <p:bldP spid="43" grpId="0"/>
      <p:bldP spid="57" grpId="0" animBg="1"/>
      <p:bldP spid="59" grpId="0"/>
      <p:bldP spid="5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1555</TotalTime>
  <Words>1326</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2018-11-25T23:53:28Z</dcterms:modified>
</cp:coreProperties>
</file>