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63984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18" name="Freeform: Shape 17">
            <a:extLst>
              <a:ext uri="{FF2B5EF4-FFF2-40B4-BE49-F238E27FC236}">
                <a16:creationId xmlns:a16="http://schemas.microsoft.com/office/drawing/2014/main" id="{7C51DA90-C859-409C-BCCA-A6F799433984}"/>
              </a:ext>
            </a:extLst>
          </p:cNvPr>
          <p:cNvSpPr/>
          <p:nvPr/>
        </p:nvSpPr>
        <p:spPr>
          <a:xfrm>
            <a:off x="1219200"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833307 h 4943732"/>
              <a:gd name="connsiteX3" fmla="*/ 3124012 w 3200400"/>
              <a:gd name="connsiteY3" fmla="*/ 841008 h 4943732"/>
              <a:gd name="connsiteX4" fmla="*/ 2649436 w 3200400"/>
              <a:gd name="connsiteY4" fmla="*/ 1423294 h 4943732"/>
              <a:gd name="connsiteX5" fmla="*/ 3124012 w 3200400"/>
              <a:gd name="connsiteY5" fmla="*/ 2005581 h 4943732"/>
              <a:gd name="connsiteX6" fmla="*/ 3200400 w 3200400"/>
              <a:gd name="connsiteY6" fmla="*/ 2013281 h 4943732"/>
              <a:gd name="connsiteX7" fmla="*/ 3200400 w 3200400"/>
              <a:gd name="connsiteY7" fmla="*/ 4943732 h 4943732"/>
              <a:gd name="connsiteX8" fmla="*/ 0 w 3200400"/>
              <a:gd name="connsiteY8" fmla="*/ 4943732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0400" h="4943732">
                <a:moveTo>
                  <a:pt x="0" y="0"/>
                </a:moveTo>
                <a:lnTo>
                  <a:pt x="3200400" y="0"/>
                </a:lnTo>
                <a:lnTo>
                  <a:pt x="3200400" y="833307"/>
                </a:lnTo>
                <a:lnTo>
                  <a:pt x="3124012" y="841008"/>
                </a:lnTo>
                <a:cubicBezTo>
                  <a:pt x="2853172" y="896430"/>
                  <a:pt x="2649436" y="1136069"/>
                  <a:pt x="2649436" y="1423294"/>
                </a:cubicBezTo>
                <a:cubicBezTo>
                  <a:pt x="2649436" y="1710519"/>
                  <a:pt x="2853172" y="1950159"/>
                  <a:pt x="3124012" y="2005581"/>
                </a:cubicBezTo>
                <a:lnTo>
                  <a:pt x="3200400" y="2013281"/>
                </a:lnTo>
                <a:lnTo>
                  <a:pt x="3200400" y="4943732"/>
                </a:lnTo>
                <a:lnTo>
                  <a:pt x="0" y="4943732"/>
                </a:lnTo>
                <a:close/>
              </a:path>
            </a:pathLst>
          </a:custGeom>
          <a:solidFill>
            <a:srgbClr val="34738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D13B1CF-5DF1-4171-80A9-B135B085440B}"/>
              </a:ext>
            </a:extLst>
          </p:cNvPr>
          <p:cNvSpPr/>
          <p:nvPr/>
        </p:nvSpPr>
        <p:spPr>
          <a:xfrm>
            <a:off x="4511039"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833775 h 4943732"/>
              <a:gd name="connsiteX3" fmla="*/ 3128660 w 3200400"/>
              <a:gd name="connsiteY3" fmla="*/ 841008 h 4943732"/>
              <a:gd name="connsiteX4" fmla="*/ 2654084 w 3200400"/>
              <a:gd name="connsiteY4" fmla="*/ 1423294 h 4943732"/>
              <a:gd name="connsiteX5" fmla="*/ 3128660 w 3200400"/>
              <a:gd name="connsiteY5" fmla="*/ 2005581 h 4943732"/>
              <a:gd name="connsiteX6" fmla="*/ 3200400 w 3200400"/>
              <a:gd name="connsiteY6" fmla="*/ 2012813 h 4943732"/>
              <a:gd name="connsiteX7" fmla="*/ 3200400 w 3200400"/>
              <a:gd name="connsiteY7" fmla="*/ 4943732 h 4943732"/>
              <a:gd name="connsiteX8" fmla="*/ 0 w 3200400"/>
              <a:gd name="connsiteY8" fmla="*/ 4943732 h 4943732"/>
              <a:gd name="connsiteX9" fmla="*/ 0 w 3200400"/>
              <a:gd name="connsiteY9" fmla="*/ 2012813 h 4943732"/>
              <a:gd name="connsiteX10" fmla="*/ 71742 w 3200400"/>
              <a:gd name="connsiteY10" fmla="*/ 2005581 h 4943732"/>
              <a:gd name="connsiteX11" fmla="*/ 546317 w 3200400"/>
              <a:gd name="connsiteY11" fmla="*/ 1423294 h 4943732"/>
              <a:gd name="connsiteX12" fmla="*/ 71742 w 3200400"/>
              <a:gd name="connsiteY12" fmla="*/ 841008 h 4943732"/>
              <a:gd name="connsiteX13" fmla="*/ 0 w 3200400"/>
              <a:gd name="connsiteY13" fmla="*/ 833775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0400" h="4943732">
                <a:moveTo>
                  <a:pt x="0" y="0"/>
                </a:moveTo>
                <a:lnTo>
                  <a:pt x="3200400" y="0"/>
                </a:lnTo>
                <a:lnTo>
                  <a:pt x="3200400" y="833775"/>
                </a:lnTo>
                <a:lnTo>
                  <a:pt x="3128660" y="841008"/>
                </a:lnTo>
                <a:cubicBezTo>
                  <a:pt x="2857820" y="896430"/>
                  <a:pt x="2654084" y="1136069"/>
                  <a:pt x="2654084" y="1423294"/>
                </a:cubicBezTo>
                <a:cubicBezTo>
                  <a:pt x="2654084" y="1710519"/>
                  <a:pt x="2857820" y="1950159"/>
                  <a:pt x="3128660" y="2005581"/>
                </a:cubicBezTo>
                <a:lnTo>
                  <a:pt x="3200400" y="2012813"/>
                </a:lnTo>
                <a:lnTo>
                  <a:pt x="3200400" y="4943732"/>
                </a:lnTo>
                <a:lnTo>
                  <a:pt x="0" y="4943732"/>
                </a:lnTo>
                <a:lnTo>
                  <a:pt x="0" y="2012813"/>
                </a:lnTo>
                <a:lnTo>
                  <a:pt x="71742" y="2005581"/>
                </a:lnTo>
                <a:cubicBezTo>
                  <a:pt x="342581" y="1950159"/>
                  <a:pt x="546317" y="1710519"/>
                  <a:pt x="546317" y="1423294"/>
                </a:cubicBezTo>
                <a:cubicBezTo>
                  <a:pt x="546317" y="1136069"/>
                  <a:pt x="342581" y="896430"/>
                  <a:pt x="71742" y="841008"/>
                </a:cubicBezTo>
                <a:lnTo>
                  <a:pt x="0" y="833775"/>
                </a:lnTo>
                <a:close/>
              </a:path>
            </a:pathLst>
          </a:custGeom>
          <a:solidFill>
            <a:srgbClr val="189A8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D0052DAD-1F1B-46A9-9C1C-DF44ECC69AD7}"/>
              </a:ext>
            </a:extLst>
          </p:cNvPr>
          <p:cNvSpPr/>
          <p:nvPr/>
        </p:nvSpPr>
        <p:spPr>
          <a:xfrm>
            <a:off x="7807526"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4943732 h 4943732"/>
              <a:gd name="connsiteX3" fmla="*/ 0 w 3200400"/>
              <a:gd name="connsiteY3" fmla="*/ 4943732 h 4943732"/>
              <a:gd name="connsiteX4" fmla="*/ 0 w 3200400"/>
              <a:gd name="connsiteY4" fmla="*/ 2012813 h 4943732"/>
              <a:gd name="connsiteX5" fmla="*/ 71742 w 3200400"/>
              <a:gd name="connsiteY5" fmla="*/ 2005581 h 4943732"/>
              <a:gd name="connsiteX6" fmla="*/ 546317 w 3200400"/>
              <a:gd name="connsiteY6" fmla="*/ 1423294 h 4943732"/>
              <a:gd name="connsiteX7" fmla="*/ 71742 w 3200400"/>
              <a:gd name="connsiteY7" fmla="*/ 841008 h 4943732"/>
              <a:gd name="connsiteX8" fmla="*/ 0 w 3200400"/>
              <a:gd name="connsiteY8" fmla="*/ 833775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0400" h="4943732">
                <a:moveTo>
                  <a:pt x="0" y="0"/>
                </a:moveTo>
                <a:lnTo>
                  <a:pt x="3200400" y="0"/>
                </a:lnTo>
                <a:lnTo>
                  <a:pt x="3200400" y="4943732"/>
                </a:lnTo>
                <a:lnTo>
                  <a:pt x="0" y="4943732"/>
                </a:lnTo>
                <a:lnTo>
                  <a:pt x="0" y="2012813"/>
                </a:lnTo>
                <a:lnTo>
                  <a:pt x="71742" y="2005581"/>
                </a:lnTo>
                <a:cubicBezTo>
                  <a:pt x="342581" y="1950159"/>
                  <a:pt x="546317" y="1710519"/>
                  <a:pt x="546317" y="1423294"/>
                </a:cubicBezTo>
                <a:cubicBezTo>
                  <a:pt x="546317" y="1136069"/>
                  <a:pt x="342581" y="896430"/>
                  <a:pt x="71742" y="841008"/>
                </a:cubicBezTo>
                <a:lnTo>
                  <a:pt x="0" y="833775"/>
                </a:lnTo>
                <a:close/>
              </a:path>
            </a:pathLst>
          </a:custGeom>
          <a:solidFill>
            <a:srgbClr val="EF9D2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7E090C65-FA0E-4CDF-9BC4-1A82B4541292}"/>
              </a:ext>
            </a:extLst>
          </p:cNvPr>
          <p:cNvSpPr txBox="1"/>
          <p:nvPr/>
        </p:nvSpPr>
        <p:spPr>
          <a:xfrm>
            <a:off x="1464851"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grpSp>
        <p:nvGrpSpPr>
          <p:cNvPr id="33" name="Group 32">
            <a:extLst>
              <a:ext uri="{FF2B5EF4-FFF2-40B4-BE49-F238E27FC236}">
                <a16:creationId xmlns:a16="http://schemas.microsoft.com/office/drawing/2014/main" id="{2BC7F343-A219-4402-9395-BBBAB17D6CC3}"/>
              </a:ext>
            </a:extLst>
          </p:cNvPr>
          <p:cNvGrpSpPr/>
          <p:nvPr/>
        </p:nvGrpSpPr>
        <p:grpSpPr>
          <a:xfrm>
            <a:off x="5684520" y="1677986"/>
            <a:ext cx="822960" cy="822960"/>
            <a:chOff x="1433370" y="1426737"/>
            <a:chExt cx="822960" cy="822960"/>
          </a:xfrm>
        </p:grpSpPr>
        <p:sp>
          <p:nvSpPr>
            <p:cNvPr id="34" name="Oval 33">
              <a:extLst>
                <a:ext uri="{FF2B5EF4-FFF2-40B4-BE49-F238E27FC236}">
                  <a16:creationId xmlns:a16="http://schemas.microsoft.com/office/drawing/2014/main" id="{4E4872DD-A947-428F-9C60-F01BA7B96577}"/>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31C1F31C-96E3-4159-8941-012329675993}"/>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39" name="Group 38">
            <a:extLst>
              <a:ext uri="{FF2B5EF4-FFF2-40B4-BE49-F238E27FC236}">
                <a16:creationId xmlns:a16="http://schemas.microsoft.com/office/drawing/2014/main" id="{DF041DB7-2132-4E53-AC55-9C3CDB3FF115}"/>
              </a:ext>
            </a:extLst>
          </p:cNvPr>
          <p:cNvGrpSpPr/>
          <p:nvPr/>
        </p:nvGrpSpPr>
        <p:grpSpPr>
          <a:xfrm>
            <a:off x="2400447" y="1749976"/>
            <a:ext cx="822960" cy="822960"/>
            <a:chOff x="1433370" y="1426737"/>
            <a:chExt cx="822960" cy="822960"/>
          </a:xfrm>
        </p:grpSpPr>
        <p:sp>
          <p:nvSpPr>
            <p:cNvPr id="40" name="Oval 39">
              <a:extLst>
                <a:ext uri="{FF2B5EF4-FFF2-40B4-BE49-F238E27FC236}">
                  <a16:creationId xmlns:a16="http://schemas.microsoft.com/office/drawing/2014/main" id="{9CC239EA-7E39-48A5-8F44-9ADCF92B94A9}"/>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69B2C5EB-743D-4072-AFFC-04D69130DC5A}"/>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2" name="Group 41">
            <a:extLst>
              <a:ext uri="{FF2B5EF4-FFF2-40B4-BE49-F238E27FC236}">
                <a16:creationId xmlns:a16="http://schemas.microsoft.com/office/drawing/2014/main" id="{3FB2E359-79AB-41FD-A21C-B93ECED0126C}"/>
              </a:ext>
            </a:extLst>
          </p:cNvPr>
          <p:cNvGrpSpPr/>
          <p:nvPr/>
        </p:nvGrpSpPr>
        <p:grpSpPr>
          <a:xfrm>
            <a:off x="8996245" y="1677986"/>
            <a:ext cx="822960" cy="822960"/>
            <a:chOff x="1433370" y="1426737"/>
            <a:chExt cx="822960" cy="822960"/>
          </a:xfrm>
        </p:grpSpPr>
        <p:sp>
          <p:nvSpPr>
            <p:cNvPr id="43" name="Oval 42">
              <a:extLst>
                <a:ext uri="{FF2B5EF4-FFF2-40B4-BE49-F238E27FC236}">
                  <a16:creationId xmlns:a16="http://schemas.microsoft.com/office/drawing/2014/main" id="{4873AC4F-9955-472C-91F1-C2DEEC818D4C}"/>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E70B748F-C140-409A-B6B2-683B7208A60A}"/>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3" name="Group 2">
            <a:extLst>
              <a:ext uri="{FF2B5EF4-FFF2-40B4-BE49-F238E27FC236}">
                <a16:creationId xmlns:a16="http://schemas.microsoft.com/office/drawing/2014/main" id="{EB503AFE-41E1-4A6C-BF4C-A4A8647DF6F7}"/>
              </a:ext>
            </a:extLst>
          </p:cNvPr>
          <p:cNvGrpSpPr/>
          <p:nvPr/>
        </p:nvGrpSpPr>
        <p:grpSpPr>
          <a:xfrm>
            <a:off x="3914358" y="2328672"/>
            <a:ext cx="1097276" cy="1097280"/>
            <a:chOff x="3914358" y="2176272"/>
            <a:chExt cx="1097276" cy="1097280"/>
          </a:xfrm>
        </p:grpSpPr>
        <p:grpSp>
          <p:nvGrpSpPr>
            <p:cNvPr id="8" name="Group 7">
              <a:extLst>
                <a:ext uri="{FF2B5EF4-FFF2-40B4-BE49-F238E27FC236}">
                  <a16:creationId xmlns:a16="http://schemas.microsoft.com/office/drawing/2014/main" id="{0BA43C62-C233-4208-A27F-063D0D229B38}"/>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9" name="Oval 8">
                <a:extLst>
                  <a:ext uri="{FF2B5EF4-FFF2-40B4-BE49-F238E27FC236}">
                    <a16:creationId xmlns:a16="http://schemas.microsoft.com/office/drawing/2014/main" id="{B47BE764-2005-4899-85FB-5403A6A4B5E4}"/>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706B086-6CC0-4D48-8AF9-4E855E9C9005}"/>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E365017F-3630-4131-93E8-65BDF89856BD}"/>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4" name="Group 3">
            <a:extLst>
              <a:ext uri="{FF2B5EF4-FFF2-40B4-BE49-F238E27FC236}">
                <a16:creationId xmlns:a16="http://schemas.microsoft.com/office/drawing/2014/main" id="{85087E84-6134-44A2-9170-9AD6EF74E5CF}"/>
              </a:ext>
            </a:extLst>
          </p:cNvPr>
          <p:cNvGrpSpPr/>
          <p:nvPr/>
        </p:nvGrpSpPr>
        <p:grpSpPr>
          <a:xfrm>
            <a:off x="7216496" y="2328672"/>
            <a:ext cx="1097276" cy="1097280"/>
            <a:chOff x="7216496" y="2176272"/>
            <a:chExt cx="1097276" cy="1097280"/>
          </a:xfrm>
        </p:grpSpPr>
        <p:grpSp>
          <p:nvGrpSpPr>
            <p:cNvPr id="21" name="Group 20">
              <a:extLst>
                <a:ext uri="{FF2B5EF4-FFF2-40B4-BE49-F238E27FC236}">
                  <a16:creationId xmlns:a16="http://schemas.microsoft.com/office/drawing/2014/main" id="{F017E660-EC3B-4B56-9076-AC4B467B86F3}"/>
                </a:ext>
              </a:extLst>
            </p:cNvPr>
            <p:cNvGrpSpPr>
              <a:grpSpLocks noChangeAspect="1"/>
            </p:cNvGrpSpPr>
            <p:nvPr/>
          </p:nvGrpSpPr>
          <p:grpSpPr>
            <a:xfrm>
              <a:off x="7216496" y="2176272"/>
              <a:ext cx="1097276" cy="1097280"/>
              <a:chOff x="3241866" y="1103796"/>
              <a:chExt cx="4627785" cy="4627785"/>
            </a:xfrm>
            <a:effectLst>
              <a:outerShdw blurRad="50800" dist="38100" dir="2700000" algn="tl" rotWithShape="0">
                <a:prstClr val="black">
                  <a:alpha val="40000"/>
                </a:prstClr>
              </a:outerShdw>
            </a:effectLst>
          </p:grpSpPr>
          <p:sp>
            <p:nvSpPr>
              <p:cNvPr id="22" name="Oval 21">
                <a:extLst>
                  <a:ext uri="{FF2B5EF4-FFF2-40B4-BE49-F238E27FC236}">
                    <a16:creationId xmlns:a16="http://schemas.microsoft.com/office/drawing/2014/main" id="{EEBDB08C-3A98-44C6-821C-D4A072F6BF0E}"/>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C2B934A-C42E-4555-9DE0-9D2AC1BA5BC0}"/>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TextBox 24">
              <a:extLst>
                <a:ext uri="{FF2B5EF4-FFF2-40B4-BE49-F238E27FC236}">
                  <a16:creationId xmlns:a16="http://schemas.microsoft.com/office/drawing/2014/main" id="{0AB2913A-E1C4-4ABA-892E-AF5AAE838EF1}"/>
                </a:ext>
              </a:extLst>
            </p:cNvPr>
            <p:cNvSpPr txBox="1"/>
            <p:nvPr/>
          </p:nvSpPr>
          <p:spPr>
            <a:xfrm>
              <a:off x="7383941"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45" name="TextBox 44">
            <a:extLst>
              <a:ext uri="{FF2B5EF4-FFF2-40B4-BE49-F238E27FC236}">
                <a16:creationId xmlns:a16="http://schemas.microsoft.com/office/drawing/2014/main" id="{6DAD4CA4-79FA-4B2D-A1B3-36F282EC7D27}"/>
              </a:ext>
            </a:extLst>
          </p:cNvPr>
          <p:cNvSpPr txBox="1"/>
          <p:nvPr/>
        </p:nvSpPr>
        <p:spPr>
          <a:xfrm>
            <a:off x="4749801"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sp>
        <p:nvSpPr>
          <p:cNvPr id="46" name="TextBox 45">
            <a:extLst>
              <a:ext uri="{FF2B5EF4-FFF2-40B4-BE49-F238E27FC236}">
                <a16:creationId xmlns:a16="http://schemas.microsoft.com/office/drawing/2014/main" id="{A9E4DEFE-5BC0-4A1B-B933-06211B9A3F3E}"/>
              </a:ext>
            </a:extLst>
          </p:cNvPr>
          <p:cNvSpPr txBox="1"/>
          <p:nvPr/>
        </p:nvSpPr>
        <p:spPr>
          <a:xfrm>
            <a:off x="8060648"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pic>
        <p:nvPicPr>
          <p:cNvPr id="28" name="Picture 27">
            <a:hlinkClick r:id="rId2"/>
            <a:extLst>
              <a:ext uri="{FF2B5EF4-FFF2-40B4-BE49-F238E27FC236}">
                <a16:creationId xmlns:a16="http://schemas.microsoft.com/office/drawing/2014/main" id="{57EF4170-3B96-4A2D-80EF-46F9D30AC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82361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1000"/>
                                        <p:tgtEl>
                                          <p:spTgt spid="18"/>
                                        </p:tgtEl>
                                      </p:cBhvr>
                                    </p:animEffect>
                                    <p:anim calcmode="lin" valueType="num">
                                      <p:cBhvr>
                                        <p:cTn id="12" dur="1000" fill="hold"/>
                                        <p:tgtEl>
                                          <p:spTgt spid="18"/>
                                        </p:tgtEl>
                                        <p:attrNameLst>
                                          <p:attrName>ppt_x</p:attrName>
                                        </p:attrNameLst>
                                      </p:cBhvr>
                                      <p:tavLst>
                                        <p:tav tm="0">
                                          <p:val>
                                            <p:strVal val="#ppt_x"/>
                                          </p:val>
                                        </p:tav>
                                        <p:tav tm="100000">
                                          <p:val>
                                            <p:strVal val="#ppt_x"/>
                                          </p:val>
                                        </p:tav>
                                      </p:tavLst>
                                    </p:anim>
                                    <p:anim calcmode="lin" valueType="num">
                                      <p:cBhvr>
                                        <p:cTn id="13" dur="1000" fill="hold"/>
                                        <p:tgtEl>
                                          <p:spTgt spid="18"/>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fade">
                                      <p:cBhvr>
                                        <p:cTn id="16" dur="1000"/>
                                        <p:tgtEl>
                                          <p:spTgt spid="39"/>
                                        </p:tgtEl>
                                      </p:cBhvr>
                                    </p:animEffect>
                                    <p:anim calcmode="lin" valueType="num">
                                      <p:cBhvr>
                                        <p:cTn id="17" dur="1000" fill="hold"/>
                                        <p:tgtEl>
                                          <p:spTgt spid="39"/>
                                        </p:tgtEl>
                                        <p:attrNameLst>
                                          <p:attrName>ppt_x</p:attrName>
                                        </p:attrNameLst>
                                      </p:cBhvr>
                                      <p:tavLst>
                                        <p:tav tm="0">
                                          <p:val>
                                            <p:strVal val="#ppt_x"/>
                                          </p:val>
                                        </p:tav>
                                        <p:tav tm="100000">
                                          <p:val>
                                            <p:strVal val="#ppt_x"/>
                                          </p:val>
                                        </p:tav>
                                      </p:tavLst>
                                    </p:anim>
                                    <p:anim calcmode="lin" valueType="num">
                                      <p:cBhvr>
                                        <p:cTn id="18" dur="1000" fill="hold"/>
                                        <p:tgtEl>
                                          <p:spTgt spid="39"/>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fade">
                                      <p:cBhvr>
                                        <p:cTn id="21" dur="1000"/>
                                        <p:tgtEl>
                                          <p:spTgt spid="26"/>
                                        </p:tgtEl>
                                      </p:cBhvr>
                                    </p:animEffect>
                                    <p:anim calcmode="lin" valueType="num">
                                      <p:cBhvr>
                                        <p:cTn id="22" dur="1000" fill="hold"/>
                                        <p:tgtEl>
                                          <p:spTgt spid="26"/>
                                        </p:tgtEl>
                                        <p:attrNameLst>
                                          <p:attrName>ppt_x</p:attrName>
                                        </p:attrNameLst>
                                      </p:cBhvr>
                                      <p:tavLst>
                                        <p:tav tm="0">
                                          <p:val>
                                            <p:strVal val="#ppt_x"/>
                                          </p:val>
                                        </p:tav>
                                        <p:tav tm="100000">
                                          <p:val>
                                            <p:strVal val="#ppt_x"/>
                                          </p:val>
                                        </p:tav>
                                      </p:tavLst>
                                    </p:anim>
                                    <p:anim calcmode="lin" valueType="num">
                                      <p:cBhvr>
                                        <p:cTn id="23" dur="1000" fill="hold"/>
                                        <p:tgtEl>
                                          <p:spTgt spid="26"/>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childTnLst>
                          </p:cTn>
                        </p:par>
                        <p:par>
                          <p:cTn id="30" fill="hold">
                            <p:stCondLst>
                              <p:cond delay="2000"/>
                            </p:stCondLst>
                            <p:childTnLst>
                              <p:par>
                                <p:cTn id="31" presetID="42" presetClass="entr" presetSubtype="0"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1000"/>
                                        <p:tgtEl>
                                          <p:spTgt spid="20"/>
                                        </p:tgtEl>
                                      </p:cBhvr>
                                    </p:animEffect>
                                    <p:anim calcmode="lin" valueType="num">
                                      <p:cBhvr>
                                        <p:cTn id="34" dur="1000" fill="hold"/>
                                        <p:tgtEl>
                                          <p:spTgt spid="20"/>
                                        </p:tgtEl>
                                        <p:attrNameLst>
                                          <p:attrName>ppt_x</p:attrName>
                                        </p:attrNameLst>
                                      </p:cBhvr>
                                      <p:tavLst>
                                        <p:tav tm="0">
                                          <p:val>
                                            <p:strVal val="#ppt_x"/>
                                          </p:val>
                                        </p:tav>
                                        <p:tav tm="100000">
                                          <p:val>
                                            <p:strVal val="#ppt_x"/>
                                          </p:val>
                                        </p:tav>
                                      </p:tavLst>
                                    </p:anim>
                                    <p:anim calcmode="lin" valueType="num">
                                      <p:cBhvr>
                                        <p:cTn id="35" dur="1000" fill="hold"/>
                                        <p:tgtEl>
                                          <p:spTgt spid="20"/>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fade">
                                      <p:cBhvr>
                                        <p:cTn id="38" dur="1000"/>
                                        <p:tgtEl>
                                          <p:spTgt spid="33"/>
                                        </p:tgtEl>
                                      </p:cBhvr>
                                    </p:animEffect>
                                    <p:anim calcmode="lin" valueType="num">
                                      <p:cBhvr>
                                        <p:cTn id="39" dur="1000" fill="hold"/>
                                        <p:tgtEl>
                                          <p:spTgt spid="33"/>
                                        </p:tgtEl>
                                        <p:attrNameLst>
                                          <p:attrName>ppt_x</p:attrName>
                                        </p:attrNameLst>
                                      </p:cBhvr>
                                      <p:tavLst>
                                        <p:tav tm="0">
                                          <p:val>
                                            <p:strVal val="#ppt_x"/>
                                          </p:val>
                                        </p:tav>
                                        <p:tav tm="100000">
                                          <p:val>
                                            <p:strVal val="#ppt_x"/>
                                          </p:val>
                                        </p:tav>
                                      </p:tavLst>
                                    </p:anim>
                                    <p:anim calcmode="lin" valueType="num">
                                      <p:cBhvr>
                                        <p:cTn id="40" dur="1000" fill="hold"/>
                                        <p:tgtEl>
                                          <p:spTgt spid="33"/>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45"/>
                                        </p:tgtEl>
                                        <p:attrNameLst>
                                          <p:attrName>style.visibility</p:attrName>
                                        </p:attrNameLst>
                                      </p:cBhvr>
                                      <p:to>
                                        <p:strVal val="visible"/>
                                      </p:to>
                                    </p:set>
                                    <p:animEffect transition="in" filter="fade">
                                      <p:cBhvr>
                                        <p:cTn id="43" dur="1000"/>
                                        <p:tgtEl>
                                          <p:spTgt spid="45"/>
                                        </p:tgtEl>
                                      </p:cBhvr>
                                    </p:animEffect>
                                    <p:anim calcmode="lin" valueType="num">
                                      <p:cBhvr>
                                        <p:cTn id="44" dur="1000" fill="hold"/>
                                        <p:tgtEl>
                                          <p:spTgt spid="45"/>
                                        </p:tgtEl>
                                        <p:attrNameLst>
                                          <p:attrName>ppt_x</p:attrName>
                                        </p:attrNameLst>
                                      </p:cBhvr>
                                      <p:tavLst>
                                        <p:tav tm="0">
                                          <p:val>
                                            <p:strVal val="#ppt_x"/>
                                          </p:val>
                                        </p:tav>
                                        <p:tav tm="100000">
                                          <p:val>
                                            <p:strVal val="#ppt_x"/>
                                          </p:val>
                                        </p:tav>
                                      </p:tavLst>
                                    </p:anim>
                                    <p:anim calcmode="lin" valueType="num">
                                      <p:cBhvr>
                                        <p:cTn id="45" dur="1000" fill="hold"/>
                                        <p:tgtEl>
                                          <p:spTgt spid="45"/>
                                        </p:tgtEl>
                                        <p:attrNameLst>
                                          <p:attrName>ppt_y</p:attrName>
                                        </p:attrNameLst>
                                      </p:cBhvr>
                                      <p:tavLst>
                                        <p:tav tm="0">
                                          <p:val>
                                            <p:strVal val="#ppt_y+.1"/>
                                          </p:val>
                                        </p:tav>
                                        <p:tav tm="100000">
                                          <p:val>
                                            <p:strVal val="#ppt_y"/>
                                          </p:val>
                                        </p:tav>
                                      </p:tavLst>
                                    </p:anim>
                                  </p:childTnLst>
                                </p:cTn>
                              </p:par>
                            </p:childTnLst>
                          </p:cTn>
                        </p:par>
                        <p:par>
                          <p:cTn id="46" fill="hold">
                            <p:stCondLst>
                              <p:cond delay="3000"/>
                            </p:stCondLst>
                            <p:childTnLst>
                              <p:par>
                                <p:cTn id="47" presetID="53" presetClass="entr" presetSubtype="16" fill="hold" nodeType="after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p:cTn id="49" dur="500" fill="hold"/>
                                        <p:tgtEl>
                                          <p:spTgt spid="4"/>
                                        </p:tgtEl>
                                        <p:attrNameLst>
                                          <p:attrName>ppt_w</p:attrName>
                                        </p:attrNameLst>
                                      </p:cBhvr>
                                      <p:tavLst>
                                        <p:tav tm="0">
                                          <p:val>
                                            <p:fltVal val="0"/>
                                          </p:val>
                                        </p:tav>
                                        <p:tav tm="100000">
                                          <p:val>
                                            <p:strVal val="#ppt_w"/>
                                          </p:val>
                                        </p:tav>
                                      </p:tavLst>
                                    </p:anim>
                                    <p:anim calcmode="lin" valueType="num">
                                      <p:cBhvr>
                                        <p:cTn id="50" dur="500" fill="hold"/>
                                        <p:tgtEl>
                                          <p:spTgt spid="4"/>
                                        </p:tgtEl>
                                        <p:attrNameLst>
                                          <p:attrName>ppt_h</p:attrName>
                                        </p:attrNameLst>
                                      </p:cBhvr>
                                      <p:tavLst>
                                        <p:tav tm="0">
                                          <p:val>
                                            <p:fltVal val="0"/>
                                          </p:val>
                                        </p:tav>
                                        <p:tav tm="100000">
                                          <p:val>
                                            <p:strVal val="#ppt_h"/>
                                          </p:val>
                                        </p:tav>
                                      </p:tavLst>
                                    </p:anim>
                                    <p:animEffect transition="in" filter="fade">
                                      <p:cBhvr>
                                        <p:cTn id="51" dur="500"/>
                                        <p:tgtEl>
                                          <p:spTgt spid="4"/>
                                        </p:tgtEl>
                                      </p:cBhvr>
                                    </p:animEffect>
                                  </p:childTnLst>
                                </p:cTn>
                              </p:par>
                            </p:childTnLst>
                          </p:cTn>
                        </p:par>
                        <p:par>
                          <p:cTn id="52" fill="hold">
                            <p:stCondLst>
                              <p:cond delay="3500"/>
                            </p:stCondLst>
                            <p:childTnLst>
                              <p:par>
                                <p:cTn id="53" presetID="42" presetClass="entr" presetSubtype="0"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1000"/>
                                        <p:tgtEl>
                                          <p:spTgt spid="16"/>
                                        </p:tgtEl>
                                      </p:cBhvr>
                                    </p:animEffect>
                                    <p:anim calcmode="lin" valueType="num">
                                      <p:cBhvr>
                                        <p:cTn id="56" dur="1000" fill="hold"/>
                                        <p:tgtEl>
                                          <p:spTgt spid="16"/>
                                        </p:tgtEl>
                                        <p:attrNameLst>
                                          <p:attrName>ppt_x</p:attrName>
                                        </p:attrNameLst>
                                      </p:cBhvr>
                                      <p:tavLst>
                                        <p:tav tm="0">
                                          <p:val>
                                            <p:strVal val="#ppt_x"/>
                                          </p:val>
                                        </p:tav>
                                        <p:tav tm="100000">
                                          <p:val>
                                            <p:strVal val="#ppt_x"/>
                                          </p:val>
                                        </p:tav>
                                      </p:tavLst>
                                    </p:anim>
                                    <p:anim calcmode="lin" valueType="num">
                                      <p:cBhvr>
                                        <p:cTn id="57" dur="1000" fill="hold"/>
                                        <p:tgtEl>
                                          <p:spTgt spid="16"/>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42"/>
                                        </p:tgtEl>
                                        <p:attrNameLst>
                                          <p:attrName>style.visibility</p:attrName>
                                        </p:attrNameLst>
                                      </p:cBhvr>
                                      <p:to>
                                        <p:strVal val="visible"/>
                                      </p:to>
                                    </p:set>
                                    <p:animEffect transition="in" filter="fade">
                                      <p:cBhvr>
                                        <p:cTn id="60" dur="1000"/>
                                        <p:tgtEl>
                                          <p:spTgt spid="42"/>
                                        </p:tgtEl>
                                      </p:cBhvr>
                                    </p:animEffect>
                                    <p:anim calcmode="lin" valueType="num">
                                      <p:cBhvr>
                                        <p:cTn id="61" dur="1000" fill="hold"/>
                                        <p:tgtEl>
                                          <p:spTgt spid="42"/>
                                        </p:tgtEl>
                                        <p:attrNameLst>
                                          <p:attrName>ppt_x</p:attrName>
                                        </p:attrNameLst>
                                      </p:cBhvr>
                                      <p:tavLst>
                                        <p:tav tm="0">
                                          <p:val>
                                            <p:strVal val="#ppt_x"/>
                                          </p:val>
                                        </p:tav>
                                        <p:tav tm="100000">
                                          <p:val>
                                            <p:strVal val="#ppt_x"/>
                                          </p:val>
                                        </p:tav>
                                      </p:tavLst>
                                    </p:anim>
                                    <p:anim calcmode="lin" valueType="num">
                                      <p:cBhvr>
                                        <p:cTn id="62" dur="1000" fill="hold"/>
                                        <p:tgtEl>
                                          <p:spTgt spid="42"/>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6"/>
                                        </p:tgtEl>
                                        <p:attrNameLst>
                                          <p:attrName>style.visibility</p:attrName>
                                        </p:attrNameLst>
                                      </p:cBhvr>
                                      <p:to>
                                        <p:strVal val="visible"/>
                                      </p:to>
                                    </p:set>
                                    <p:animEffect transition="in" filter="fade">
                                      <p:cBhvr>
                                        <p:cTn id="65" dur="1000"/>
                                        <p:tgtEl>
                                          <p:spTgt spid="46"/>
                                        </p:tgtEl>
                                      </p:cBhvr>
                                    </p:animEffect>
                                    <p:anim calcmode="lin" valueType="num">
                                      <p:cBhvr>
                                        <p:cTn id="66" dur="1000" fill="hold"/>
                                        <p:tgtEl>
                                          <p:spTgt spid="46"/>
                                        </p:tgtEl>
                                        <p:attrNameLst>
                                          <p:attrName>ppt_x</p:attrName>
                                        </p:attrNameLst>
                                      </p:cBhvr>
                                      <p:tavLst>
                                        <p:tav tm="0">
                                          <p:val>
                                            <p:strVal val="#ppt_x"/>
                                          </p:val>
                                        </p:tav>
                                        <p:tav tm="100000">
                                          <p:val>
                                            <p:strVal val="#ppt_x"/>
                                          </p:val>
                                        </p:tav>
                                      </p:tavLst>
                                    </p:anim>
                                    <p:anim calcmode="lin" valueType="num">
                                      <p:cBhvr>
                                        <p:cTn id="67"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20" grpId="0" animBg="1"/>
      <p:bldP spid="16" grpId="0" animBg="1"/>
      <p:bldP spid="26"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1418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2018-11-25T23:44:57Z</dcterms:modified>
</cp:coreProperties>
</file>