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6398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57EF4170-3B96-4A2D-80EF-46F9D30AC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1418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2018-11-25T23:44:57Z</dcterms:modified>
</cp:coreProperties>
</file>