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911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819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SWITZERLAND MAP</a:t>
            </a:r>
          </a:p>
          <a:p>
            <a:r>
              <a:rPr lang="en-US" dirty="0">
                <a:solidFill>
                  <a:srgbClr val="4C4F54"/>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2841A96E-C4CC-49FC-A811-BB73FE5899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1317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2018-11-25T23:34:35Z</dcterms:modified>
</cp:coreProperties>
</file>