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550353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6063EE26-2689-457D-A514-56DE07166FF6}"/>
              </a:ext>
            </a:extLst>
          </p:cNvPr>
          <p:cNvSpPr/>
          <p:nvPr/>
        </p:nvSpPr>
        <p:spPr>
          <a:xfrm>
            <a:off x="0" y="-1"/>
            <a:ext cx="5574118" cy="6857999"/>
          </a:xfrm>
          <a:custGeom>
            <a:avLst/>
            <a:gdLst>
              <a:gd name="connsiteX0" fmla="*/ 0 w 5574118"/>
              <a:gd name="connsiteY0" fmla="*/ 0 h 6857999"/>
              <a:gd name="connsiteX1" fmla="*/ 3859618 w 5574118"/>
              <a:gd name="connsiteY1" fmla="*/ 0 h 6857999"/>
              <a:gd name="connsiteX2" fmla="*/ 5574118 w 5574118"/>
              <a:gd name="connsiteY2" fmla="*/ 6857999 h 6857999"/>
              <a:gd name="connsiteX3" fmla="*/ 0 w 5574118"/>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5574118" h="6857999">
                <a:moveTo>
                  <a:pt x="0" y="0"/>
                </a:moveTo>
                <a:lnTo>
                  <a:pt x="3859618" y="0"/>
                </a:lnTo>
                <a:lnTo>
                  <a:pt x="5574118" y="6857999"/>
                </a:lnTo>
                <a:lnTo>
                  <a:pt x="0" y="6857999"/>
                </a:ln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1" name="Freeform: Shape 10">
            <a:extLst>
              <a:ext uri="{FF2B5EF4-FFF2-40B4-BE49-F238E27FC236}">
                <a16:creationId xmlns:a16="http://schemas.microsoft.com/office/drawing/2014/main" id="{EDB3E69F-2C4B-4191-8AA4-4B612662A534}"/>
              </a:ext>
            </a:extLst>
          </p:cNvPr>
          <p:cNvSpPr/>
          <p:nvPr/>
        </p:nvSpPr>
        <p:spPr>
          <a:xfrm>
            <a:off x="1190846" y="-2"/>
            <a:ext cx="5574118" cy="6857999"/>
          </a:xfrm>
          <a:custGeom>
            <a:avLst/>
            <a:gdLst>
              <a:gd name="connsiteX0" fmla="*/ 1715388 w 5574118"/>
              <a:gd name="connsiteY0" fmla="*/ 0 h 6857999"/>
              <a:gd name="connsiteX1" fmla="*/ 3859618 w 5574118"/>
              <a:gd name="connsiteY1" fmla="*/ 0 h 6857999"/>
              <a:gd name="connsiteX2" fmla="*/ 5574118 w 5574118"/>
              <a:gd name="connsiteY2" fmla="*/ 6857999 h 6857999"/>
              <a:gd name="connsiteX3" fmla="*/ 0 w 5574118"/>
              <a:gd name="connsiteY3" fmla="*/ 6857999 h 6857999"/>
              <a:gd name="connsiteX4" fmla="*/ 0 w 5574118"/>
              <a:gd name="connsiteY4" fmla="*/ 6857996 h 6857999"/>
              <a:gd name="connsiteX5" fmla="*/ 3429887 w 5574118"/>
              <a:gd name="connsiteY5" fmla="*/ 685799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74118" h="6857999">
                <a:moveTo>
                  <a:pt x="1715388" y="0"/>
                </a:moveTo>
                <a:lnTo>
                  <a:pt x="3859618" y="0"/>
                </a:lnTo>
                <a:lnTo>
                  <a:pt x="5574118" y="6857999"/>
                </a:lnTo>
                <a:lnTo>
                  <a:pt x="0" y="6857999"/>
                </a:lnTo>
                <a:lnTo>
                  <a:pt x="0" y="6857996"/>
                </a:lnTo>
                <a:lnTo>
                  <a:pt x="3429887" y="6857996"/>
                </a:lnTo>
                <a:close/>
              </a:path>
            </a:pathLst>
          </a:custGeom>
          <a:solidFill>
            <a:srgbClr val="FF2B2A">
              <a:alpha val="90000"/>
            </a:srgb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4" name="Freeform: Shape 13">
            <a:extLst>
              <a:ext uri="{FF2B5EF4-FFF2-40B4-BE49-F238E27FC236}">
                <a16:creationId xmlns:a16="http://schemas.microsoft.com/office/drawing/2014/main" id="{9980235A-8C5E-4BE6-AB9B-0E3125FA8AEA}"/>
              </a:ext>
            </a:extLst>
          </p:cNvPr>
          <p:cNvSpPr>
            <a:spLocks noChangeAspect="1"/>
          </p:cNvSpPr>
          <p:nvPr/>
        </p:nvSpPr>
        <p:spPr>
          <a:xfrm>
            <a:off x="3613185" y="2468877"/>
            <a:ext cx="3567425" cy="4389120"/>
          </a:xfrm>
          <a:custGeom>
            <a:avLst/>
            <a:gdLst>
              <a:gd name="connsiteX0" fmla="*/ 0 w 4114800"/>
              <a:gd name="connsiteY0" fmla="*/ 5062575 h 5062577"/>
              <a:gd name="connsiteX1" fmla="*/ 1477656 w 4114800"/>
              <a:gd name="connsiteY1" fmla="*/ 5062575 h 5062577"/>
              <a:gd name="connsiteX2" fmla="*/ 1477656 w 4114800"/>
              <a:gd name="connsiteY2" fmla="*/ 5062577 h 5062577"/>
              <a:gd name="connsiteX3" fmla="*/ 0 w 4114800"/>
              <a:gd name="connsiteY3" fmla="*/ 5062577 h 5062577"/>
              <a:gd name="connsiteX4" fmla="*/ 1865232 w 4114800"/>
              <a:gd name="connsiteY4" fmla="*/ 0 h 5062577"/>
              <a:gd name="connsiteX5" fmla="*/ 2849161 w 4114800"/>
              <a:gd name="connsiteY5" fmla="*/ 0 h 5062577"/>
              <a:gd name="connsiteX6" fmla="*/ 4114800 w 4114800"/>
              <a:gd name="connsiteY6" fmla="*/ 5062577 h 5062577"/>
              <a:gd name="connsiteX7" fmla="*/ 3130871 w 4114800"/>
              <a:gd name="connsiteY7" fmla="*/ 5062577 h 5062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14800" h="5062577">
                <a:moveTo>
                  <a:pt x="0" y="5062575"/>
                </a:moveTo>
                <a:lnTo>
                  <a:pt x="1477656" y="5062575"/>
                </a:lnTo>
                <a:lnTo>
                  <a:pt x="1477656" y="5062577"/>
                </a:lnTo>
                <a:lnTo>
                  <a:pt x="0" y="5062577"/>
                </a:lnTo>
                <a:close/>
                <a:moveTo>
                  <a:pt x="1865232" y="0"/>
                </a:moveTo>
                <a:lnTo>
                  <a:pt x="2849161" y="0"/>
                </a:lnTo>
                <a:lnTo>
                  <a:pt x="4114800" y="5062577"/>
                </a:lnTo>
                <a:lnTo>
                  <a:pt x="3130871" y="5062577"/>
                </a:lnTo>
                <a:close/>
              </a:path>
            </a:pathLst>
          </a:custGeom>
          <a:solidFill>
            <a:srgbClr val="3EB8CD"/>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5" name="TextBox 14">
            <a:extLst>
              <a:ext uri="{FF2B5EF4-FFF2-40B4-BE49-F238E27FC236}">
                <a16:creationId xmlns:a16="http://schemas.microsoft.com/office/drawing/2014/main" id="{81337AFE-90FA-40C0-9194-84BE765CA1A0}"/>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TITLE GOES HERE</a:t>
            </a:r>
          </a:p>
          <a:p>
            <a:pPr algn="r"/>
            <a:r>
              <a:rPr lang="en-US" dirty="0">
                <a:solidFill>
                  <a:srgbClr val="56595E"/>
                </a:solidFill>
                <a:latin typeface="Candara" panose="020E0502030303020204" pitchFamily="34" charset="0"/>
              </a:rPr>
              <a:t>Your Subtitle</a:t>
            </a:r>
          </a:p>
        </p:txBody>
      </p:sp>
      <p:sp>
        <p:nvSpPr>
          <p:cNvPr id="16" name="TextBox 15">
            <a:extLst>
              <a:ext uri="{FF2B5EF4-FFF2-40B4-BE49-F238E27FC236}">
                <a16:creationId xmlns:a16="http://schemas.microsoft.com/office/drawing/2014/main" id="{9EC31F1F-9423-4BE6-B12C-050C3BF2BA7A}"/>
              </a:ext>
            </a:extLst>
          </p:cNvPr>
          <p:cNvSpPr txBox="1"/>
          <p:nvPr/>
        </p:nvSpPr>
        <p:spPr>
          <a:xfrm>
            <a:off x="7180610" y="1562896"/>
            <a:ext cx="4355411" cy="4708981"/>
          </a:xfrm>
          <a:prstGeom prst="rect">
            <a:avLst/>
          </a:prstGeom>
          <a:noFill/>
        </p:spPr>
        <p:txBody>
          <a:bodyPr wrap="square" rtlCol="0">
            <a:spAutoFit/>
          </a:bodyPr>
          <a:lstStyle/>
          <a:p>
            <a:r>
              <a:rPr lang="en-US" sz="2000" b="1" dirty="0">
                <a:solidFill>
                  <a:srgbClr val="56595E"/>
                </a:solidFill>
                <a:latin typeface="Candara" panose="020E0502030303020204" pitchFamily="34" charset="0"/>
              </a:rPr>
              <a:t>LOREM IPSUM</a:t>
            </a:r>
          </a:p>
          <a:p>
            <a:r>
              <a:rPr lang="en-US" sz="5400" b="1" dirty="0">
                <a:solidFill>
                  <a:srgbClr val="FF2B2A"/>
                </a:solidFill>
                <a:latin typeface="Candara" panose="020E0502030303020204" pitchFamily="34" charset="0"/>
              </a:rPr>
              <a:t>72%</a:t>
            </a:r>
            <a:endParaRPr lang="en-US" sz="2000" b="1" dirty="0">
              <a:solidFill>
                <a:srgbClr val="FF2B2A"/>
              </a:solidFill>
              <a:latin typeface="Candara" panose="020E0502030303020204" pitchFamily="34" charset="0"/>
            </a:endParaRPr>
          </a:p>
          <a:p>
            <a:endParaRPr lang="en-US" sz="600" b="1" dirty="0">
              <a:solidFill>
                <a:srgbClr val="56595E"/>
              </a:solidFill>
              <a:latin typeface="Candara" panose="020E0502030303020204" pitchFamily="34" charset="0"/>
            </a:endParaRPr>
          </a:p>
          <a:p>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600" dirty="0">
              <a:solidFill>
                <a:srgbClr val="56595E"/>
              </a:solidFill>
              <a:latin typeface="Candara" panose="020E0502030303020204" pitchFamily="34" charset="0"/>
            </a:endParaRPr>
          </a:p>
          <a:p>
            <a:r>
              <a:rPr lang="en-US" sz="5400" b="1" dirty="0">
                <a:solidFill>
                  <a:srgbClr val="3EB8CD"/>
                </a:solidFill>
                <a:latin typeface="Candara" panose="020E0502030303020204" pitchFamily="34" charset="0"/>
              </a:rPr>
              <a:t>28%</a:t>
            </a:r>
            <a:endParaRPr lang="en-US" sz="2000" b="1" dirty="0">
              <a:solidFill>
                <a:srgbClr val="3EB8CD"/>
              </a:solidFill>
              <a:latin typeface="Candara" panose="020E0502030303020204" pitchFamily="34" charset="0"/>
            </a:endParaRPr>
          </a:p>
          <a:p>
            <a:endParaRPr lang="en-US" sz="600" b="1" dirty="0">
              <a:solidFill>
                <a:srgbClr val="56595E"/>
              </a:solidFill>
              <a:latin typeface="Candara" panose="020E0502030303020204" pitchFamily="34" charset="0"/>
            </a:endParaRPr>
          </a:p>
          <a:p>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pic>
        <p:nvPicPr>
          <p:cNvPr id="7" name="Picture 6">
            <a:hlinkClick r:id="rId3"/>
            <a:extLst>
              <a:ext uri="{FF2B5EF4-FFF2-40B4-BE49-F238E27FC236}">
                <a16:creationId xmlns:a16="http://schemas.microsoft.com/office/drawing/2014/main" id="{319D16A0-14B0-496C-B81E-C678B49F4C3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028434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randombar(horizontal)">
                                      <p:cBhvr>
                                        <p:cTn id="11" dur="500"/>
                                        <p:tgtEl>
                                          <p:spTgt spid="8"/>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up)">
                                      <p:cBhvr>
                                        <p:cTn id="15" dur="500"/>
                                        <p:tgtEl>
                                          <p:spTgt spid="11"/>
                                        </p:tgtEl>
                                      </p:cBhvr>
                                    </p:animEffect>
                                  </p:childTnLst>
                                </p:cTn>
                              </p:par>
                            </p:childTnLst>
                          </p:cTn>
                        </p:par>
                        <p:par>
                          <p:cTn id="16" fill="hold">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wipe(down)">
                                      <p:cBhvr>
                                        <p:cTn id="19" dur="500"/>
                                        <p:tgtEl>
                                          <p:spTgt spid="14"/>
                                        </p:tgtEl>
                                      </p:cBhvr>
                                    </p:animEffect>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16">
                                            <p:txEl>
                                              <p:pRg st="0" end="0"/>
                                            </p:txEl>
                                          </p:spTgt>
                                        </p:tgtEl>
                                        <p:attrNameLst>
                                          <p:attrName>style.visibility</p:attrName>
                                        </p:attrNameLst>
                                      </p:cBhvr>
                                      <p:to>
                                        <p:strVal val="visible"/>
                                      </p:to>
                                    </p:set>
                                    <p:animEffect transition="in" filter="fade">
                                      <p:cBhvr>
                                        <p:cTn id="23" dur="1000"/>
                                        <p:tgtEl>
                                          <p:spTgt spid="16">
                                            <p:txEl>
                                              <p:pRg st="0" end="0"/>
                                            </p:txEl>
                                          </p:spTgt>
                                        </p:tgtEl>
                                      </p:cBhvr>
                                    </p:animEffect>
                                    <p:anim calcmode="lin" valueType="num">
                                      <p:cBhvr>
                                        <p:cTn id="24" dur="10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25" dur="10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16">
                                            <p:txEl>
                                              <p:pRg st="1" end="1"/>
                                            </p:txEl>
                                          </p:spTgt>
                                        </p:tgtEl>
                                        <p:attrNameLst>
                                          <p:attrName>style.visibility</p:attrName>
                                        </p:attrNameLst>
                                      </p:cBhvr>
                                      <p:to>
                                        <p:strVal val="visible"/>
                                      </p:to>
                                    </p:set>
                                    <p:animEffect transition="in" filter="fade">
                                      <p:cBhvr>
                                        <p:cTn id="29" dur="1000"/>
                                        <p:tgtEl>
                                          <p:spTgt spid="16">
                                            <p:txEl>
                                              <p:pRg st="1" end="1"/>
                                            </p:txEl>
                                          </p:spTgt>
                                        </p:tgtEl>
                                      </p:cBhvr>
                                    </p:animEffect>
                                    <p:anim calcmode="lin" valueType="num">
                                      <p:cBhvr>
                                        <p:cTn id="30" dur="10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42" presetClass="entr" presetSubtype="0" fill="hold" grpId="0" nodeType="afterEffect">
                                  <p:stCondLst>
                                    <p:cond delay="0"/>
                                  </p:stCondLst>
                                  <p:childTnLst>
                                    <p:set>
                                      <p:cBhvr>
                                        <p:cTn id="34" dur="1" fill="hold">
                                          <p:stCondLst>
                                            <p:cond delay="0"/>
                                          </p:stCondLst>
                                        </p:cTn>
                                        <p:tgtEl>
                                          <p:spTgt spid="16">
                                            <p:txEl>
                                              <p:pRg st="3" end="3"/>
                                            </p:txEl>
                                          </p:spTgt>
                                        </p:tgtEl>
                                        <p:attrNameLst>
                                          <p:attrName>style.visibility</p:attrName>
                                        </p:attrNameLst>
                                      </p:cBhvr>
                                      <p:to>
                                        <p:strVal val="visible"/>
                                      </p:to>
                                    </p:set>
                                    <p:animEffect transition="in" filter="fade">
                                      <p:cBhvr>
                                        <p:cTn id="35" dur="1000"/>
                                        <p:tgtEl>
                                          <p:spTgt spid="16">
                                            <p:txEl>
                                              <p:pRg st="3" end="3"/>
                                            </p:txEl>
                                          </p:spTgt>
                                        </p:tgtEl>
                                      </p:cBhvr>
                                    </p:animEffect>
                                    <p:anim calcmode="lin" valueType="num">
                                      <p:cBhvr>
                                        <p:cTn id="36" dur="1000" fill="hold"/>
                                        <p:tgtEl>
                                          <p:spTgt spid="16">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16">
                                            <p:txEl>
                                              <p:pRg st="3" end="3"/>
                                            </p:txEl>
                                          </p:spTgt>
                                        </p:tgtEl>
                                        <p:attrNameLst>
                                          <p:attrName>ppt_y</p:attrName>
                                        </p:attrNameLst>
                                      </p:cBhvr>
                                      <p:tavLst>
                                        <p:tav tm="0">
                                          <p:val>
                                            <p:strVal val="#ppt_y+.1"/>
                                          </p:val>
                                        </p:tav>
                                        <p:tav tm="100000">
                                          <p:val>
                                            <p:strVal val="#ppt_y"/>
                                          </p:val>
                                        </p:tav>
                                      </p:tavLst>
                                    </p:anim>
                                  </p:childTnLst>
                                </p:cTn>
                              </p:par>
                            </p:childTnLst>
                          </p:cTn>
                        </p:par>
                        <p:par>
                          <p:cTn id="38" fill="hold">
                            <p:stCondLst>
                              <p:cond delay="5000"/>
                            </p:stCondLst>
                            <p:childTnLst>
                              <p:par>
                                <p:cTn id="39" presetID="42" presetClass="entr" presetSubtype="0" fill="hold" grpId="0" nodeType="afterEffect">
                                  <p:stCondLst>
                                    <p:cond delay="0"/>
                                  </p:stCondLst>
                                  <p:childTnLst>
                                    <p:set>
                                      <p:cBhvr>
                                        <p:cTn id="40" dur="1" fill="hold">
                                          <p:stCondLst>
                                            <p:cond delay="0"/>
                                          </p:stCondLst>
                                        </p:cTn>
                                        <p:tgtEl>
                                          <p:spTgt spid="16">
                                            <p:txEl>
                                              <p:pRg st="5" end="5"/>
                                            </p:txEl>
                                          </p:spTgt>
                                        </p:tgtEl>
                                        <p:attrNameLst>
                                          <p:attrName>style.visibility</p:attrName>
                                        </p:attrNameLst>
                                      </p:cBhvr>
                                      <p:to>
                                        <p:strVal val="visible"/>
                                      </p:to>
                                    </p:set>
                                    <p:animEffect transition="in" filter="fade">
                                      <p:cBhvr>
                                        <p:cTn id="41" dur="1000"/>
                                        <p:tgtEl>
                                          <p:spTgt spid="16">
                                            <p:txEl>
                                              <p:pRg st="5" end="5"/>
                                            </p:txEl>
                                          </p:spTgt>
                                        </p:tgtEl>
                                      </p:cBhvr>
                                    </p:animEffect>
                                    <p:anim calcmode="lin" valueType="num">
                                      <p:cBhvr>
                                        <p:cTn id="42" dur="1000" fill="hold"/>
                                        <p:tgtEl>
                                          <p:spTgt spid="16">
                                            <p:txEl>
                                              <p:pRg st="5" end="5"/>
                                            </p:txEl>
                                          </p:spTgt>
                                        </p:tgtEl>
                                        <p:attrNameLst>
                                          <p:attrName>ppt_x</p:attrName>
                                        </p:attrNameLst>
                                      </p:cBhvr>
                                      <p:tavLst>
                                        <p:tav tm="0">
                                          <p:val>
                                            <p:strVal val="#ppt_x"/>
                                          </p:val>
                                        </p:tav>
                                        <p:tav tm="100000">
                                          <p:val>
                                            <p:strVal val="#ppt_x"/>
                                          </p:val>
                                        </p:tav>
                                      </p:tavLst>
                                    </p:anim>
                                    <p:anim calcmode="lin" valueType="num">
                                      <p:cBhvr>
                                        <p:cTn id="43" dur="1000" fill="hold"/>
                                        <p:tgtEl>
                                          <p:spTgt spid="16">
                                            <p:txEl>
                                              <p:pRg st="5" end="5"/>
                                            </p:txEl>
                                          </p:spTgt>
                                        </p:tgtEl>
                                        <p:attrNameLst>
                                          <p:attrName>ppt_y</p:attrName>
                                        </p:attrNameLst>
                                      </p:cBhvr>
                                      <p:tavLst>
                                        <p:tav tm="0">
                                          <p:val>
                                            <p:strVal val="#ppt_y+.1"/>
                                          </p:val>
                                        </p:tav>
                                        <p:tav tm="100000">
                                          <p:val>
                                            <p:strVal val="#ppt_y"/>
                                          </p:val>
                                        </p:tav>
                                      </p:tavLst>
                                    </p:anim>
                                  </p:childTnLst>
                                </p:cTn>
                              </p:par>
                            </p:childTnLst>
                          </p:cTn>
                        </p:par>
                        <p:par>
                          <p:cTn id="44" fill="hold">
                            <p:stCondLst>
                              <p:cond delay="6000"/>
                            </p:stCondLst>
                            <p:childTnLst>
                              <p:par>
                                <p:cTn id="45" presetID="42" presetClass="entr" presetSubtype="0" fill="hold" grpId="0" nodeType="afterEffect">
                                  <p:stCondLst>
                                    <p:cond delay="0"/>
                                  </p:stCondLst>
                                  <p:childTnLst>
                                    <p:set>
                                      <p:cBhvr>
                                        <p:cTn id="46" dur="1" fill="hold">
                                          <p:stCondLst>
                                            <p:cond delay="0"/>
                                          </p:stCondLst>
                                        </p:cTn>
                                        <p:tgtEl>
                                          <p:spTgt spid="16">
                                            <p:txEl>
                                              <p:pRg st="7" end="7"/>
                                            </p:txEl>
                                          </p:spTgt>
                                        </p:tgtEl>
                                        <p:attrNameLst>
                                          <p:attrName>style.visibility</p:attrName>
                                        </p:attrNameLst>
                                      </p:cBhvr>
                                      <p:to>
                                        <p:strVal val="visible"/>
                                      </p:to>
                                    </p:set>
                                    <p:animEffect transition="in" filter="fade">
                                      <p:cBhvr>
                                        <p:cTn id="47" dur="1000"/>
                                        <p:tgtEl>
                                          <p:spTgt spid="16">
                                            <p:txEl>
                                              <p:pRg st="7" end="7"/>
                                            </p:txEl>
                                          </p:spTgt>
                                        </p:tgtEl>
                                      </p:cBhvr>
                                    </p:animEffect>
                                    <p:anim calcmode="lin" valueType="num">
                                      <p:cBhvr>
                                        <p:cTn id="48" dur="1000" fill="hold"/>
                                        <p:tgtEl>
                                          <p:spTgt spid="16">
                                            <p:txEl>
                                              <p:pRg st="7" end="7"/>
                                            </p:txEl>
                                          </p:spTgt>
                                        </p:tgtEl>
                                        <p:attrNameLst>
                                          <p:attrName>ppt_x</p:attrName>
                                        </p:attrNameLst>
                                      </p:cBhvr>
                                      <p:tavLst>
                                        <p:tav tm="0">
                                          <p:val>
                                            <p:strVal val="#ppt_x"/>
                                          </p:val>
                                        </p:tav>
                                        <p:tav tm="100000">
                                          <p:val>
                                            <p:strVal val="#ppt_x"/>
                                          </p:val>
                                        </p:tav>
                                      </p:tavLst>
                                    </p:anim>
                                    <p:anim calcmode="lin" valueType="num">
                                      <p:cBhvr>
                                        <p:cTn id="49" dur="1000" fill="hold"/>
                                        <p:tgtEl>
                                          <p:spTgt spid="16">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P spid="14" grpId="0" animBg="1"/>
      <p:bldP spid="15" grpId="0"/>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1575</TotalTime>
  <Words>1288</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323</cp:revision>
  <dcterms:created xsi:type="dcterms:W3CDTF">2016-09-28T22:08:47Z</dcterms:created>
  <dcterms:modified xsi:type="dcterms:W3CDTF">2018-01-01T21:59:20Z</dcterms:modified>
</cp:coreProperties>
</file>