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0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4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11/25/2018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8706633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11/25/2018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val 8">
            <a:extLst>
              <a:ext uri="{FF2B5EF4-FFF2-40B4-BE49-F238E27FC236}">
                <a16:creationId xmlns:a16="http://schemas.microsoft.com/office/drawing/2014/main" id="{43A5E6A6-07E8-46B7-88F2-BAD4BCB56C31}"/>
              </a:ext>
            </a:extLst>
          </p:cNvPr>
          <p:cNvSpPr>
            <a:spLocks noChangeAspect="1"/>
          </p:cNvSpPr>
          <p:nvPr/>
        </p:nvSpPr>
        <p:spPr>
          <a:xfrm>
            <a:off x="3934584" y="1811672"/>
            <a:ext cx="4343928" cy="4343400"/>
          </a:xfrm>
          <a:prstGeom prst="ellipse">
            <a:avLst/>
          </a:prstGeom>
          <a:solidFill>
            <a:schemeClr val="bg1"/>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Partial Circle 3">
            <a:extLst>
              <a:ext uri="{FF2B5EF4-FFF2-40B4-BE49-F238E27FC236}">
                <a16:creationId xmlns:a16="http://schemas.microsoft.com/office/drawing/2014/main" id="{6532AE67-B375-4DF5-B84A-D238DAB7B105}"/>
              </a:ext>
            </a:extLst>
          </p:cNvPr>
          <p:cNvSpPr>
            <a:spLocks/>
          </p:cNvSpPr>
          <p:nvPr/>
        </p:nvSpPr>
        <p:spPr>
          <a:xfrm rot="11324326" flipV="1">
            <a:off x="3934700" y="1839632"/>
            <a:ext cx="4270225" cy="4270225"/>
          </a:xfrm>
          <a:prstGeom prst="pie">
            <a:avLst>
              <a:gd name="adj1" fmla="val 2339985"/>
              <a:gd name="adj2" fmla="val 5906739"/>
            </a:avLst>
          </a:prstGeom>
          <a:solidFill>
            <a:srgbClr val="EF9D2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50" name="Partial Circle 49">
            <a:extLst>
              <a:ext uri="{FF2B5EF4-FFF2-40B4-BE49-F238E27FC236}">
                <a16:creationId xmlns:a16="http://schemas.microsoft.com/office/drawing/2014/main" id="{22FEC6CC-1ABB-4F74-846E-0D3FBFBCC2BF}"/>
              </a:ext>
            </a:extLst>
          </p:cNvPr>
          <p:cNvSpPr>
            <a:spLocks/>
          </p:cNvSpPr>
          <p:nvPr/>
        </p:nvSpPr>
        <p:spPr>
          <a:xfrm rot="5760000" flipV="1">
            <a:off x="3934700" y="1839632"/>
            <a:ext cx="4270225" cy="4270225"/>
          </a:xfrm>
          <a:prstGeom prst="pie">
            <a:avLst>
              <a:gd name="adj1" fmla="val 3134789"/>
              <a:gd name="adj2" fmla="val 5772090"/>
            </a:avLst>
          </a:prstGeom>
          <a:solidFill>
            <a:srgbClr val="189A8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2" name="Partial Circle 51">
            <a:extLst>
              <a:ext uri="{FF2B5EF4-FFF2-40B4-BE49-F238E27FC236}">
                <a16:creationId xmlns:a16="http://schemas.microsoft.com/office/drawing/2014/main" id="{8B677C5C-5973-4157-A42B-49D7EF41E93B}"/>
              </a:ext>
            </a:extLst>
          </p:cNvPr>
          <p:cNvSpPr>
            <a:spLocks/>
          </p:cNvSpPr>
          <p:nvPr/>
        </p:nvSpPr>
        <p:spPr>
          <a:xfrm rot="529211" flipV="1">
            <a:off x="3962155" y="1857150"/>
            <a:ext cx="4270225" cy="4270225"/>
          </a:xfrm>
          <a:prstGeom prst="pie">
            <a:avLst>
              <a:gd name="adj1" fmla="val 2827729"/>
              <a:gd name="adj2" fmla="val 5990214"/>
            </a:avLst>
          </a:pr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1" name="Partial Circle 50">
            <a:extLst>
              <a:ext uri="{FF2B5EF4-FFF2-40B4-BE49-F238E27FC236}">
                <a16:creationId xmlns:a16="http://schemas.microsoft.com/office/drawing/2014/main" id="{3BE98392-89F8-4602-BC50-10FD2F93454B}"/>
              </a:ext>
            </a:extLst>
          </p:cNvPr>
          <p:cNvSpPr>
            <a:spLocks/>
          </p:cNvSpPr>
          <p:nvPr/>
        </p:nvSpPr>
        <p:spPr>
          <a:xfrm rot="16751647" flipV="1">
            <a:off x="3934700" y="1850000"/>
            <a:ext cx="4270225" cy="4270225"/>
          </a:xfrm>
          <a:prstGeom prst="pie">
            <a:avLst>
              <a:gd name="adj1" fmla="val 1484010"/>
              <a:gd name="adj2" fmla="val 5927313"/>
            </a:avLst>
          </a:prstGeom>
          <a:solidFill>
            <a:srgbClr val="D3413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7" name="Freeform: Shape 56">
            <a:extLst>
              <a:ext uri="{FF2B5EF4-FFF2-40B4-BE49-F238E27FC236}">
                <a16:creationId xmlns:a16="http://schemas.microsoft.com/office/drawing/2014/main" id="{85063BD6-C387-49A3-BC56-CFAAE5CB6214}"/>
              </a:ext>
            </a:extLst>
          </p:cNvPr>
          <p:cNvSpPr>
            <a:spLocks noChangeAspect="1"/>
          </p:cNvSpPr>
          <p:nvPr/>
        </p:nvSpPr>
        <p:spPr>
          <a:xfrm>
            <a:off x="4958504" y="2896270"/>
            <a:ext cx="2194560" cy="2191981"/>
          </a:xfrm>
          <a:custGeom>
            <a:avLst/>
            <a:gdLst>
              <a:gd name="connsiteX0" fmla="*/ 1329912 w 2651760"/>
              <a:gd name="connsiteY0" fmla="*/ 135975 h 2648646"/>
              <a:gd name="connsiteX1" fmla="*/ 141192 w 2651760"/>
              <a:gd name="connsiteY1" fmla="*/ 1323298 h 2648646"/>
              <a:gd name="connsiteX2" fmla="*/ 1329912 w 2651760"/>
              <a:gd name="connsiteY2" fmla="*/ 2510621 h 2648646"/>
              <a:gd name="connsiteX3" fmla="*/ 2518632 w 2651760"/>
              <a:gd name="connsiteY3" fmla="*/ 1323298 h 2648646"/>
              <a:gd name="connsiteX4" fmla="*/ 1329912 w 2651760"/>
              <a:gd name="connsiteY4" fmla="*/ 135975 h 2648646"/>
              <a:gd name="connsiteX5" fmla="*/ 1325880 w 2651760"/>
              <a:gd name="connsiteY5" fmla="*/ 0 h 2648646"/>
              <a:gd name="connsiteX6" fmla="*/ 2651760 w 2651760"/>
              <a:gd name="connsiteY6" fmla="*/ 1324323 h 2648646"/>
              <a:gd name="connsiteX7" fmla="*/ 1325880 w 2651760"/>
              <a:gd name="connsiteY7" fmla="*/ 2648646 h 2648646"/>
              <a:gd name="connsiteX8" fmla="*/ 0 w 2651760"/>
              <a:gd name="connsiteY8" fmla="*/ 1324323 h 2648646"/>
              <a:gd name="connsiteX9" fmla="*/ 1325880 w 2651760"/>
              <a:gd name="connsiteY9" fmla="*/ 0 h 26486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651760" h="2648646">
                <a:moveTo>
                  <a:pt x="1329912" y="135975"/>
                </a:moveTo>
                <a:cubicBezTo>
                  <a:pt x="673400" y="135975"/>
                  <a:pt x="141192" y="667558"/>
                  <a:pt x="141192" y="1323298"/>
                </a:cubicBezTo>
                <a:cubicBezTo>
                  <a:pt x="141192" y="1979038"/>
                  <a:pt x="673400" y="2510621"/>
                  <a:pt x="1329912" y="2510621"/>
                </a:cubicBezTo>
                <a:cubicBezTo>
                  <a:pt x="1986424" y="2510621"/>
                  <a:pt x="2518632" y="1979038"/>
                  <a:pt x="2518632" y="1323298"/>
                </a:cubicBezTo>
                <a:cubicBezTo>
                  <a:pt x="2518632" y="667558"/>
                  <a:pt x="1986424" y="135975"/>
                  <a:pt x="1329912" y="135975"/>
                </a:cubicBezTo>
                <a:close/>
                <a:moveTo>
                  <a:pt x="1325880" y="0"/>
                </a:moveTo>
                <a:cubicBezTo>
                  <a:pt x="2058143" y="0"/>
                  <a:pt x="2651760" y="592920"/>
                  <a:pt x="2651760" y="1324323"/>
                </a:cubicBezTo>
                <a:cubicBezTo>
                  <a:pt x="2651760" y="2055726"/>
                  <a:pt x="2058143" y="2648646"/>
                  <a:pt x="1325880" y="2648646"/>
                </a:cubicBezTo>
                <a:cubicBezTo>
                  <a:pt x="593617" y="2648646"/>
                  <a:pt x="0" y="2055726"/>
                  <a:pt x="0" y="1324323"/>
                </a:cubicBezTo>
                <a:cubicBezTo>
                  <a:pt x="0" y="592920"/>
                  <a:pt x="593617" y="0"/>
                  <a:pt x="1325880"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Freeform: Shape 55">
            <a:extLst>
              <a:ext uri="{FF2B5EF4-FFF2-40B4-BE49-F238E27FC236}">
                <a16:creationId xmlns:a16="http://schemas.microsoft.com/office/drawing/2014/main" id="{FB758513-7A2C-4AAE-A0E9-09DE88391A7C}"/>
              </a:ext>
            </a:extLst>
          </p:cNvPr>
          <p:cNvSpPr>
            <a:spLocks noChangeAspect="1"/>
          </p:cNvSpPr>
          <p:nvPr/>
        </p:nvSpPr>
        <p:spPr>
          <a:xfrm>
            <a:off x="3901440" y="1804612"/>
            <a:ext cx="4389120" cy="4389120"/>
          </a:xfrm>
          <a:custGeom>
            <a:avLst/>
            <a:gdLst>
              <a:gd name="connsiteX0" fmla="*/ 2194560 w 4389120"/>
              <a:gd name="connsiteY0" fmla="*/ 137160 h 4389120"/>
              <a:gd name="connsiteX1" fmla="*/ 134743 w 4389120"/>
              <a:gd name="connsiteY1" fmla="*/ 2194560 h 4389120"/>
              <a:gd name="connsiteX2" fmla="*/ 2194560 w 4389120"/>
              <a:gd name="connsiteY2" fmla="*/ 4251960 h 4389120"/>
              <a:gd name="connsiteX3" fmla="*/ 4254377 w 4389120"/>
              <a:gd name="connsiteY3" fmla="*/ 2194560 h 4389120"/>
              <a:gd name="connsiteX4" fmla="*/ 2194560 w 4389120"/>
              <a:gd name="connsiteY4" fmla="*/ 137160 h 4389120"/>
              <a:gd name="connsiteX5" fmla="*/ 2194560 w 4389120"/>
              <a:gd name="connsiteY5" fmla="*/ 0 h 4389120"/>
              <a:gd name="connsiteX6" fmla="*/ 4389120 w 4389120"/>
              <a:gd name="connsiteY6" fmla="*/ 2194560 h 4389120"/>
              <a:gd name="connsiteX7" fmla="*/ 2194560 w 4389120"/>
              <a:gd name="connsiteY7" fmla="*/ 4389120 h 4389120"/>
              <a:gd name="connsiteX8" fmla="*/ 0 w 4389120"/>
              <a:gd name="connsiteY8" fmla="*/ 2194560 h 4389120"/>
              <a:gd name="connsiteX9" fmla="*/ 2194560 w 4389120"/>
              <a:gd name="connsiteY9" fmla="*/ 0 h 4389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389120" h="4389120">
                <a:moveTo>
                  <a:pt x="2194560" y="137160"/>
                </a:moveTo>
                <a:cubicBezTo>
                  <a:pt x="1056954" y="137160"/>
                  <a:pt x="134743" y="1058289"/>
                  <a:pt x="134743" y="2194560"/>
                </a:cubicBezTo>
                <a:cubicBezTo>
                  <a:pt x="134743" y="3330831"/>
                  <a:pt x="1056954" y="4251960"/>
                  <a:pt x="2194560" y="4251960"/>
                </a:cubicBezTo>
                <a:cubicBezTo>
                  <a:pt x="3332166" y="4251960"/>
                  <a:pt x="4254377" y="3330831"/>
                  <a:pt x="4254377" y="2194560"/>
                </a:cubicBezTo>
                <a:cubicBezTo>
                  <a:pt x="4254377" y="1058289"/>
                  <a:pt x="3332166" y="137160"/>
                  <a:pt x="2194560" y="137160"/>
                </a:cubicBezTo>
                <a:close/>
                <a:moveTo>
                  <a:pt x="2194560" y="0"/>
                </a:moveTo>
                <a:cubicBezTo>
                  <a:pt x="3406582" y="0"/>
                  <a:pt x="4389120" y="982538"/>
                  <a:pt x="4389120" y="2194560"/>
                </a:cubicBezTo>
                <a:cubicBezTo>
                  <a:pt x="4389120" y="3406582"/>
                  <a:pt x="3406582" y="4389120"/>
                  <a:pt x="2194560" y="4389120"/>
                </a:cubicBezTo>
                <a:cubicBezTo>
                  <a:pt x="982538" y="4389120"/>
                  <a:pt x="0" y="3406582"/>
                  <a:pt x="0" y="2194560"/>
                </a:cubicBezTo>
                <a:cubicBezTo>
                  <a:pt x="0" y="982538"/>
                  <a:pt x="982538" y="0"/>
                  <a:pt x="2194560"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Oval 57">
            <a:extLst>
              <a:ext uri="{FF2B5EF4-FFF2-40B4-BE49-F238E27FC236}">
                <a16:creationId xmlns:a16="http://schemas.microsoft.com/office/drawing/2014/main" id="{16FBB03B-0986-4AD1-9CF1-CE1842BC0D7B}"/>
              </a:ext>
            </a:extLst>
          </p:cNvPr>
          <p:cNvSpPr/>
          <p:nvPr/>
        </p:nvSpPr>
        <p:spPr>
          <a:xfrm>
            <a:off x="5242984" y="3170572"/>
            <a:ext cx="1625600" cy="1625600"/>
          </a:xfrm>
          <a:prstGeom prst="ellipse">
            <a:avLst/>
          </a:prstGeom>
          <a:solidFill>
            <a:schemeClr val="bg1">
              <a:lumMod val="8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8" name="Group 7">
            <a:extLst>
              <a:ext uri="{FF2B5EF4-FFF2-40B4-BE49-F238E27FC236}">
                <a16:creationId xmlns:a16="http://schemas.microsoft.com/office/drawing/2014/main" id="{F418321D-954E-4AFB-AA7A-8ED23E37C000}"/>
              </a:ext>
            </a:extLst>
          </p:cNvPr>
          <p:cNvGrpSpPr/>
          <p:nvPr/>
        </p:nvGrpSpPr>
        <p:grpSpPr>
          <a:xfrm>
            <a:off x="3294621" y="3620898"/>
            <a:ext cx="1463040" cy="698857"/>
            <a:chOff x="3655441" y="3633944"/>
            <a:chExt cx="1463040" cy="698857"/>
          </a:xfrm>
          <a:effectLst>
            <a:outerShdw blurRad="50800" dist="38100" algn="l" rotWithShape="0">
              <a:prstClr val="black">
                <a:alpha val="40000"/>
              </a:prstClr>
            </a:outerShdw>
          </a:effectLst>
        </p:grpSpPr>
        <p:sp>
          <p:nvSpPr>
            <p:cNvPr id="67" name="Freeform: Shape 66">
              <a:extLst>
                <a:ext uri="{FF2B5EF4-FFF2-40B4-BE49-F238E27FC236}">
                  <a16:creationId xmlns:a16="http://schemas.microsoft.com/office/drawing/2014/main" id="{2FD8908E-88F3-4091-A27C-B3F881E47FE1}"/>
                </a:ext>
              </a:extLst>
            </p:cNvPr>
            <p:cNvSpPr>
              <a:spLocks noChangeAspect="1"/>
            </p:cNvSpPr>
            <p:nvPr/>
          </p:nvSpPr>
          <p:spPr>
            <a:xfrm flipH="1">
              <a:off x="3655441" y="3633944"/>
              <a:ext cx="1463040" cy="698857"/>
            </a:xfrm>
            <a:custGeom>
              <a:avLst/>
              <a:gdLst>
                <a:gd name="connsiteX0" fmla="*/ 5435415 w 7031575"/>
                <a:gd name="connsiteY0" fmla="*/ 0 h 3358810"/>
                <a:gd name="connsiteX1" fmla="*/ 3273285 w 7031575"/>
                <a:gd name="connsiteY1" fmla="*/ 0 h 3358810"/>
                <a:gd name="connsiteX2" fmla="*/ 3273285 w 7031575"/>
                <a:gd name="connsiteY2" fmla="*/ 4431 h 3358810"/>
                <a:gd name="connsiteX3" fmla="*/ 1596160 w 7031575"/>
                <a:gd name="connsiteY3" fmla="*/ 4431 h 3358810"/>
                <a:gd name="connsiteX4" fmla="*/ 0 w 7031575"/>
                <a:gd name="connsiteY4" fmla="*/ 1591799 h 3358810"/>
                <a:gd name="connsiteX5" fmla="*/ 0 w 7031575"/>
                <a:gd name="connsiteY5" fmla="*/ 1622386 h 3358810"/>
                <a:gd name="connsiteX6" fmla="*/ 0 w 7031575"/>
                <a:gd name="connsiteY6" fmla="*/ 1748560 h 3358810"/>
                <a:gd name="connsiteX7" fmla="*/ 0 w 7031575"/>
                <a:gd name="connsiteY7" fmla="*/ 1768144 h 3358810"/>
                <a:gd name="connsiteX8" fmla="*/ 1595288 w 7031575"/>
                <a:gd name="connsiteY8" fmla="*/ 3358810 h 3358810"/>
                <a:gd name="connsiteX9" fmla="*/ 3756237 w 7031575"/>
                <a:gd name="connsiteY9" fmla="*/ 3358810 h 3358810"/>
                <a:gd name="connsiteX10" fmla="*/ 3756237 w 7031575"/>
                <a:gd name="connsiteY10" fmla="*/ 3358808 h 3358810"/>
                <a:gd name="connsiteX11" fmla="*/ 5434657 w 7031575"/>
                <a:gd name="connsiteY11" fmla="*/ 3358808 h 3358810"/>
                <a:gd name="connsiteX12" fmla="*/ 7031575 w 7031575"/>
                <a:gd name="connsiteY12" fmla="*/ 1775815 h 3358810"/>
                <a:gd name="connsiteX13" fmla="*/ 7031575 w 7031575"/>
                <a:gd name="connsiteY13" fmla="*/ 1616483 h 3358810"/>
                <a:gd name="connsiteX14" fmla="*/ 7031575 w 7031575"/>
                <a:gd name="connsiteY14" fmla="*/ 1616483 h 3358810"/>
                <a:gd name="connsiteX15" fmla="*/ 7031575 w 7031575"/>
                <a:gd name="connsiteY15" fmla="*/ 1594264 h 3358810"/>
                <a:gd name="connsiteX16" fmla="*/ 5435415 w 7031575"/>
                <a:gd name="connsiteY16" fmla="*/ 0 h 33588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031575" h="3358810">
                  <a:moveTo>
                    <a:pt x="5435415" y="0"/>
                  </a:moveTo>
                  <a:lnTo>
                    <a:pt x="3273285" y="0"/>
                  </a:lnTo>
                  <a:lnTo>
                    <a:pt x="3273285" y="4431"/>
                  </a:lnTo>
                  <a:lnTo>
                    <a:pt x="1596160" y="4431"/>
                  </a:lnTo>
                  <a:cubicBezTo>
                    <a:pt x="714623" y="4431"/>
                    <a:pt x="0" y="715118"/>
                    <a:pt x="0" y="1591799"/>
                  </a:cubicBezTo>
                  <a:lnTo>
                    <a:pt x="0" y="1622386"/>
                  </a:lnTo>
                  <a:lnTo>
                    <a:pt x="0" y="1748560"/>
                  </a:lnTo>
                  <a:lnTo>
                    <a:pt x="0" y="1768144"/>
                  </a:lnTo>
                  <a:cubicBezTo>
                    <a:pt x="0" y="2646646"/>
                    <a:pt x="714234" y="3358810"/>
                    <a:pt x="1595288" y="3358810"/>
                  </a:cubicBezTo>
                  <a:lnTo>
                    <a:pt x="3756237" y="3358810"/>
                  </a:lnTo>
                  <a:lnTo>
                    <a:pt x="3756237" y="3358808"/>
                  </a:lnTo>
                  <a:lnTo>
                    <a:pt x="5434657" y="3358808"/>
                  </a:lnTo>
                  <a:cubicBezTo>
                    <a:pt x="6316611" y="3358808"/>
                    <a:pt x="7031575" y="2650080"/>
                    <a:pt x="7031575" y="1775815"/>
                  </a:cubicBezTo>
                  <a:lnTo>
                    <a:pt x="7031575" y="1616483"/>
                  </a:lnTo>
                  <a:lnTo>
                    <a:pt x="7031575" y="1616483"/>
                  </a:lnTo>
                  <a:lnTo>
                    <a:pt x="7031575" y="1594264"/>
                  </a:lnTo>
                  <a:cubicBezTo>
                    <a:pt x="7031575" y="713775"/>
                    <a:pt x="6316952" y="0"/>
                    <a:pt x="5435415"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p:nvPr/>
          </p:nvSpPr>
          <p:spPr>
            <a:xfrm>
              <a:off x="3995890" y="3708203"/>
              <a:ext cx="762383" cy="508000"/>
            </a:xfrm>
            <a:prstGeom prst="rect">
              <a:avLst/>
            </a:prstGeom>
            <a:noFill/>
          </p:spPr>
          <p:txBody>
            <a:bodyPr wrap="none" rtlCol="0" anchor="ctr" anchorCtr="1">
              <a:noAutofit/>
            </a:bodyPr>
            <a:lstStyle/>
            <a:p>
              <a:pPr algn="ctr"/>
              <a:r>
                <a:rPr lang="en-US" sz="2800" dirty="0">
                  <a:solidFill>
                    <a:srgbClr val="D34132"/>
                  </a:solidFill>
                  <a:latin typeface="Bernard MT Condensed" panose="02050806060905020404" pitchFamily="18" charset="0"/>
                </a:rPr>
                <a:t>89%</a:t>
              </a:r>
            </a:p>
          </p:txBody>
        </p:sp>
      </p:grpSp>
      <p:grpSp>
        <p:nvGrpSpPr>
          <p:cNvPr id="59" name="Group 58">
            <a:extLst>
              <a:ext uri="{FF2B5EF4-FFF2-40B4-BE49-F238E27FC236}">
                <a16:creationId xmlns:a16="http://schemas.microsoft.com/office/drawing/2014/main" id="{116A2666-8756-4EE7-A5F3-290554A4AA94}"/>
              </a:ext>
            </a:extLst>
          </p:cNvPr>
          <p:cNvGrpSpPr/>
          <p:nvPr/>
        </p:nvGrpSpPr>
        <p:grpSpPr>
          <a:xfrm>
            <a:off x="7461885" y="3642833"/>
            <a:ext cx="1463040" cy="698857"/>
            <a:chOff x="3655441" y="3633944"/>
            <a:chExt cx="1463040" cy="698857"/>
          </a:xfrm>
          <a:effectLst>
            <a:outerShdw blurRad="50800" dist="38100" dir="10800000" algn="r" rotWithShape="0">
              <a:prstClr val="black">
                <a:alpha val="40000"/>
              </a:prstClr>
            </a:outerShdw>
          </a:effectLst>
        </p:grpSpPr>
        <p:sp>
          <p:nvSpPr>
            <p:cNvPr id="60" name="Freeform: Shape 59">
              <a:extLst>
                <a:ext uri="{FF2B5EF4-FFF2-40B4-BE49-F238E27FC236}">
                  <a16:creationId xmlns:a16="http://schemas.microsoft.com/office/drawing/2014/main" id="{EA78DD54-7435-48CA-B3A5-0236F35D2E92}"/>
                </a:ext>
              </a:extLst>
            </p:cNvPr>
            <p:cNvSpPr>
              <a:spLocks noChangeAspect="1"/>
            </p:cNvSpPr>
            <p:nvPr/>
          </p:nvSpPr>
          <p:spPr>
            <a:xfrm flipH="1">
              <a:off x="3655441" y="3633944"/>
              <a:ext cx="1463040" cy="698857"/>
            </a:xfrm>
            <a:custGeom>
              <a:avLst/>
              <a:gdLst>
                <a:gd name="connsiteX0" fmla="*/ 5435415 w 7031575"/>
                <a:gd name="connsiteY0" fmla="*/ 0 h 3358810"/>
                <a:gd name="connsiteX1" fmla="*/ 3273285 w 7031575"/>
                <a:gd name="connsiteY1" fmla="*/ 0 h 3358810"/>
                <a:gd name="connsiteX2" fmla="*/ 3273285 w 7031575"/>
                <a:gd name="connsiteY2" fmla="*/ 4431 h 3358810"/>
                <a:gd name="connsiteX3" fmla="*/ 1596160 w 7031575"/>
                <a:gd name="connsiteY3" fmla="*/ 4431 h 3358810"/>
                <a:gd name="connsiteX4" fmla="*/ 0 w 7031575"/>
                <a:gd name="connsiteY4" fmla="*/ 1591799 h 3358810"/>
                <a:gd name="connsiteX5" fmla="*/ 0 w 7031575"/>
                <a:gd name="connsiteY5" fmla="*/ 1622386 h 3358810"/>
                <a:gd name="connsiteX6" fmla="*/ 0 w 7031575"/>
                <a:gd name="connsiteY6" fmla="*/ 1748560 h 3358810"/>
                <a:gd name="connsiteX7" fmla="*/ 0 w 7031575"/>
                <a:gd name="connsiteY7" fmla="*/ 1768144 h 3358810"/>
                <a:gd name="connsiteX8" fmla="*/ 1595288 w 7031575"/>
                <a:gd name="connsiteY8" fmla="*/ 3358810 h 3358810"/>
                <a:gd name="connsiteX9" fmla="*/ 3756237 w 7031575"/>
                <a:gd name="connsiteY9" fmla="*/ 3358810 h 3358810"/>
                <a:gd name="connsiteX10" fmla="*/ 3756237 w 7031575"/>
                <a:gd name="connsiteY10" fmla="*/ 3358808 h 3358810"/>
                <a:gd name="connsiteX11" fmla="*/ 5434657 w 7031575"/>
                <a:gd name="connsiteY11" fmla="*/ 3358808 h 3358810"/>
                <a:gd name="connsiteX12" fmla="*/ 7031575 w 7031575"/>
                <a:gd name="connsiteY12" fmla="*/ 1775815 h 3358810"/>
                <a:gd name="connsiteX13" fmla="*/ 7031575 w 7031575"/>
                <a:gd name="connsiteY13" fmla="*/ 1616483 h 3358810"/>
                <a:gd name="connsiteX14" fmla="*/ 7031575 w 7031575"/>
                <a:gd name="connsiteY14" fmla="*/ 1616483 h 3358810"/>
                <a:gd name="connsiteX15" fmla="*/ 7031575 w 7031575"/>
                <a:gd name="connsiteY15" fmla="*/ 1594264 h 3358810"/>
                <a:gd name="connsiteX16" fmla="*/ 5435415 w 7031575"/>
                <a:gd name="connsiteY16" fmla="*/ 0 h 33588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031575" h="3358810">
                  <a:moveTo>
                    <a:pt x="5435415" y="0"/>
                  </a:moveTo>
                  <a:lnTo>
                    <a:pt x="3273285" y="0"/>
                  </a:lnTo>
                  <a:lnTo>
                    <a:pt x="3273285" y="4431"/>
                  </a:lnTo>
                  <a:lnTo>
                    <a:pt x="1596160" y="4431"/>
                  </a:lnTo>
                  <a:cubicBezTo>
                    <a:pt x="714623" y="4431"/>
                    <a:pt x="0" y="715118"/>
                    <a:pt x="0" y="1591799"/>
                  </a:cubicBezTo>
                  <a:lnTo>
                    <a:pt x="0" y="1622386"/>
                  </a:lnTo>
                  <a:lnTo>
                    <a:pt x="0" y="1748560"/>
                  </a:lnTo>
                  <a:lnTo>
                    <a:pt x="0" y="1768144"/>
                  </a:lnTo>
                  <a:cubicBezTo>
                    <a:pt x="0" y="2646646"/>
                    <a:pt x="714234" y="3358810"/>
                    <a:pt x="1595288" y="3358810"/>
                  </a:cubicBezTo>
                  <a:lnTo>
                    <a:pt x="3756237" y="3358810"/>
                  </a:lnTo>
                  <a:lnTo>
                    <a:pt x="3756237" y="3358808"/>
                  </a:lnTo>
                  <a:lnTo>
                    <a:pt x="5434657" y="3358808"/>
                  </a:lnTo>
                  <a:cubicBezTo>
                    <a:pt x="6316611" y="3358808"/>
                    <a:pt x="7031575" y="2650080"/>
                    <a:pt x="7031575" y="1775815"/>
                  </a:cubicBezTo>
                  <a:lnTo>
                    <a:pt x="7031575" y="1616483"/>
                  </a:lnTo>
                  <a:lnTo>
                    <a:pt x="7031575" y="1616483"/>
                  </a:lnTo>
                  <a:lnTo>
                    <a:pt x="7031575" y="1594264"/>
                  </a:lnTo>
                  <a:cubicBezTo>
                    <a:pt x="7031575" y="713775"/>
                    <a:pt x="6316952" y="0"/>
                    <a:pt x="5435415"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TextBox 60">
              <a:extLst>
                <a:ext uri="{FF2B5EF4-FFF2-40B4-BE49-F238E27FC236}">
                  <a16:creationId xmlns:a16="http://schemas.microsoft.com/office/drawing/2014/main" id="{B84C2CCC-AE9E-43C1-9477-264278239BA6}"/>
                </a:ext>
              </a:extLst>
            </p:cNvPr>
            <p:cNvSpPr txBox="1"/>
            <p:nvPr/>
          </p:nvSpPr>
          <p:spPr>
            <a:xfrm>
              <a:off x="3995890" y="3708203"/>
              <a:ext cx="762383" cy="508000"/>
            </a:xfrm>
            <a:prstGeom prst="rect">
              <a:avLst/>
            </a:prstGeom>
            <a:noFill/>
          </p:spPr>
          <p:txBody>
            <a:bodyPr wrap="none" rtlCol="0" anchor="ctr" anchorCtr="1">
              <a:noAutofit/>
            </a:bodyPr>
            <a:lstStyle/>
            <a:p>
              <a:pPr algn="ctr"/>
              <a:r>
                <a:rPr lang="en-US" sz="2800" dirty="0">
                  <a:solidFill>
                    <a:srgbClr val="189A80"/>
                  </a:solidFill>
                  <a:latin typeface="Bernard MT Condensed" panose="02050806060905020404" pitchFamily="18" charset="0"/>
                </a:rPr>
                <a:t>42%</a:t>
              </a:r>
            </a:p>
          </p:txBody>
        </p:sp>
      </p:grpSp>
      <p:grpSp>
        <p:nvGrpSpPr>
          <p:cNvPr id="62" name="Group 61">
            <a:extLst>
              <a:ext uri="{FF2B5EF4-FFF2-40B4-BE49-F238E27FC236}">
                <a16:creationId xmlns:a16="http://schemas.microsoft.com/office/drawing/2014/main" id="{7C3788BA-E5DE-4ADD-A43D-315835801963}"/>
              </a:ext>
            </a:extLst>
          </p:cNvPr>
          <p:cNvGrpSpPr/>
          <p:nvPr/>
        </p:nvGrpSpPr>
        <p:grpSpPr>
          <a:xfrm rot="16200000">
            <a:off x="5364482" y="1470526"/>
            <a:ext cx="1463040" cy="698857"/>
            <a:chOff x="3655441" y="3633944"/>
            <a:chExt cx="1463040" cy="698857"/>
          </a:xfrm>
          <a:effectLst>
            <a:outerShdw blurRad="50800" dist="38100" dir="5400000" algn="t" rotWithShape="0">
              <a:prstClr val="black">
                <a:alpha val="40000"/>
              </a:prstClr>
            </a:outerShdw>
          </a:effectLst>
        </p:grpSpPr>
        <p:sp>
          <p:nvSpPr>
            <p:cNvPr id="63" name="Freeform: Shape 62">
              <a:extLst>
                <a:ext uri="{FF2B5EF4-FFF2-40B4-BE49-F238E27FC236}">
                  <a16:creationId xmlns:a16="http://schemas.microsoft.com/office/drawing/2014/main" id="{154394F9-42B0-482F-B041-9084F86FC021}"/>
                </a:ext>
              </a:extLst>
            </p:cNvPr>
            <p:cNvSpPr>
              <a:spLocks noChangeAspect="1"/>
            </p:cNvSpPr>
            <p:nvPr/>
          </p:nvSpPr>
          <p:spPr>
            <a:xfrm flipH="1">
              <a:off x="3655441" y="3633944"/>
              <a:ext cx="1463040" cy="698857"/>
            </a:xfrm>
            <a:custGeom>
              <a:avLst/>
              <a:gdLst>
                <a:gd name="connsiteX0" fmla="*/ 5435415 w 7031575"/>
                <a:gd name="connsiteY0" fmla="*/ 0 h 3358810"/>
                <a:gd name="connsiteX1" fmla="*/ 3273285 w 7031575"/>
                <a:gd name="connsiteY1" fmla="*/ 0 h 3358810"/>
                <a:gd name="connsiteX2" fmla="*/ 3273285 w 7031575"/>
                <a:gd name="connsiteY2" fmla="*/ 4431 h 3358810"/>
                <a:gd name="connsiteX3" fmla="*/ 1596160 w 7031575"/>
                <a:gd name="connsiteY3" fmla="*/ 4431 h 3358810"/>
                <a:gd name="connsiteX4" fmla="*/ 0 w 7031575"/>
                <a:gd name="connsiteY4" fmla="*/ 1591799 h 3358810"/>
                <a:gd name="connsiteX5" fmla="*/ 0 w 7031575"/>
                <a:gd name="connsiteY5" fmla="*/ 1622386 h 3358810"/>
                <a:gd name="connsiteX6" fmla="*/ 0 w 7031575"/>
                <a:gd name="connsiteY6" fmla="*/ 1748560 h 3358810"/>
                <a:gd name="connsiteX7" fmla="*/ 0 w 7031575"/>
                <a:gd name="connsiteY7" fmla="*/ 1768144 h 3358810"/>
                <a:gd name="connsiteX8" fmla="*/ 1595288 w 7031575"/>
                <a:gd name="connsiteY8" fmla="*/ 3358810 h 3358810"/>
                <a:gd name="connsiteX9" fmla="*/ 3756237 w 7031575"/>
                <a:gd name="connsiteY9" fmla="*/ 3358810 h 3358810"/>
                <a:gd name="connsiteX10" fmla="*/ 3756237 w 7031575"/>
                <a:gd name="connsiteY10" fmla="*/ 3358808 h 3358810"/>
                <a:gd name="connsiteX11" fmla="*/ 5434657 w 7031575"/>
                <a:gd name="connsiteY11" fmla="*/ 3358808 h 3358810"/>
                <a:gd name="connsiteX12" fmla="*/ 7031575 w 7031575"/>
                <a:gd name="connsiteY12" fmla="*/ 1775815 h 3358810"/>
                <a:gd name="connsiteX13" fmla="*/ 7031575 w 7031575"/>
                <a:gd name="connsiteY13" fmla="*/ 1616483 h 3358810"/>
                <a:gd name="connsiteX14" fmla="*/ 7031575 w 7031575"/>
                <a:gd name="connsiteY14" fmla="*/ 1616483 h 3358810"/>
                <a:gd name="connsiteX15" fmla="*/ 7031575 w 7031575"/>
                <a:gd name="connsiteY15" fmla="*/ 1594264 h 3358810"/>
                <a:gd name="connsiteX16" fmla="*/ 5435415 w 7031575"/>
                <a:gd name="connsiteY16" fmla="*/ 0 h 33588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031575" h="3358810">
                  <a:moveTo>
                    <a:pt x="5435415" y="0"/>
                  </a:moveTo>
                  <a:lnTo>
                    <a:pt x="3273285" y="0"/>
                  </a:lnTo>
                  <a:lnTo>
                    <a:pt x="3273285" y="4431"/>
                  </a:lnTo>
                  <a:lnTo>
                    <a:pt x="1596160" y="4431"/>
                  </a:lnTo>
                  <a:cubicBezTo>
                    <a:pt x="714623" y="4431"/>
                    <a:pt x="0" y="715118"/>
                    <a:pt x="0" y="1591799"/>
                  </a:cubicBezTo>
                  <a:lnTo>
                    <a:pt x="0" y="1622386"/>
                  </a:lnTo>
                  <a:lnTo>
                    <a:pt x="0" y="1748560"/>
                  </a:lnTo>
                  <a:lnTo>
                    <a:pt x="0" y="1768144"/>
                  </a:lnTo>
                  <a:cubicBezTo>
                    <a:pt x="0" y="2646646"/>
                    <a:pt x="714234" y="3358810"/>
                    <a:pt x="1595288" y="3358810"/>
                  </a:cubicBezTo>
                  <a:lnTo>
                    <a:pt x="3756237" y="3358810"/>
                  </a:lnTo>
                  <a:lnTo>
                    <a:pt x="3756237" y="3358808"/>
                  </a:lnTo>
                  <a:lnTo>
                    <a:pt x="5434657" y="3358808"/>
                  </a:lnTo>
                  <a:cubicBezTo>
                    <a:pt x="6316611" y="3358808"/>
                    <a:pt x="7031575" y="2650080"/>
                    <a:pt x="7031575" y="1775815"/>
                  </a:cubicBezTo>
                  <a:lnTo>
                    <a:pt x="7031575" y="1616483"/>
                  </a:lnTo>
                  <a:lnTo>
                    <a:pt x="7031575" y="1616483"/>
                  </a:lnTo>
                  <a:lnTo>
                    <a:pt x="7031575" y="1594264"/>
                  </a:lnTo>
                  <a:cubicBezTo>
                    <a:pt x="7031575" y="713775"/>
                    <a:pt x="6316952" y="0"/>
                    <a:pt x="5435415"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TextBox 63">
              <a:extLst>
                <a:ext uri="{FF2B5EF4-FFF2-40B4-BE49-F238E27FC236}">
                  <a16:creationId xmlns:a16="http://schemas.microsoft.com/office/drawing/2014/main" id="{EDFFF8D6-74F5-47F3-82A3-921642A3B3B9}"/>
                </a:ext>
              </a:extLst>
            </p:cNvPr>
            <p:cNvSpPr txBox="1"/>
            <p:nvPr/>
          </p:nvSpPr>
          <p:spPr>
            <a:xfrm>
              <a:off x="3995890" y="3708203"/>
              <a:ext cx="762383" cy="508000"/>
            </a:xfrm>
            <a:prstGeom prst="rect">
              <a:avLst/>
            </a:prstGeom>
            <a:noFill/>
          </p:spPr>
          <p:txBody>
            <a:bodyPr wrap="none" rtlCol="0" anchor="ctr" anchorCtr="1">
              <a:noAutofit/>
            </a:bodyPr>
            <a:lstStyle/>
            <a:p>
              <a:pPr algn="ctr"/>
              <a:r>
                <a:rPr lang="en-US" sz="2800" dirty="0">
                  <a:solidFill>
                    <a:srgbClr val="34738D"/>
                  </a:solidFill>
                  <a:latin typeface="Bernard MT Condensed" panose="02050806060905020404" pitchFamily="18" charset="0"/>
                </a:rPr>
                <a:t>62%</a:t>
              </a:r>
            </a:p>
          </p:txBody>
        </p:sp>
      </p:grpSp>
      <p:grpSp>
        <p:nvGrpSpPr>
          <p:cNvPr id="65" name="Group 64">
            <a:extLst>
              <a:ext uri="{FF2B5EF4-FFF2-40B4-BE49-F238E27FC236}">
                <a16:creationId xmlns:a16="http://schemas.microsoft.com/office/drawing/2014/main" id="{142FF1C4-83BA-43E7-A4FA-D122143FD7F7}"/>
              </a:ext>
            </a:extLst>
          </p:cNvPr>
          <p:cNvGrpSpPr/>
          <p:nvPr/>
        </p:nvGrpSpPr>
        <p:grpSpPr>
          <a:xfrm rot="16200000">
            <a:off x="5338292" y="5700060"/>
            <a:ext cx="1463040" cy="698857"/>
            <a:chOff x="3655441" y="3633944"/>
            <a:chExt cx="1463040" cy="698857"/>
          </a:xfrm>
          <a:effectLst>
            <a:outerShdw blurRad="50800" dist="38100" dir="16200000" rotWithShape="0">
              <a:prstClr val="black">
                <a:alpha val="40000"/>
              </a:prstClr>
            </a:outerShdw>
          </a:effectLst>
        </p:grpSpPr>
        <p:sp>
          <p:nvSpPr>
            <p:cNvPr id="66" name="Freeform: Shape 65">
              <a:extLst>
                <a:ext uri="{FF2B5EF4-FFF2-40B4-BE49-F238E27FC236}">
                  <a16:creationId xmlns:a16="http://schemas.microsoft.com/office/drawing/2014/main" id="{D9C7481F-ED37-47CF-9E30-63B9A5CF1EFE}"/>
                </a:ext>
              </a:extLst>
            </p:cNvPr>
            <p:cNvSpPr>
              <a:spLocks noChangeAspect="1"/>
            </p:cNvSpPr>
            <p:nvPr/>
          </p:nvSpPr>
          <p:spPr>
            <a:xfrm flipH="1">
              <a:off x="3655441" y="3633944"/>
              <a:ext cx="1463040" cy="698857"/>
            </a:xfrm>
            <a:custGeom>
              <a:avLst/>
              <a:gdLst>
                <a:gd name="connsiteX0" fmla="*/ 5435415 w 7031575"/>
                <a:gd name="connsiteY0" fmla="*/ 0 h 3358810"/>
                <a:gd name="connsiteX1" fmla="*/ 3273285 w 7031575"/>
                <a:gd name="connsiteY1" fmla="*/ 0 h 3358810"/>
                <a:gd name="connsiteX2" fmla="*/ 3273285 w 7031575"/>
                <a:gd name="connsiteY2" fmla="*/ 4431 h 3358810"/>
                <a:gd name="connsiteX3" fmla="*/ 1596160 w 7031575"/>
                <a:gd name="connsiteY3" fmla="*/ 4431 h 3358810"/>
                <a:gd name="connsiteX4" fmla="*/ 0 w 7031575"/>
                <a:gd name="connsiteY4" fmla="*/ 1591799 h 3358810"/>
                <a:gd name="connsiteX5" fmla="*/ 0 w 7031575"/>
                <a:gd name="connsiteY5" fmla="*/ 1622386 h 3358810"/>
                <a:gd name="connsiteX6" fmla="*/ 0 w 7031575"/>
                <a:gd name="connsiteY6" fmla="*/ 1748560 h 3358810"/>
                <a:gd name="connsiteX7" fmla="*/ 0 w 7031575"/>
                <a:gd name="connsiteY7" fmla="*/ 1768144 h 3358810"/>
                <a:gd name="connsiteX8" fmla="*/ 1595288 w 7031575"/>
                <a:gd name="connsiteY8" fmla="*/ 3358810 h 3358810"/>
                <a:gd name="connsiteX9" fmla="*/ 3756237 w 7031575"/>
                <a:gd name="connsiteY9" fmla="*/ 3358810 h 3358810"/>
                <a:gd name="connsiteX10" fmla="*/ 3756237 w 7031575"/>
                <a:gd name="connsiteY10" fmla="*/ 3358808 h 3358810"/>
                <a:gd name="connsiteX11" fmla="*/ 5434657 w 7031575"/>
                <a:gd name="connsiteY11" fmla="*/ 3358808 h 3358810"/>
                <a:gd name="connsiteX12" fmla="*/ 7031575 w 7031575"/>
                <a:gd name="connsiteY12" fmla="*/ 1775815 h 3358810"/>
                <a:gd name="connsiteX13" fmla="*/ 7031575 w 7031575"/>
                <a:gd name="connsiteY13" fmla="*/ 1616483 h 3358810"/>
                <a:gd name="connsiteX14" fmla="*/ 7031575 w 7031575"/>
                <a:gd name="connsiteY14" fmla="*/ 1616483 h 3358810"/>
                <a:gd name="connsiteX15" fmla="*/ 7031575 w 7031575"/>
                <a:gd name="connsiteY15" fmla="*/ 1594264 h 3358810"/>
                <a:gd name="connsiteX16" fmla="*/ 5435415 w 7031575"/>
                <a:gd name="connsiteY16" fmla="*/ 0 h 33588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031575" h="3358810">
                  <a:moveTo>
                    <a:pt x="5435415" y="0"/>
                  </a:moveTo>
                  <a:lnTo>
                    <a:pt x="3273285" y="0"/>
                  </a:lnTo>
                  <a:lnTo>
                    <a:pt x="3273285" y="4431"/>
                  </a:lnTo>
                  <a:lnTo>
                    <a:pt x="1596160" y="4431"/>
                  </a:lnTo>
                  <a:cubicBezTo>
                    <a:pt x="714623" y="4431"/>
                    <a:pt x="0" y="715118"/>
                    <a:pt x="0" y="1591799"/>
                  </a:cubicBezTo>
                  <a:lnTo>
                    <a:pt x="0" y="1622386"/>
                  </a:lnTo>
                  <a:lnTo>
                    <a:pt x="0" y="1748560"/>
                  </a:lnTo>
                  <a:lnTo>
                    <a:pt x="0" y="1768144"/>
                  </a:lnTo>
                  <a:cubicBezTo>
                    <a:pt x="0" y="2646646"/>
                    <a:pt x="714234" y="3358810"/>
                    <a:pt x="1595288" y="3358810"/>
                  </a:cubicBezTo>
                  <a:lnTo>
                    <a:pt x="3756237" y="3358810"/>
                  </a:lnTo>
                  <a:lnTo>
                    <a:pt x="3756237" y="3358808"/>
                  </a:lnTo>
                  <a:lnTo>
                    <a:pt x="5434657" y="3358808"/>
                  </a:lnTo>
                  <a:cubicBezTo>
                    <a:pt x="6316611" y="3358808"/>
                    <a:pt x="7031575" y="2650080"/>
                    <a:pt x="7031575" y="1775815"/>
                  </a:cubicBezTo>
                  <a:lnTo>
                    <a:pt x="7031575" y="1616483"/>
                  </a:lnTo>
                  <a:lnTo>
                    <a:pt x="7031575" y="1616483"/>
                  </a:lnTo>
                  <a:lnTo>
                    <a:pt x="7031575" y="1594264"/>
                  </a:lnTo>
                  <a:cubicBezTo>
                    <a:pt x="7031575" y="713775"/>
                    <a:pt x="6316952" y="0"/>
                    <a:pt x="5435415"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TextBox 69">
              <a:extLst>
                <a:ext uri="{FF2B5EF4-FFF2-40B4-BE49-F238E27FC236}">
                  <a16:creationId xmlns:a16="http://schemas.microsoft.com/office/drawing/2014/main" id="{3534B89D-C744-46A1-8F08-ACA2CC5764A0}"/>
                </a:ext>
              </a:extLst>
            </p:cNvPr>
            <p:cNvSpPr txBox="1"/>
            <p:nvPr/>
          </p:nvSpPr>
          <p:spPr>
            <a:xfrm>
              <a:off x="3995890" y="3708203"/>
              <a:ext cx="762383" cy="508000"/>
            </a:xfrm>
            <a:prstGeom prst="rect">
              <a:avLst/>
            </a:prstGeom>
            <a:noFill/>
          </p:spPr>
          <p:txBody>
            <a:bodyPr wrap="none" rtlCol="0" anchor="ctr" anchorCtr="1">
              <a:noAutofit/>
            </a:bodyPr>
            <a:lstStyle/>
            <a:p>
              <a:pPr algn="ctr"/>
              <a:r>
                <a:rPr lang="en-US" sz="2800" dirty="0">
                  <a:solidFill>
                    <a:srgbClr val="EF9D27"/>
                  </a:solidFill>
                  <a:latin typeface="Bernard MT Condensed" panose="02050806060905020404" pitchFamily="18" charset="0"/>
                </a:rPr>
                <a:t>71%</a:t>
              </a:r>
            </a:p>
          </p:txBody>
        </p:sp>
      </p:grpSp>
      <p:sp>
        <p:nvSpPr>
          <p:cNvPr id="71" name="TextBox 70">
            <a:extLst>
              <a:ext uri="{FF2B5EF4-FFF2-40B4-BE49-F238E27FC236}">
                <a16:creationId xmlns:a16="http://schemas.microsoft.com/office/drawing/2014/main" id="{0CB0B67E-BEE9-453F-A076-F398C9EFF9BD}"/>
              </a:ext>
            </a:extLst>
          </p:cNvPr>
          <p:cNvSpPr txBox="1"/>
          <p:nvPr/>
        </p:nvSpPr>
        <p:spPr>
          <a:xfrm>
            <a:off x="7802334" y="1056668"/>
            <a:ext cx="4182118" cy="1526572"/>
          </a:xfrm>
          <a:prstGeom prst="rect">
            <a:avLst/>
          </a:prstGeom>
          <a:noFill/>
        </p:spPr>
        <p:txBody>
          <a:bodyPr wrap="square" rtlCol="0">
            <a:spAutoFit/>
          </a:bodyPr>
          <a:lstStyle/>
          <a:p>
            <a:pPr defTabSz="1219170">
              <a:spcBef>
                <a:spcPct val="20000"/>
              </a:spcBef>
              <a:defRPr/>
            </a:pPr>
            <a:r>
              <a:rPr lang="en-US" dirty="0">
                <a:solidFill>
                  <a:srgbClr val="34738D"/>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72" name="TextBox 71">
            <a:extLst>
              <a:ext uri="{FF2B5EF4-FFF2-40B4-BE49-F238E27FC236}">
                <a16:creationId xmlns:a16="http://schemas.microsoft.com/office/drawing/2014/main" id="{AF2DD765-3A56-4A4F-9355-1E6E995E238F}"/>
              </a:ext>
            </a:extLst>
          </p:cNvPr>
          <p:cNvSpPr txBox="1"/>
          <p:nvPr/>
        </p:nvSpPr>
        <p:spPr>
          <a:xfrm>
            <a:off x="8300667" y="4452094"/>
            <a:ext cx="3859154" cy="1526572"/>
          </a:xfrm>
          <a:prstGeom prst="rect">
            <a:avLst/>
          </a:prstGeom>
          <a:noFill/>
        </p:spPr>
        <p:txBody>
          <a:bodyPr wrap="square" rtlCol="0">
            <a:spAutoFit/>
          </a:bodyPr>
          <a:lstStyle/>
          <a:p>
            <a:pPr defTabSz="1219170">
              <a:spcBef>
                <a:spcPct val="20000"/>
              </a:spcBef>
              <a:defRPr/>
            </a:pPr>
            <a:r>
              <a:rPr lang="en-US" dirty="0">
                <a:solidFill>
                  <a:srgbClr val="189A80"/>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73" name="TextBox 72">
            <a:extLst>
              <a:ext uri="{FF2B5EF4-FFF2-40B4-BE49-F238E27FC236}">
                <a16:creationId xmlns:a16="http://schemas.microsoft.com/office/drawing/2014/main" id="{B7BB8338-5E7A-4401-B50B-92E5027BA9DA}"/>
              </a:ext>
            </a:extLst>
          </p:cNvPr>
          <p:cNvSpPr txBox="1"/>
          <p:nvPr/>
        </p:nvSpPr>
        <p:spPr>
          <a:xfrm>
            <a:off x="377872" y="5376417"/>
            <a:ext cx="4343928" cy="1326517"/>
          </a:xfrm>
          <a:prstGeom prst="rect">
            <a:avLst/>
          </a:prstGeom>
          <a:noFill/>
        </p:spPr>
        <p:txBody>
          <a:bodyPr wrap="square" rtlCol="0">
            <a:spAutoFit/>
          </a:bodyPr>
          <a:lstStyle/>
          <a:p>
            <a:pPr defTabSz="1219170">
              <a:spcBef>
                <a:spcPct val="20000"/>
              </a:spcBef>
              <a:defRPr/>
            </a:pPr>
            <a:r>
              <a:rPr lang="en-US" dirty="0">
                <a:solidFill>
                  <a:srgbClr val="EF9D27"/>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74" name="TextBox 73">
            <a:extLst>
              <a:ext uri="{FF2B5EF4-FFF2-40B4-BE49-F238E27FC236}">
                <a16:creationId xmlns:a16="http://schemas.microsoft.com/office/drawing/2014/main" id="{F3A45DA6-A726-4726-9C74-E8FBE7EC4C5C}"/>
              </a:ext>
            </a:extLst>
          </p:cNvPr>
          <p:cNvSpPr txBox="1"/>
          <p:nvPr/>
        </p:nvSpPr>
        <p:spPr>
          <a:xfrm>
            <a:off x="194966" y="2739511"/>
            <a:ext cx="3196847" cy="1911292"/>
          </a:xfrm>
          <a:prstGeom prst="rect">
            <a:avLst/>
          </a:prstGeom>
          <a:noFill/>
        </p:spPr>
        <p:txBody>
          <a:bodyPr wrap="square" rtlCol="0">
            <a:spAutoFit/>
          </a:bodyPr>
          <a:lstStyle/>
          <a:p>
            <a:pPr defTabSz="1219170">
              <a:spcBef>
                <a:spcPct val="20000"/>
              </a:spcBef>
              <a:defRPr/>
            </a:pPr>
            <a:r>
              <a:rPr lang="en-US" dirty="0">
                <a:solidFill>
                  <a:srgbClr val="D34132"/>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75" name="TextBox 74">
            <a:extLst>
              <a:ext uri="{FF2B5EF4-FFF2-40B4-BE49-F238E27FC236}">
                <a16:creationId xmlns:a16="http://schemas.microsoft.com/office/drawing/2014/main" id="{6FA9179A-BB2C-4DD5-840D-4878600524F5}"/>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TITLE GOES HERE</a:t>
            </a:r>
          </a:p>
          <a:p>
            <a:r>
              <a:rPr lang="en-US" dirty="0">
                <a:solidFill>
                  <a:srgbClr val="4C4F54"/>
                </a:solidFill>
                <a:latin typeface="Candara" panose="020E0502030303020204" pitchFamily="34" charset="0"/>
              </a:rPr>
              <a:t>Your Subtitle</a:t>
            </a:r>
          </a:p>
        </p:txBody>
      </p:sp>
      <p:sp>
        <p:nvSpPr>
          <p:cNvPr id="76" name="Text Box 10">
            <a:extLst>
              <a:ext uri="{FF2B5EF4-FFF2-40B4-BE49-F238E27FC236}">
                <a16:creationId xmlns:a16="http://schemas.microsoft.com/office/drawing/2014/main" id="{A081A7D3-F211-4FDF-B58A-078C9BA65170}"/>
              </a:ext>
            </a:extLst>
          </p:cNvPr>
          <p:cNvSpPr txBox="1">
            <a:spLocks noChangeArrowheads="1"/>
          </p:cNvSpPr>
          <p:nvPr/>
        </p:nvSpPr>
        <p:spPr bwMode="auto">
          <a:xfrm>
            <a:off x="5254621" y="3447106"/>
            <a:ext cx="1629063" cy="1046440"/>
          </a:xfrm>
          <a:prstGeom prst="rect">
            <a:avLst/>
          </a:prstGeom>
          <a:noFill/>
          <a:ln w="9525">
            <a:noFill/>
            <a:miter lim="800000"/>
            <a:headEnd/>
            <a:tailEnd/>
          </a:ln>
        </p:spPr>
        <p:txBody>
          <a:bodyPr wrap="square" lIns="60960" tIns="30480" rIns="60960" bIns="30480">
            <a:spAutoFit/>
          </a:bodyPr>
          <a:lstStyle/>
          <a:p>
            <a:pPr algn="ctr"/>
            <a:r>
              <a:rPr lang="en-US" sz="1500" dirty="0">
                <a:solidFill>
                  <a:srgbClr val="4D4D4D"/>
                </a:solidFill>
                <a:latin typeface="Bernard MT Condensed" panose="02050806060905020404" pitchFamily="18" charset="0"/>
              </a:rPr>
              <a:t>LOREM IPSUM</a:t>
            </a:r>
          </a:p>
          <a:p>
            <a:pPr algn="ctr"/>
            <a:endParaRPr lang="en-US" sz="500" b="1" dirty="0">
              <a:solidFill>
                <a:srgbClr val="4D4D4D"/>
              </a:solidFill>
              <a:latin typeface="Candara" panose="020E0502030303020204" pitchFamily="34" charset="0"/>
            </a:endParaRPr>
          </a:p>
          <a:p>
            <a:pPr algn="ctr"/>
            <a:r>
              <a:rPr lang="en-US" sz="1100" dirty="0">
                <a:solidFill>
                  <a:srgbClr val="4D4D4D"/>
                </a:solidFill>
                <a:latin typeface="Candara" panose="020E0502030303020204" pitchFamily="34" charset="0"/>
              </a:rPr>
              <a:t>Lorem ipsum dolor sit amet, consectetur adipiscing elit, sed do eiusmod tempor. </a:t>
            </a:r>
          </a:p>
        </p:txBody>
      </p:sp>
      <p:pic>
        <p:nvPicPr>
          <p:cNvPr id="28" name="Picture 27">
            <a:hlinkClick r:id="rId2"/>
            <a:extLst>
              <a:ext uri="{FF2B5EF4-FFF2-40B4-BE49-F238E27FC236}">
                <a16:creationId xmlns:a16="http://schemas.microsoft.com/office/drawing/2014/main" id="{B93AD763-9AF9-418D-AA08-A6B06DD3035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99939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5"/>
                                        </p:tgtEl>
                                        <p:attrNameLst>
                                          <p:attrName>style.visibility</p:attrName>
                                        </p:attrNameLst>
                                      </p:cBhvr>
                                      <p:to>
                                        <p:strVal val="visible"/>
                                      </p:to>
                                    </p:set>
                                    <p:animEffect transition="in" filter="wipe(left)">
                                      <p:cBhvr>
                                        <p:cTn id="7" dur="500"/>
                                        <p:tgtEl>
                                          <p:spTgt spid="75"/>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p:cTn id="11" dur="500" fill="hold"/>
                                        <p:tgtEl>
                                          <p:spTgt spid="9"/>
                                        </p:tgtEl>
                                        <p:attrNameLst>
                                          <p:attrName>ppt_w</p:attrName>
                                        </p:attrNameLst>
                                      </p:cBhvr>
                                      <p:tavLst>
                                        <p:tav tm="0">
                                          <p:val>
                                            <p:fltVal val="0"/>
                                          </p:val>
                                        </p:tav>
                                        <p:tav tm="100000">
                                          <p:val>
                                            <p:strVal val="#ppt_w"/>
                                          </p:val>
                                        </p:tav>
                                      </p:tavLst>
                                    </p:anim>
                                    <p:anim calcmode="lin" valueType="num">
                                      <p:cBhvr>
                                        <p:cTn id="12" dur="500" fill="hold"/>
                                        <p:tgtEl>
                                          <p:spTgt spid="9"/>
                                        </p:tgtEl>
                                        <p:attrNameLst>
                                          <p:attrName>ppt_h</p:attrName>
                                        </p:attrNameLst>
                                      </p:cBhvr>
                                      <p:tavLst>
                                        <p:tav tm="0">
                                          <p:val>
                                            <p:fltVal val="0"/>
                                          </p:val>
                                        </p:tav>
                                        <p:tav tm="100000">
                                          <p:val>
                                            <p:strVal val="#ppt_h"/>
                                          </p:val>
                                        </p:tav>
                                      </p:tavLst>
                                    </p:anim>
                                    <p:animEffect transition="in" filter="fade">
                                      <p:cBhvr>
                                        <p:cTn id="13" dur="500"/>
                                        <p:tgtEl>
                                          <p:spTgt spid="9"/>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56"/>
                                        </p:tgtEl>
                                        <p:attrNameLst>
                                          <p:attrName>style.visibility</p:attrName>
                                        </p:attrNameLst>
                                      </p:cBhvr>
                                      <p:to>
                                        <p:strVal val="visible"/>
                                      </p:to>
                                    </p:set>
                                    <p:anim calcmode="lin" valueType="num">
                                      <p:cBhvr>
                                        <p:cTn id="16" dur="500" fill="hold"/>
                                        <p:tgtEl>
                                          <p:spTgt spid="56"/>
                                        </p:tgtEl>
                                        <p:attrNameLst>
                                          <p:attrName>ppt_w</p:attrName>
                                        </p:attrNameLst>
                                      </p:cBhvr>
                                      <p:tavLst>
                                        <p:tav tm="0">
                                          <p:val>
                                            <p:fltVal val="0"/>
                                          </p:val>
                                        </p:tav>
                                        <p:tav tm="100000">
                                          <p:val>
                                            <p:strVal val="#ppt_w"/>
                                          </p:val>
                                        </p:tav>
                                      </p:tavLst>
                                    </p:anim>
                                    <p:anim calcmode="lin" valueType="num">
                                      <p:cBhvr>
                                        <p:cTn id="17" dur="500" fill="hold"/>
                                        <p:tgtEl>
                                          <p:spTgt spid="56"/>
                                        </p:tgtEl>
                                        <p:attrNameLst>
                                          <p:attrName>ppt_h</p:attrName>
                                        </p:attrNameLst>
                                      </p:cBhvr>
                                      <p:tavLst>
                                        <p:tav tm="0">
                                          <p:val>
                                            <p:fltVal val="0"/>
                                          </p:val>
                                        </p:tav>
                                        <p:tav tm="100000">
                                          <p:val>
                                            <p:strVal val="#ppt_h"/>
                                          </p:val>
                                        </p:tav>
                                      </p:tavLst>
                                    </p:anim>
                                    <p:animEffect transition="in" filter="fade">
                                      <p:cBhvr>
                                        <p:cTn id="18" dur="500"/>
                                        <p:tgtEl>
                                          <p:spTgt spid="56"/>
                                        </p:tgtEl>
                                      </p:cBhvr>
                                    </p:animEffect>
                                  </p:childTnLst>
                                </p:cTn>
                              </p:par>
                              <p:par>
                                <p:cTn id="19" presetID="53" presetClass="entr" presetSubtype="16" fill="hold" grpId="0" nodeType="withEffect">
                                  <p:stCondLst>
                                    <p:cond delay="0"/>
                                  </p:stCondLst>
                                  <p:childTnLst>
                                    <p:set>
                                      <p:cBhvr>
                                        <p:cTn id="20" dur="1" fill="hold">
                                          <p:stCondLst>
                                            <p:cond delay="0"/>
                                          </p:stCondLst>
                                        </p:cTn>
                                        <p:tgtEl>
                                          <p:spTgt spid="57"/>
                                        </p:tgtEl>
                                        <p:attrNameLst>
                                          <p:attrName>style.visibility</p:attrName>
                                        </p:attrNameLst>
                                      </p:cBhvr>
                                      <p:to>
                                        <p:strVal val="visible"/>
                                      </p:to>
                                    </p:set>
                                    <p:anim calcmode="lin" valueType="num">
                                      <p:cBhvr>
                                        <p:cTn id="21" dur="500" fill="hold"/>
                                        <p:tgtEl>
                                          <p:spTgt spid="57"/>
                                        </p:tgtEl>
                                        <p:attrNameLst>
                                          <p:attrName>ppt_w</p:attrName>
                                        </p:attrNameLst>
                                      </p:cBhvr>
                                      <p:tavLst>
                                        <p:tav tm="0">
                                          <p:val>
                                            <p:fltVal val="0"/>
                                          </p:val>
                                        </p:tav>
                                        <p:tav tm="100000">
                                          <p:val>
                                            <p:strVal val="#ppt_w"/>
                                          </p:val>
                                        </p:tav>
                                      </p:tavLst>
                                    </p:anim>
                                    <p:anim calcmode="lin" valueType="num">
                                      <p:cBhvr>
                                        <p:cTn id="22" dur="500" fill="hold"/>
                                        <p:tgtEl>
                                          <p:spTgt spid="57"/>
                                        </p:tgtEl>
                                        <p:attrNameLst>
                                          <p:attrName>ppt_h</p:attrName>
                                        </p:attrNameLst>
                                      </p:cBhvr>
                                      <p:tavLst>
                                        <p:tav tm="0">
                                          <p:val>
                                            <p:fltVal val="0"/>
                                          </p:val>
                                        </p:tav>
                                        <p:tav tm="100000">
                                          <p:val>
                                            <p:strVal val="#ppt_h"/>
                                          </p:val>
                                        </p:tav>
                                      </p:tavLst>
                                    </p:anim>
                                    <p:animEffect transition="in" filter="fade">
                                      <p:cBhvr>
                                        <p:cTn id="23" dur="500"/>
                                        <p:tgtEl>
                                          <p:spTgt spid="57"/>
                                        </p:tgtEl>
                                      </p:cBhvr>
                                    </p:animEffect>
                                  </p:childTnLst>
                                </p:cTn>
                              </p:par>
                              <p:par>
                                <p:cTn id="24" presetID="53" presetClass="entr" presetSubtype="16" fill="hold" grpId="0" nodeType="withEffect">
                                  <p:stCondLst>
                                    <p:cond delay="0"/>
                                  </p:stCondLst>
                                  <p:childTnLst>
                                    <p:set>
                                      <p:cBhvr>
                                        <p:cTn id="25" dur="1" fill="hold">
                                          <p:stCondLst>
                                            <p:cond delay="0"/>
                                          </p:stCondLst>
                                        </p:cTn>
                                        <p:tgtEl>
                                          <p:spTgt spid="58"/>
                                        </p:tgtEl>
                                        <p:attrNameLst>
                                          <p:attrName>style.visibility</p:attrName>
                                        </p:attrNameLst>
                                      </p:cBhvr>
                                      <p:to>
                                        <p:strVal val="visible"/>
                                      </p:to>
                                    </p:set>
                                    <p:anim calcmode="lin" valueType="num">
                                      <p:cBhvr>
                                        <p:cTn id="26" dur="500" fill="hold"/>
                                        <p:tgtEl>
                                          <p:spTgt spid="58"/>
                                        </p:tgtEl>
                                        <p:attrNameLst>
                                          <p:attrName>ppt_w</p:attrName>
                                        </p:attrNameLst>
                                      </p:cBhvr>
                                      <p:tavLst>
                                        <p:tav tm="0">
                                          <p:val>
                                            <p:fltVal val="0"/>
                                          </p:val>
                                        </p:tav>
                                        <p:tav tm="100000">
                                          <p:val>
                                            <p:strVal val="#ppt_w"/>
                                          </p:val>
                                        </p:tav>
                                      </p:tavLst>
                                    </p:anim>
                                    <p:anim calcmode="lin" valueType="num">
                                      <p:cBhvr>
                                        <p:cTn id="27" dur="500" fill="hold"/>
                                        <p:tgtEl>
                                          <p:spTgt spid="58"/>
                                        </p:tgtEl>
                                        <p:attrNameLst>
                                          <p:attrName>ppt_h</p:attrName>
                                        </p:attrNameLst>
                                      </p:cBhvr>
                                      <p:tavLst>
                                        <p:tav tm="0">
                                          <p:val>
                                            <p:fltVal val="0"/>
                                          </p:val>
                                        </p:tav>
                                        <p:tav tm="100000">
                                          <p:val>
                                            <p:strVal val="#ppt_h"/>
                                          </p:val>
                                        </p:tav>
                                      </p:tavLst>
                                    </p:anim>
                                    <p:animEffect transition="in" filter="fade">
                                      <p:cBhvr>
                                        <p:cTn id="28" dur="500"/>
                                        <p:tgtEl>
                                          <p:spTgt spid="58"/>
                                        </p:tgtEl>
                                      </p:cBhvr>
                                    </p:animEffect>
                                  </p:childTnLst>
                                </p:cTn>
                              </p:par>
                              <p:par>
                                <p:cTn id="29" presetID="53" presetClass="entr" presetSubtype="16" fill="hold" grpId="0" nodeType="withEffect">
                                  <p:stCondLst>
                                    <p:cond delay="0"/>
                                  </p:stCondLst>
                                  <p:childTnLst>
                                    <p:set>
                                      <p:cBhvr>
                                        <p:cTn id="30" dur="1" fill="hold">
                                          <p:stCondLst>
                                            <p:cond delay="0"/>
                                          </p:stCondLst>
                                        </p:cTn>
                                        <p:tgtEl>
                                          <p:spTgt spid="76"/>
                                        </p:tgtEl>
                                        <p:attrNameLst>
                                          <p:attrName>style.visibility</p:attrName>
                                        </p:attrNameLst>
                                      </p:cBhvr>
                                      <p:to>
                                        <p:strVal val="visible"/>
                                      </p:to>
                                    </p:set>
                                    <p:anim calcmode="lin" valueType="num">
                                      <p:cBhvr>
                                        <p:cTn id="31" dur="500" fill="hold"/>
                                        <p:tgtEl>
                                          <p:spTgt spid="76"/>
                                        </p:tgtEl>
                                        <p:attrNameLst>
                                          <p:attrName>ppt_w</p:attrName>
                                        </p:attrNameLst>
                                      </p:cBhvr>
                                      <p:tavLst>
                                        <p:tav tm="0">
                                          <p:val>
                                            <p:fltVal val="0"/>
                                          </p:val>
                                        </p:tav>
                                        <p:tav tm="100000">
                                          <p:val>
                                            <p:strVal val="#ppt_w"/>
                                          </p:val>
                                        </p:tav>
                                      </p:tavLst>
                                    </p:anim>
                                    <p:anim calcmode="lin" valueType="num">
                                      <p:cBhvr>
                                        <p:cTn id="32" dur="500" fill="hold"/>
                                        <p:tgtEl>
                                          <p:spTgt spid="76"/>
                                        </p:tgtEl>
                                        <p:attrNameLst>
                                          <p:attrName>ppt_h</p:attrName>
                                        </p:attrNameLst>
                                      </p:cBhvr>
                                      <p:tavLst>
                                        <p:tav tm="0">
                                          <p:val>
                                            <p:fltVal val="0"/>
                                          </p:val>
                                        </p:tav>
                                        <p:tav tm="100000">
                                          <p:val>
                                            <p:strVal val="#ppt_h"/>
                                          </p:val>
                                        </p:tav>
                                      </p:tavLst>
                                    </p:anim>
                                    <p:animEffect transition="in" filter="fade">
                                      <p:cBhvr>
                                        <p:cTn id="33" dur="500"/>
                                        <p:tgtEl>
                                          <p:spTgt spid="76"/>
                                        </p:tgtEl>
                                      </p:cBhvr>
                                    </p:animEffect>
                                  </p:childTnLst>
                                </p:cTn>
                              </p:par>
                            </p:childTnLst>
                          </p:cTn>
                        </p:par>
                        <p:par>
                          <p:cTn id="34" fill="hold">
                            <p:stCondLst>
                              <p:cond delay="1000"/>
                            </p:stCondLst>
                            <p:childTnLst>
                              <p:par>
                                <p:cTn id="35" presetID="31" presetClass="entr" presetSubtype="0" fill="hold" nodeType="afterEffect">
                                  <p:stCondLst>
                                    <p:cond delay="0"/>
                                  </p:stCondLst>
                                  <p:childTnLst>
                                    <p:set>
                                      <p:cBhvr>
                                        <p:cTn id="36" dur="1" fill="hold">
                                          <p:stCondLst>
                                            <p:cond delay="0"/>
                                          </p:stCondLst>
                                        </p:cTn>
                                        <p:tgtEl>
                                          <p:spTgt spid="62"/>
                                        </p:tgtEl>
                                        <p:attrNameLst>
                                          <p:attrName>style.visibility</p:attrName>
                                        </p:attrNameLst>
                                      </p:cBhvr>
                                      <p:to>
                                        <p:strVal val="visible"/>
                                      </p:to>
                                    </p:set>
                                    <p:anim calcmode="lin" valueType="num">
                                      <p:cBhvr>
                                        <p:cTn id="37" dur="1000" fill="hold"/>
                                        <p:tgtEl>
                                          <p:spTgt spid="62"/>
                                        </p:tgtEl>
                                        <p:attrNameLst>
                                          <p:attrName>ppt_w</p:attrName>
                                        </p:attrNameLst>
                                      </p:cBhvr>
                                      <p:tavLst>
                                        <p:tav tm="0">
                                          <p:val>
                                            <p:fltVal val="0"/>
                                          </p:val>
                                        </p:tav>
                                        <p:tav tm="100000">
                                          <p:val>
                                            <p:strVal val="#ppt_w"/>
                                          </p:val>
                                        </p:tav>
                                      </p:tavLst>
                                    </p:anim>
                                    <p:anim calcmode="lin" valueType="num">
                                      <p:cBhvr>
                                        <p:cTn id="38" dur="1000" fill="hold"/>
                                        <p:tgtEl>
                                          <p:spTgt spid="62"/>
                                        </p:tgtEl>
                                        <p:attrNameLst>
                                          <p:attrName>ppt_h</p:attrName>
                                        </p:attrNameLst>
                                      </p:cBhvr>
                                      <p:tavLst>
                                        <p:tav tm="0">
                                          <p:val>
                                            <p:fltVal val="0"/>
                                          </p:val>
                                        </p:tav>
                                        <p:tav tm="100000">
                                          <p:val>
                                            <p:strVal val="#ppt_h"/>
                                          </p:val>
                                        </p:tav>
                                      </p:tavLst>
                                    </p:anim>
                                    <p:anim calcmode="lin" valueType="num">
                                      <p:cBhvr>
                                        <p:cTn id="39" dur="1000" fill="hold"/>
                                        <p:tgtEl>
                                          <p:spTgt spid="62"/>
                                        </p:tgtEl>
                                        <p:attrNameLst>
                                          <p:attrName>style.rotation</p:attrName>
                                        </p:attrNameLst>
                                      </p:cBhvr>
                                      <p:tavLst>
                                        <p:tav tm="0">
                                          <p:val>
                                            <p:fltVal val="90"/>
                                          </p:val>
                                        </p:tav>
                                        <p:tav tm="100000">
                                          <p:val>
                                            <p:fltVal val="0"/>
                                          </p:val>
                                        </p:tav>
                                      </p:tavLst>
                                    </p:anim>
                                    <p:animEffect transition="in" filter="fade">
                                      <p:cBhvr>
                                        <p:cTn id="40" dur="1000"/>
                                        <p:tgtEl>
                                          <p:spTgt spid="62"/>
                                        </p:tgtEl>
                                      </p:cBhvr>
                                    </p:animEffect>
                                  </p:childTnLst>
                                </p:cTn>
                              </p:par>
                            </p:childTnLst>
                          </p:cTn>
                        </p:par>
                        <p:par>
                          <p:cTn id="41" fill="hold">
                            <p:stCondLst>
                              <p:cond delay="2000"/>
                            </p:stCondLst>
                            <p:childTnLst>
                              <p:par>
                                <p:cTn id="42" presetID="18" presetClass="entr" presetSubtype="6" fill="hold" grpId="0" nodeType="afterEffect">
                                  <p:stCondLst>
                                    <p:cond delay="0"/>
                                  </p:stCondLst>
                                  <p:childTnLst>
                                    <p:set>
                                      <p:cBhvr>
                                        <p:cTn id="43" dur="1" fill="hold">
                                          <p:stCondLst>
                                            <p:cond delay="0"/>
                                          </p:stCondLst>
                                        </p:cTn>
                                        <p:tgtEl>
                                          <p:spTgt spid="52"/>
                                        </p:tgtEl>
                                        <p:attrNameLst>
                                          <p:attrName>style.visibility</p:attrName>
                                        </p:attrNameLst>
                                      </p:cBhvr>
                                      <p:to>
                                        <p:strVal val="visible"/>
                                      </p:to>
                                    </p:set>
                                    <p:animEffect transition="in" filter="strips(downRight)">
                                      <p:cBhvr>
                                        <p:cTn id="44" dur="750"/>
                                        <p:tgtEl>
                                          <p:spTgt spid="52"/>
                                        </p:tgtEl>
                                      </p:cBhvr>
                                    </p:animEffect>
                                  </p:childTnLst>
                                </p:cTn>
                              </p:par>
                            </p:childTnLst>
                          </p:cTn>
                        </p:par>
                        <p:par>
                          <p:cTn id="45" fill="hold">
                            <p:stCondLst>
                              <p:cond delay="2750"/>
                            </p:stCondLst>
                            <p:childTnLst>
                              <p:par>
                                <p:cTn id="46" presetID="42" presetClass="entr" presetSubtype="0" fill="hold" grpId="0" nodeType="afterEffect">
                                  <p:stCondLst>
                                    <p:cond delay="0"/>
                                  </p:stCondLst>
                                  <p:childTnLst>
                                    <p:set>
                                      <p:cBhvr>
                                        <p:cTn id="47" dur="1" fill="hold">
                                          <p:stCondLst>
                                            <p:cond delay="0"/>
                                          </p:stCondLst>
                                        </p:cTn>
                                        <p:tgtEl>
                                          <p:spTgt spid="71"/>
                                        </p:tgtEl>
                                        <p:attrNameLst>
                                          <p:attrName>style.visibility</p:attrName>
                                        </p:attrNameLst>
                                      </p:cBhvr>
                                      <p:to>
                                        <p:strVal val="visible"/>
                                      </p:to>
                                    </p:set>
                                    <p:animEffect transition="in" filter="fade">
                                      <p:cBhvr>
                                        <p:cTn id="48" dur="1000"/>
                                        <p:tgtEl>
                                          <p:spTgt spid="71"/>
                                        </p:tgtEl>
                                      </p:cBhvr>
                                    </p:animEffect>
                                    <p:anim calcmode="lin" valueType="num">
                                      <p:cBhvr>
                                        <p:cTn id="49" dur="1000" fill="hold"/>
                                        <p:tgtEl>
                                          <p:spTgt spid="71"/>
                                        </p:tgtEl>
                                        <p:attrNameLst>
                                          <p:attrName>ppt_x</p:attrName>
                                        </p:attrNameLst>
                                      </p:cBhvr>
                                      <p:tavLst>
                                        <p:tav tm="0">
                                          <p:val>
                                            <p:strVal val="#ppt_x"/>
                                          </p:val>
                                        </p:tav>
                                        <p:tav tm="100000">
                                          <p:val>
                                            <p:strVal val="#ppt_x"/>
                                          </p:val>
                                        </p:tav>
                                      </p:tavLst>
                                    </p:anim>
                                    <p:anim calcmode="lin" valueType="num">
                                      <p:cBhvr>
                                        <p:cTn id="50" dur="1000" fill="hold"/>
                                        <p:tgtEl>
                                          <p:spTgt spid="71"/>
                                        </p:tgtEl>
                                        <p:attrNameLst>
                                          <p:attrName>ppt_y</p:attrName>
                                        </p:attrNameLst>
                                      </p:cBhvr>
                                      <p:tavLst>
                                        <p:tav tm="0">
                                          <p:val>
                                            <p:strVal val="#ppt_y+.1"/>
                                          </p:val>
                                        </p:tav>
                                        <p:tav tm="100000">
                                          <p:val>
                                            <p:strVal val="#ppt_y"/>
                                          </p:val>
                                        </p:tav>
                                      </p:tavLst>
                                    </p:anim>
                                  </p:childTnLst>
                                </p:cTn>
                              </p:par>
                            </p:childTnLst>
                          </p:cTn>
                        </p:par>
                        <p:par>
                          <p:cTn id="51" fill="hold">
                            <p:stCondLst>
                              <p:cond delay="3750"/>
                            </p:stCondLst>
                            <p:childTnLst>
                              <p:par>
                                <p:cTn id="52" presetID="31" presetClass="entr" presetSubtype="0" fill="hold" nodeType="afterEffect">
                                  <p:stCondLst>
                                    <p:cond delay="0"/>
                                  </p:stCondLst>
                                  <p:childTnLst>
                                    <p:set>
                                      <p:cBhvr>
                                        <p:cTn id="53" dur="1" fill="hold">
                                          <p:stCondLst>
                                            <p:cond delay="0"/>
                                          </p:stCondLst>
                                        </p:cTn>
                                        <p:tgtEl>
                                          <p:spTgt spid="59"/>
                                        </p:tgtEl>
                                        <p:attrNameLst>
                                          <p:attrName>style.visibility</p:attrName>
                                        </p:attrNameLst>
                                      </p:cBhvr>
                                      <p:to>
                                        <p:strVal val="visible"/>
                                      </p:to>
                                    </p:set>
                                    <p:anim calcmode="lin" valueType="num">
                                      <p:cBhvr>
                                        <p:cTn id="54" dur="1000" fill="hold"/>
                                        <p:tgtEl>
                                          <p:spTgt spid="59"/>
                                        </p:tgtEl>
                                        <p:attrNameLst>
                                          <p:attrName>ppt_w</p:attrName>
                                        </p:attrNameLst>
                                      </p:cBhvr>
                                      <p:tavLst>
                                        <p:tav tm="0">
                                          <p:val>
                                            <p:fltVal val="0"/>
                                          </p:val>
                                        </p:tav>
                                        <p:tav tm="100000">
                                          <p:val>
                                            <p:strVal val="#ppt_w"/>
                                          </p:val>
                                        </p:tav>
                                      </p:tavLst>
                                    </p:anim>
                                    <p:anim calcmode="lin" valueType="num">
                                      <p:cBhvr>
                                        <p:cTn id="55" dur="1000" fill="hold"/>
                                        <p:tgtEl>
                                          <p:spTgt spid="59"/>
                                        </p:tgtEl>
                                        <p:attrNameLst>
                                          <p:attrName>ppt_h</p:attrName>
                                        </p:attrNameLst>
                                      </p:cBhvr>
                                      <p:tavLst>
                                        <p:tav tm="0">
                                          <p:val>
                                            <p:fltVal val="0"/>
                                          </p:val>
                                        </p:tav>
                                        <p:tav tm="100000">
                                          <p:val>
                                            <p:strVal val="#ppt_h"/>
                                          </p:val>
                                        </p:tav>
                                      </p:tavLst>
                                    </p:anim>
                                    <p:anim calcmode="lin" valueType="num">
                                      <p:cBhvr>
                                        <p:cTn id="56" dur="1000" fill="hold"/>
                                        <p:tgtEl>
                                          <p:spTgt spid="59"/>
                                        </p:tgtEl>
                                        <p:attrNameLst>
                                          <p:attrName>style.rotation</p:attrName>
                                        </p:attrNameLst>
                                      </p:cBhvr>
                                      <p:tavLst>
                                        <p:tav tm="0">
                                          <p:val>
                                            <p:fltVal val="90"/>
                                          </p:val>
                                        </p:tav>
                                        <p:tav tm="100000">
                                          <p:val>
                                            <p:fltVal val="0"/>
                                          </p:val>
                                        </p:tav>
                                      </p:tavLst>
                                    </p:anim>
                                    <p:animEffect transition="in" filter="fade">
                                      <p:cBhvr>
                                        <p:cTn id="57" dur="1000"/>
                                        <p:tgtEl>
                                          <p:spTgt spid="59"/>
                                        </p:tgtEl>
                                      </p:cBhvr>
                                    </p:animEffect>
                                  </p:childTnLst>
                                </p:cTn>
                              </p:par>
                            </p:childTnLst>
                          </p:cTn>
                        </p:par>
                        <p:par>
                          <p:cTn id="58" fill="hold">
                            <p:stCondLst>
                              <p:cond delay="4750"/>
                            </p:stCondLst>
                            <p:childTnLst>
                              <p:par>
                                <p:cTn id="59" presetID="18" presetClass="entr" presetSubtype="12" fill="hold" grpId="0" nodeType="afterEffect">
                                  <p:stCondLst>
                                    <p:cond delay="0"/>
                                  </p:stCondLst>
                                  <p:childTnLst>
                                    <p:set>
                                      <p:cBhvr>
                                        <p:cTn id="60" dur="1" fill="hold">
                                          <p:stCondLst>
                                            <p:cond delay="0"/>
                                          </p:stCondLst>
                                        </p:cTn>
                                        <p:tgtEl>
                                          <p:spTgt spid="50"/>
                                        </p:tgtEl>
                                        <p:attrNameLst>
                                          <p:attrName>style.visibility</p:attrName>
                                        </p:attrNameLst>
                                      </p:cBhvr>
                                      <p:to>
                                        <p:strVal val="visible"/>
                                      </p:to>
                                    </p:set>
                                    <p:animEffect transition="in" filter="strips(downLeft)">
                                      <p:cBhvr>
                                        <p:cTn id="61" dur="750"/>
                                        <p:tgtEl>
                                          <p:spTgt spid="50"/>
                                        </p:tgtEl>
                                      </p:cBhvr>
                                    </p:animEffect>
                                  </p:childTnLst>
                                </p:cTn>
                              </p:par>
                            </p:childTnLst>
                          </p:cTn>
                        </p:par>
                        <p:par>
                          <p:cTn id="62" fill="hold">
                            <p:stCondLst>
                              <p:cond delay="5500"/>
                            </p:stCondLst>
                            <p:childTnLst>
                              <p:par>
                                <p:cTn id="63" presetID="42" presetClass="entr" presetSubtype="0" fill="hold" grpId="0" nodeType="afterEffect">
                                  <p:stCondLst>
                                    <p:cond delay="0"/>
                                  </p:stCondLst>
                                  <p:childTnLst>
                                    <p:set>
                                      <p:cBhvr>
                                        <p:cTn id="64" dur="1" fill="hold">
                                          <p:stCondLst>
                                            <p:cond delay="0"/>
                                          </p:stCondLst>
                                        </p:cTn>
                                        <p:tgtEl>
                                          <p:spTgt spid="72"/>
                                        </p:tgtEl>
                                        <p:attrNameLst>
                                          <p:attrName>style.visibility</p:attrName>
                                        </p:attrNameLst>
                                      </p:cBhvr>
                                      <p:to>
                                        <p:strVal val="visible"/>
                                      </p:to>
                                    </p:set>
                                    <p:animEffect transition="in" filter="fade">
                                      <p:cBhvr>
                                        <p:cTn id="65" dur="1000"/>
                                        <p:tgtEl>
                                          <p:spTgt spid="72"/>
                                        </p:tgtEl>
                                      </p:cBhvr>
                                    </p:animEffect>
                                    <p:anim calcmode="lin" valueType="num">
                                      <p:cBhvr>
                                        <p:cTn id="66" dur="1000" fill="hold"/>
                                        <p:tgtEl>
                                          <p:spTgt spid="72"/>
                                        </p:tgtEl>
                                        <p:attrNameLst>
                                          <p:attrName>ppt_x</p:attrName>
                                        </p:attrNameLst>
                                      </p:cBhvr>
                                      <p:tavLst>
                                        <p:tav tm="0">
                                          <p:val>
                                            <p:strVal val="#ppt_x"/>
                                          </p:val>
                                        </p:tav>
                                        <p:tav tm="100000">
                                          <p:val>
                                            <p:strVal val="#ppt_x"/>
                                          </p:val>
                                        </p:tav>
                                      </p:tavLst>
                                    </p:anim>
                                    <p:anim calcmode="lin" valueType="num">
                                      <p:cBhvr>
                                        <p:cTn id="67" dur="1000" fill="hold"/>
                                        <p:tgtEl>
                                          <p:spTgt spid="72"/>
                                        </p:tgtEl>
                                        <p:attrNameLst>
                                          <p:attrName>ppt_y</p:attrName>
                                        </p:attrNameLst>
                                      </p:cBhvr>
                                      <p:tavLst>
                                        <p:tav tm="0">
                                          <p:val>
                                            <p:strVal val="#ppt_y+.1"/>
                                          </p:val>
                                        </p:tav>
                                        <p:tav tm="100000">
                                          <p:val>
                                            <p:strVal val="#ppt_y"/>
                                          </p:val>
                                        </p:tav>
                                      </p:tavLst>
                                    </p:anim>
                                  </p:childTnLst>
                                </p:cTn>
                              </p:par>
                            </p:childTnLst>
                          </p:cTn>
                        </p:par>
                        <p:par>
                          <p:cTn id="68" fill="hold">
                            <p:stCondLst>
                              <p:cond delay="6500"/>
                            </p:stCondLst>
                            <p:childTnLst>
                              <p:par>
                                <p:cTn id="69" presetID="31" presetClass="entr" presetSubtype="0" fill="hold" nodeType="afterEffect">
                                  <p:stCondLst>
                                    <p:cond delay="0"/>
                                  </p:stCondLst>
                                  <p:childTnLst>
                                    <p:set>
                                      <p:cBhvr>
                                        <p:cTn id="70" dur="1" fill="hold">
                                          <p:stCondLst>
                                            <p:cond delay="0"/>
                                          </p:stCondLst>
                                        </p:cTn>
                                        <p:tgtEl>
                                          <p:spTgt spid="65"/>
                                        </p:tgtEl>
                                        <p:attrNameLst>
                                          <p:attrName>style.visibility</p:attrName>
                                        </p:attrNameLst>
                                      </p:cBhvr>
                                      <p:to>
                                        <p:strVal val="visible"/>
                                      </p:to>
                                    </p:set>
                                    <p:anim calcmode="lin" valueType="num">
                                      <p:cBhvr>
                                        <p:cTn id="71" dur="1000" fill="hold"/>
                                        <p:tgtEl>
                                          <p:spTgt spid="65"/>
                                        </p:tgtEl>
                                        <p:attrNameLst>
                                          <p:attrName>ppt_w</p:attrName>
                                        </p:attrNameLst>
                                      </p:cBhvr>
                                      <p:tavLst>
                                        <p:tav tm="0">
                                          <p:val>
                                            <p:fltVal val="0"/>
                                          </p:val>
                                        </p:tav>
                                        <p:tav tm="100000">
                                          <p:val>
                                            <p:strVal val="#ppt_w"/>
                                          </p:val>
                                        </p:tav>
                                      </p:tavLst>
                                    </p:anim>
                                    <p:anim calcmode="lin" valueType="num">
                                      <p:cBhvr>
                                        <p:cTn id="72" dur="1000" fill="hold"/>
                                        <p:tgtEl>
                                          <p:spTgt spid="65"/>
                                        </p:tgtEl>
                                        <p:attrNameLst>
                                          <p:attrName>ppt_h</p:attrName>
                                        </p:attrNameLst>
                                      </p:cBhvr>
                                      <p:tavLst>
                                        <p:tav tm="0">
                                          <p:val>
                                            <p:fltVal val="0"/>
                                          </p:val>
                                        </p:tav>
                                        <p:tav tm="100000">
                                          <p:val>
                                            <p:strVal val="#ppt_h"/>
                                          </p:val>
                                        </p:tav>
                                      </p:tavLst>
                                    </p:anim>
                                    <p:anim calcmode="lin" valueType="num">
                                      <p:cBhvr>
                                        <p:cTn id="73" dur="1000" fill="hold"/>
                                        <p:tgtEl>
                                          <p:spTgt spid="65"/>
                                        </p:tgtEl>
                                        <p:attrNameLst>
                                          <p:attrName>style.rotation</p:attrName>
                                        </p:attrNameLst>
                                      </p:cBhvr>
                                      <p:tavLst>
                                        <p:tav tm="0">
                                          <p:val>
                                            <p:fltVal val="90"/>
                                          </p:val>
                                        </p:tav>
                                        <p:tav tm="100000">
                                          <p:val>
                                            <p:fltVal val="0"/>
                                          </p:val>
                                        </p:tav>
                                      </p:tavLst>
                                    </p:anim>
                                    <p:animEffect transition="in" filter="fade">
                                      <p:cBhvr>
                                        <p:cTn id="74" dur="1000"/>
                                        <p:tgtEl>
                                          <p:spTgt spid="65"/>
                                        </p:tgtEl>
                                      </p:cBhvr>
                                    </p:animEffect>
                                  </p:childTnLst>
                                </p:cTn>
                              </p:par>
                            </p:childTnLst>
                          </p:cTn>
                        </p:par>
                        <p:par>
                          <p:cTn id="75" fill="hold">
                            <p:stCondLst>
                              <p:cond delay="7500"/>
                            </p:stCondLst>
                            <p:childTnLst>
                              <p:par>
                                <p:cTn id="76" presetID="18" presetClass="entr" presetSubtype="9" fill="hold" grpId="0" nodeType="afterEffect">
                                  <p:stCondLst>
                                    <p:cond delay="0"/>
                                  </p:stCondLst>
                                  <p:childTnLst>
                                    <p:set>
                                      <p:cBhvr>
                                        <p:cTn id="77" dur="1" fill="hold">
                                          <p:stCondLst>
                                            <p:cond delay="0"/>
                                          </p:stCondLst>
                                        </p:cTn>
                                        <p:tgtEl>
                                          <p:spTgt spid="4"/>
                                        </p:tgtEl>
                                        <p:attrNameLst>
                                          <p:attrName>style.visibility</p:attrName>
                                        </p:attrNameLst>
                                      </p:cBhvr>
                                      <p:to>
                                        <p:strVal val="visible"/>
                                      </p:to>
                                    </p:set>
                                    <p:animEffect transition="in" filter="strips(upLeft)">
                                      <p:cBhvr>
                                        <p:cTn id="78" dur="500"/>
                                        <p:tgtEl>
                                          <p:spTgt spid="4"/>
                                        </p:tgtEl>
                                      </p:cBhvr>
                                    </p:animEffect>
                                  </p:childTnLst>
                                </p:cTn>
                              </p:par>
                            </p:childTnLst>
                          </p:cTn>
                        </p:par>
                        <p:par>
                          <p:cTn id="79" fill="hold">
                            <p:stCondLst>
                              <p:cond delay="8000"/>
                            </p:stCondLst>
                            <p:childTnLst>
                              <p:par>
                                <p:cTn id="80" presetID="42" presetClass="entr" presetSubtype="0" fill="hold" grpId="0" nodeType="afterEffect">
                                  <p:stCondLst>
                                    <p:cond delay="0"/>
                                  </p:stCondLst>
                                  <p:childTnLst>
                                    <p:set>
                                      <p:cBhvr>
                                        <p:cTn id="81" dur="1" fill="hold">
                                          <p:stCondLst>
                                            <p:cond delay="0"/>
                                          </p:stCondLst>
                                        </p:cTn>
                                        <p:tgtEl>
                                          <p:spTgt spid="73"/>
                                        </p:tgtEl>
                                        <p:attrNameLst>
                                          <p:attrName>style.visibility</p:attrName>
                                        </p:attrNameLst>
                                      </p:cBhvr>
                                      <p:to>
                                        <p:strVal val="visible"/>
                                      </p:to>
                                    </p:set>
                                    <p:animEffect transition="in" filter="fade">
                                      <p:cBhvr>
                                        <p:cTn id="82" dur="1000"/>
                                        <p:tgtEl>
                                          <p:spTgt spid="73"/>
                                        </p:tgtEl>
                                      </p:cBhvr>
                                    </p:animEffect>
                                    <p:anim calcmode="lin" valueType="num">
                                      <p:cBhvr>
                                        <p:cTn id="83" dur="1000" fill="hold"/>
                                        <p:tgtEl>
                                          <p:spTgt spid="73"/>
                                        </p:tgtEl>
                                        <p:attrNameLst>
                                          <p:attrName>ppt_x</p:attrName>
                                        </p:attrNameLst>
                                      </p:cBhvr>
                                      <p:tavLst>
                                        <p:tav tm="0">
                                          <p:val>
                                            <p:strVal val="#ppt_x"/>
                                          </p:val>
                                        </p:tav>
                                        <p:tav tm="100000">
                                          <p:val>
                                            <p:strVal val="#ppt_x"/>
                                          </p:val>
                                        </p:tav>
                                      </p:tavLst>
                                    </p:anim>
                                    <p:anim calcmode="lin" valueType="num">
                                      <p:cBhvr>
                                        <p:cTn id="84" dur="1000" fill="hold"/>
                                        <p:tgtEl>
                                          <p:spTgt spid="73"/>
                                        </p:tgtEl>
                                        <p:attrNameLst>
                                          <p:attrName>ppt_y</p:attrName>
                                        </p:attrNameLst>
                                      </p:cBhvr>
                                      <p:tavLst>
                                        <p:tav tm="0">
                                          <p:val>
                                            <p:strVal val="#ppt_y+.1"/>
                                          </p:val>
                                        </p:tav>
                                        <p:tav tm="100000">
                                          <p:val>
                                            <p:strVal val="#ppt_y"/>
                                          </p:val>
                                        </p:tav>
                                      </p:tavLst>
                                    </p:anim>
                                  </p:childTnLst>
                                </p:cTn>
                              </p:par>
                            </p:childTnLst>
                          </p:cTn>
                        </p:par>
                        <p:par>
                          <p:cTn id="85" fill="hold">
                            <p:stCondLst>
                              <p:cond delay="9000"/>
                            </p:stCondLst>
                            <p:childTnLst>
                              <p:par>
                                <p:cTn id="86" presetID="31" presetClass="entr" presetSubtype="0" fill="hold" nodeType="afterEffect">
                                  <p:stCondLst>
                                    <p:cond delay="0"/>
                                  </p:stCondLst>
                                  <p:childTnLst>
                                    <p:set>
                                      <p:cBhvr>
                                        <p:cTn id="87" dur="1" fill="hold">
                                          <p:stCondLst>
                                            <p:cond delay="0"/>
                                          </p:stCondLst>
                                        </p:cTn>
                                        <p:tgtEl>
                                          <p:spTgt spid="8"/>
                                        </p:tgtEl>
                                        <p:attrNameLst>
                                          <p:attrName>style.visibility</p:attrName>
                                        </p:attrNameLst>
                                      </p:cBhvr>
                                      <p:to>
                                        <p:strVal val="visible"/>
                                      </p:to>
                                    </p:set>
                                    <p:anim calcmode="lin" valueType="num">
                                      <p:cBhvr>
                                        <p:cTn id="88" dur="1000" fill="hold"/>
                                        <p:tgtEl>
                                          <p:spTgt spid="8"/>
                                        </p:tgtEl>
                                        <p:attrNameLst>
                                          <p:attrName>ppt_w</p:attrName>
                                        </p:attrNameLst>
                                      </p:cBhvr>
                                      <p:tavLst>
                                        <p:tav tm="0">
                                          <p:val>
                                            <p:fltVal val="0"/>
                                          </p:val>
                                        </p:tav>
                                        <p:tav tm="100000">
                                          <p:val>
                                            <p:strVal val="#ppt_w"/>
                                          </p:val>
                                        </p:tav>
                                      </p:tavLst>
                                    </p:anim>
                                    <p:anim calcmode="lin" valueType="num">
                                      <p:cBhvr>
                                        <p:cTn id="89" dur="1000" fill="hold"/>
                                        <p:tgtEl>
                                          <p:spTgt spid="8"/>
                                        </p:tgtEl>
                                        <p:attrNameLst>
                                          <p:attrName>ppt_h</p:attrName>
                                        </p:attrNameLst>
                                      </p:cBhvr>
                                      <p:tavLst>
                                        <p:tav tm="0">
                                          <p:val>
                                            <p:fltVal val="0"/>
                                          </p:val>
                                        </p:tav>
                                        <p:tav tm="100000">
                                          <p:val>
                                            <p:strVal val="#ppt_h"/>
                                          </p:val>
                                        </p:tav>
                                      </p:tavLst>
                                    </p:anim>
                                    <p:anim calcmode="lin" valueType="num">
                                      <p:cBhvr>
                                        <p:cTn id="90" dur="1000" fill="hold"/>
                                        <p:tgtEl>
                                          <p:spTgt spid="8"/>
                                        </p:tgtEl>
                                        <p:attrNameLst>
                                          <p:attrName>style.rotation</p:attrName>
                                        </p:attrNameLst>
                                      </p:cBhvr>
                                      <p:tavLst>
                                        <p:tav tm="0">
                                          <p:val>
                                            <p:fltVal val="90"/>
                                          </p:val>
                                        </p:tav>
                                        <p:tav tm="100000">
                                          <p:val>
                                            <p:fltVal val="0"/>
                                          </p:val>
                                        </p:tav>
                                      </p:tavLst>
                                    </p:anim>
                                    <p:animEffect transition="in" filter="fade">
                                      <p:cBhvr>
                                        <p:cTn id="91" dur="1000"/>
                                        <p:tgtEl>
                                          <p:spTgt spid="8"/>
                                        </p:tgtEl>
                                      </p:cBhvr>
                                    </p:animEffect>
                                  </p:childTnLst>
                                </p:cTn>
                              </p:par>
                            </p:childTnLst>
                          </p:cTn>
                        </p:par>
                        <p:par>
                          <p:cTn id="92" fill="hold">
                            <p:stCondLst>
                              <p:cond delay="10000"/>
                            </p:stCondLst>
                            <p:childTnLst>
                              <p:par>
                                <p:cTn id="93" presetID="18" presetClass="entr" presetSubtype="3" fill="hold" grpId="0" nodeType="afterEffect">
                                  <p:stCondLst>
                                    <p:cond delay="0"/>
                                  </p:stCondLst>
                                  <p:childTnLst>
                                    <p:set>
                                      <p:cBhvr>
                                        <p:cTn id="94" dur="1" fill="hold">
                                          <p:stCondLst>
                                            <p:cond delay="0"/>
                                          </p:stCondLst>
                                        </p:cTn>
                                        <p:tgtEl>
                                          <p:spTgt spid="51"/>
                                        </p:tgtEl>
                                        <p:attrNameLst>
                                          <p:attrName>style.visibility</p:attrName>
                                        </p:attrNameLst>
                                      </p:cBhvr>
                                      <p:to>
                                        <p:strVal val="visible"/>
                                      </p:to>
                                    </p:set>
                                    <p:animEffect transition="in" filter="strips(upRight)">
                                      <p:cBhvr>
                                        <p:cTn id="95" dur="750"/>
                                        <p:tgtEl>
                                          <p:spTgt spid="51"/>
                                        </p:tgtEl>
                                      </p:cBhvr>
                                    </p:animEffect>
                                  </p:childTnLst>
                                </p:cTn>
                              </p:par>
                            </p:childTnLst>
                          </p:cTn>
                        </p:par>
                        <p:par>
                          <p:cTn id="96" fill="hold">
                            <p:stCondLst>
                              <p:cond delay="10750"/>
                            </p:stCondLst>
                            <p:childTnLst>
                              <p:par>
                                <p:cTn id="97" presetID="42" presetClass="entr" presetSubtype="0" fill="hold" grpId="0" nodeType="afterEffect">
                                  <p:stCondLst>
                                    <p:cond delay="0"/>
                                  </p:stCondLst>
                                  <p:childTnLst>
                                    <p:set>
                                      <p:cBhvr>
                                        <p:cTn id="98" dur="1" fill="hold">
                                          <p:stCondLst>
                                            <p:cond delay="0"/>
                                          </p:stCondLst>
                                        </p:cTn>
                                        <p:tgtEl>
                                          <p:spTgt spid="74"/>
                                        </p:tgtEl>
                                        <p:attrNameLst>
                                          <p:attrName>style.visibility</p:attrName>
                                        </p:attrNameLst>
                                      </p:cBhvr>
                                      <p:to>
                                        <p:strVal val="visible"/>
                                      </p:to>
                                    </p:set>
                                    <p:animEffect transition="in" filter="fade">
                                      <p:cBhvr>
                                        <p:cTn id="99" dur="1000"/>
                                        <p:tgtEl>
                                          <p:spTgt spid="74"/>
                                        </p:tgtEl>
                                      </p:cBhvr>
                                    </p:animEffect>
                                    <p:anim calcmode="lin" valueType="num">
                                      <p:cBhvr>
                                        <p:cTn id="100" dur="1000" fill="hold"/>
                                        <p:tgtEl>
                                          <p:spTgt spid="74"/>
                                        </p:tgtEl>
                                        <p:attrNameLst>
                                          <p:attrName>ppt_x</p:attrName>
                                        </p:attrNameLst>
                                      </p:cBhvr>
                                      <p:tavLst>
                                        <p:tav tm="0">
                                          <p:val>
                                            <p:strVal val="#ppt_x"/>
                                          </p:val>
                                        </p:tav>
                                        <p:tav tm="100000">
                                          <p:val>
                                            <p:strVal val="#ppt_x"/>
                                          </p:val>
                                        </p:tav>
                                      </p:tavLst>
                                    </p:anim>
                                    <p:anim calcmode="lin" valueType="num">
                                      <p:cBhvr>
                                        <p:cTn id="101" dur="1000" fill="hold"/>
                                        <p:tgtEl>
                                          <p:spTgt spid="7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4" grpId="0" animBg="1"/>
      <p:bldP spid="50" grpId="0" animBg="1"/>
      <p:bldP spid="52" grpId="0" animBg="1"/>
      <p:bldP spid="51" grpId="0" animBg="1"/>
      <p:bldP spid="57" grpId="0" animBg="1"/>
      <p:bldP spid="56" grpId="0" animBg="1"/>
      <p:bldP spid="58" grpId="0" animBg="1"/>
      <p:bldP spid="71" grpId="0"/>
      <p:bldP spid="72" grpId="0"/>
      <p:bldP spid="73" grpId="0"/>
      <p:bldP spid="74" grpId="0"/>
      <p:bldP spid="75" grpId="0"/>
      <p:bldP spid="7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1535</TotalTime>
  <Words>1383</Words>
  <Application>Microsoft Office PowerPoint</Application>
  <PresentationFormat>Widescreen</PresentationFormat>
  <Paragraphs>79</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299</cp:revision>
  <dcterms:created xsi:type="dcterms:W3CDTF">2016-09-28T22:08:47Z</dcterms:created>
  <dcterms:modified xsi:type="dcterms:W3CDTF">2018-11-25T23:33:39Z</dcterms:modified>
</cp:coreProperties>
</file>