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8438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AD3678AA-A498-4604-AC5B-D03EA4735524}"/>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8EE6705D-AC22-4041-A8CD-67383C88602F}"/>
              </a:ext>
            </a:extLst>
          </p:cNvPr>
          <p:cNvSpPr/>
          <p:nvPr/>
        </p:nvSpPr>
        <p:spPr>
          <a:xfrm>
            <a:off x="558800" y="1828799"/>
            <a:ext cx="3535680" cy="4518837"/>
          </a:xfrm>
          <a:prstGeom prst="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4BA0BC92-F147-421B-B565-12C3C63598C7}"/>
              </a:ext>
            </a:extLst>
          </p:cNvPr>
          <p:cNvSpPr txBox="1"/>
          <p:nvPr/>
        </p:nvSpPr>
        <p:spPr>
          <a:xfrm>
            <a:off x="558799" y="2087028"/>
            <a:ext cx="3535681" cy="461665"/>
          </a:xfrm>
          <a:prstGeom prst="rect">
            <a:avLst/>
          </a:prstGeom>
          <a:noFill/>
        </p:spPr>
        <p:txBody>
          <a:bodyPr wrap="square" rtlCol="0">
            <a:spAutoFit/>
          </a:bodyPr>
          <a:lstStyle/>
          <a:p>
            <a:pPr algn="ctr"/>
            <a:r>
              <a:rPr lang="en-US" sz="2400" b="1" dirty="0">
                <a:solidFill>
                  <a:srgbClr val="FF7467"/>
                </a:solidFill>
                <a:latin typeface="Candara" panose="020E0502030303020204" pitchFamily="34" charset="0"/>
              </a:rPr>
              <a:t>LOREM IPSUM</a:t>
            </a:r>
            <a:endParaRPr lang="en-US" sz="2400" dirty="0">
              <a:solidFill>
                <a:srgbClr val="FF7467"/>
              </a:solidFill>
              <a:latin typeface="Candara" panose="020E0502030303020204" pitchFamily="34" charset="0"/>
            </a:endParaRPr>
          </a:p>
        </p:txBody>
      </p:sp>
      <p:sp>
        <p:nvSpPr>
          <p:cNvPr id="10" name="TextBox 9">
            <a:extLst>
              <a:ext uri="{FF2B5EF4-FFF2-40B4-BE49-F238E27FC236}">
                <a16:creationId xmlns:a16="http://schemas.microsoft.com/office/drawing/2014/main" id="{88365865-BCFF-4CF9-9534-D02FB018B99C}"/>
              </a:ext>
            </a:extLst>
          </p:cNvPr>
          <p:cNvSpPr txBox="1"/>
          <p:nvPr/>
        </p:nvSpPr>
        <p:spPr>
          <a:xfrm>
            <a:off x="558798" y="3284825"/>
            <a:ext cx="3535681" cy="283154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 name="Rectangle 10">
            <a:extLst>
              <a:ext uri="{FF2B5EF4-FFF2-40B4-BE49-F238E27FC236}">
                <a16:creationId xmlns:a16="http://schemas.microsoft.com/office/drawing/2014/main" id="{0B948C9D-FD2D-49EB-BEFA-CE2DA9AAA25A}"/>
              </a:ext>
            </a:extLst>
          </p:cNvPr>
          <p:cNvSpPr/>
          <p:nvPr/>
        </p:nvSpPr>
        <p:spPr>
          <a:xfrm>
            <a:off x="4326269" y="1828800"/>
            <a:ext cx="3535680" cy="4518836"/>
          </a:xfrm>
          <a:prstGeom prst="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1D2FE59F-AE5E-436F-9CD2-E73961463606}"/>
              </a:ext>
            </a:extLst>
          </p:cNvPr>
          <p:cNvSpPr txBox="1"/>
          <p:nvPr/>
        </p:nvSpPr>
        <p:spPr>
          <a:xfrm>
            <a:off x="4326268" y="2087028"/>
            <a:ext cx="3535681" cy="461665"/>
          </a:xfrm>
          <a:prstGeom prst="rect">
            <a:avLst/>
          </a:prstGeom>
          <a:noFill/>
        </p:spPr>
        <p:txBody>
          <a:bodyPr wrap="square" rtlCol="0">
            <a:spAutoFit/>
          </a:bodyPr>
          <a:lstStyle/>
          <a:p>
            <a:pPr algn="ctr"/>
            <a:r>
              <a:rPr lang="en-US" sz="2400" b="1" dirty="0">
                <a:solidFill>
                  <a:srgbClr val="4CC8EC"/>
                </a:solidFill>
                <a:latin typeface="Candara" panose="020E0502030303020204" pitchFamily="34" charset="0"/>
              </a:rPr>
              <a:t>LOREM IPSUM</a:t>
            </a:r>
            <a:endParaRPr lang="en-US" sz="2400" dirty="0">
              <a:solidFill>
                <a:srgbClr val="4CC8EC"/>
              </a:solidFill>
              <a:latin typeface="Candara" panose="020E0502030303020204" pitchFamily="34" charset="0"/>
            </a:endParaRPr>
          </a:p>
        </p:txBody>
      </p:sp>
      <p:sp>
        <p:nvSpPr>
          <p:cNvPr id="13" name="TextBox 12">
            <a:extLst>
              <a:ext uri="{FF2B5EF4-FFF2-40B4-BE49-F238E27FC236}">
                <a16:creationId xmlns:a16="http://schemas.microsoft.com/office/drawing/2014/main" id="{AA385CCB-ACF8-417B-97B0-9DAF779C7DA9}"/>
              </a:ext>
            </a:extLst>
          </p:cNvPr>
          <p:cNvSpPr txBox="1"/>
          <p:nvPr/>
        </p:nvSpPr>
        <p:spPr>
          <a:xfrm>
            <a:off x="4326267" y="3284825"/>
            <a:ext cx="3535681" cy="2400657"/>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8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4" name="Rectangle 13">
            <a:extLst>
              <a:ext uri="{FF2B5EF4-FFF2-40B4-BE49-F238E27FC236}">
                <a16:creationId xmlns:a16="http://schemas.microsoft.com/office/drawing/2014/main" id="{92E79CD2-6D89-4AAD-A24F-EA433F2E03B1}"/>
              </a:ext>
            </a:extLst>
          </p:cNvPr>
          <p:cNvSpPr/>
          <p:nvPr/>
        </p:nvSpPr>
        <p:spPr>
          <a:xfrm>
            <a:off x="8093735" y="1828800"/>
            <a:ext cx="3535680" cy="4518836"/>
          </a:xfrm>
          <a:prstGeom prst="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7B439D34-7C94-428E-99E0-D4D011AB2306}"/>
              </a:ext>
            </a:extLst>
          </p:cNvPr>
          <p:cNvSpPr txBox="1"/>
          <p:nvPr/>
        </p:nvSpPr>
        <p:spPr>
          <a:xfrm>
            <a:off x="8093734" y="2087028"/>
            <a:ext cx="3535681" cy="461665"/>
          </a:xfrm>
          <a:prstGeom prst="rect">
            <a:avLst/>
          </a:prstGeom>
          <a:noFill/>
        </p:spPr>
        <p:txBody>
          <a:bodyPr wrap="square" rtlCol="0">
            <a:spAutoFit/>
          </a:bodyPr>
          <a:lstStyle/>
          <a:p>
            <a:pPr algn="ctr"/>
            <a:r>
              <a:rPr lang="en-US" sz="2400" b="1" dirty="0">
                <a:solidFill>
                  <a:srgbClr val="F4C956"/>
                </a:solidFill>
                <a:latin typeface="Candara" panose="020E0502030303020204" pitchFamily="34" charset="0"/>
              </a:rPr>
              <a:t>LOREM IPSUM</a:t>
            </a:r>
            <a:endParaRPr lang="en-US" sz="2400" dirty="0">
              <a:solidFill>
                <a:srgbClr val="F4C956"/>
              </a:solidFill>
              <a:latin typeface="Candara" panose="020E0502030303020204" pitchFamily="34" charset="0"/>
            </a:endParaRPr>
          </a:p>
        </p:txBody>
      </p:sp>
      <p:sp>
        <p:nvSpPr>
          <p:cNvPr id="16" name="TextBox 15">
            <a:extLst>
              <a:ext uri="{FF2B5EF4-FFF2-40B4-BE49-F238E27FC236}">
                <a16:creationId xmlns:a16="http://schemas.microsoft.com/office/drawing/2014/main" id="{E60488B5-F4C8-4093-9163-6EDADF2C1204}"/>
              </a:ext>
            </a:extLst>
          </p:cNvPr>
          <p:cNvSpPr txBox="1"/>
          <p:nvPr/>
        </p:nvSpPr>
        <p:spPr>
          <a:xfrm>
            <a:off x="8093733" y="3284825"/>
            <a:ext cx="3535681" cy="2616101"/>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grpSp>
        <p:nvGrpSpPr>
          <p:cNvPr id="17" name="Group 85">
            <a:extLst>
              <a:ext uri="{FF2B5EF4-FFF2-40B4-BE49-F238E27FC236}">
                <a16:creationId xmlns:a16="http://schemas.microsoft.com/office/drawing/2014/main" id="{E12AD716-A6AF-4DE1-BCF5-120250EDAEA7}"/>
              </a:ext>
            </a:extLst>
          </p:cNvPr>
          <p:cNvGrpSpPr>
            <a:grpSpLocks noChangeAspect="1"/>
          </p:cNvGrpSpPr>
          <p:nvPr/>
        </p:nvGrpSpPr>
        <p:grpSpPr>
          <a:xfrm>
            <a:off x="5809720" y="2807917"/>
            <a:ext cx="365760" cy="391386"/>
            <a:chOff x="3911601" y="3687763"/>
            <a:chExt cx="249238" cy="266700"/>
          </a:xfrm>
          <a:solidFill>
            <a:schemeClr val="bg1"/>
          </a:solidFill>
        </p:grpSpPr>
        <p:sp>
          <p:nvSpPr>
            <p:cNvPr id="18" name="Freeform 33">
              <a:extLst>
                <a:ext uri="{FF2B5EF4-FFF2-40B4-BE49-F238E27FC236}">
                  <a16:creationId xmlns:a16="http://schemas.microsoft.com/office/drawing/2014/main" id="{B5D4398E-F307-4AB4-98F3-9898FA9823A2}"/>
                </a:ext>
              </a:extLst>
            </p:cNvPr>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34">
              <a:extLst>
                <a:ext uri="{FF2B5EF4-FFF2-40B4-BE49-F238E27FC236}">
                  <a16:creationId xmlns:a16="http://schemas.microsoft.com/office/drawing/2014/main" id="{048624BE-4B21-4496-897E-3239EBD89572}"/>
                </a:ext>
              </a:extLst>
            </p:cNvPr>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35">
              <a:extLst>
                <a:ext uri="{FF2B5EF4-FFF2-40B4-BE49-F238E27FC236}">
                  <a16:creationId xmlns:a16="http://schemas.microsoft.com/office/drawing/2014/main" id="{CF4446CD-30CB-41FC-9A50-872C6F6FF8E2}"/>
                </a:ext>
              </a:extLst>
            </p:cNvPr>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36">
              <a:extLst>
                <a:ext uri="{FF2B5EF4-FFF2-40B4-BE49-F238E27FC236}">
                  <a16:creationId xmlns:a16="http://schemas.microsoft.com/office/drawing/2014/main" id="{F9D12E1F-E3EA-4733-9CC6-6F44144960C8}"/>
                </a:ext>
              </a:extLst>
            </p:cNvPr>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83">
            <a:extLst>
              <a:ext uri="{FF2B5EF4-FFF2-40B4-BE49-F238E27FC236}">
                <a16:creationId xmlns:a16="http://schemas.microsoft.com/office/drawing/2014/main" id="{B97D833C-5618-499A-B3B0-C4A5BECD8B8B}"/>
              </a:ext>
            </a:extLst>
          </p:cNvPr>
          <p:cNvGrpSpPr/>
          <p:nvPr/>
        </p:nvGrpSpPr>
        <p:grpSpPr>
          <a:xfrm>
            <a:off x="2047238" y="2740924"/>
            <a:ext cx="279400" cy="455719"/>
            <a:chOff x="3916363" y="1987550"/>
            <a:chExt cx="163513" cy="266700"/>
          </a:xfrm>
          <a:solidFill>
            <a:schemeClr val="bg1"/>
          </a:solidFill>
        </p:grpSpPr>
        <p:sp>
          <p:nvSpPr>
            <p:cNvPr id="23" name="Freeform 39">
              <a:extLst>
                <a:ext uri="{FF2B5EF4-FFF2-40B4-BE49-F238E27FC236}">
                  <a16:creationId xmlns:a16="http://schemas.microsoft.com/office/drawing/2014/main" id="{4E81DD27-CB92-4BAA-93FF-27C8966C1037}"/>
                </a:ext>
              </a:extLst>
            </p:cNvPr>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40">
              <a:extLst>
                <a:ext uri="{FF2B5EF4-FFF2-40B4-BE49-F238E27FC236}">
                  <a16:creationId xmlns:a16="http://schemas.microsoft.com/office/drawing/2014/main" id="{4B9FD082-7B11-4C62-A1E8-FAE90D29533C}"/>
                </a:ext>
              </a:extLst>
            </p:cNvPr>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41">
              <a:extLst>
                <a:ext uri="{FF2B5EF4-FFF2-40B4-BE49-F238E27FC236}">
                  <a16:creationId xmlns:a16="http://schemas.microsoft.com/office/drawing/2014/main" id="{B0A8A2A2-A166-4051-A21B-0B7058FDBD64}"/>
                </a:ext>
              </a:extLst>
            </p:cNvPr>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42">
              <a:extLst>
                <a:ext uri="{FF2B5EF4-FFF2-40B4-BE49-F238E27FC236}">
                  <a16:creationId xmlns:a16="http://schemas.microsoft.com/office/drawing/2014/main" id="{06756C11-0701-40B6-908E-26FC49CA944B}"/>
                </a:ext>
              </a:extLst>
            </p:cNvPr>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7" name="Group 26">
            <a:extLst>
              <a:ext uri="{FF2B5EF4-FFF2-40B4-BE49-F238E27FC236}">
                <a16:creationId xmlns:a16="http://schemas.microsoft.com/office/drawing/2014/main" id="{95436983-3D72-4EC0-B611-291BA708AF2E}"/>
              </a:ext>
            </a:extLst>
          </p:cNvPr>
          <p:cNvGrpSpPr/>
          <p:nvPr/>
        </p:nvGrpSpPr>
        <p:grpSpPr>
          <a:xfrm>
            <a:off x="9626623" y="2765584"/>
            <a:ext cx="469900" cy="436033"/>
            <a:chOff x="4581525" y="1828800"/>
            <a:chExt cx="352425" cy="327025"/>
          </a:xfrm>
          <a:solidFill>
            <a:schemeClr val="bg1"/>
          </a:solidFill>
        </p:grpSpPr>
        <p:sp>
          <p:nvSpPr>
            <p:cNvPr id="28" name="Freeform 19">
              <a:extLst>
                <a:ext uri="{FF2B5EF4-FFF2-40B4-BE49-F238E27FC236}">
                  <a16:creationId xmlns:a16="http://schemas.microsoft.com/office/drawing/2014/main" id="{3F246401-CA2B-44D5-AFCD-2EE1AFA1EC7D}"/>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0">
              <a:extLst>
                <a:ext uri="{FF2B5EF4-FFF2-40B4-BE49-F238E27FC236}">
                  <a16:creationId xmlns:a16="http://schemas.microsoft.com/office/drawing/2014/main" id="{96D96272-6118-47C4-91A9-4756F93E7C3D}"/>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1">
              <a:extLst>
                <a:ext uri="{FF2B5EF4-FFF2-40B4-BE49-F238E27FC236}">
                  <a16:creationId xmlns:a16="http://schemas.microsoft.com/office/drawing/2014/main" id="{AF258E20-3AD8-44E4-A7F9-5191B2B70043}"/>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22">
              <a:extLst>
                <a:ext uri="{FF2B5EF4-FFF2-40B4-BE49-F238E27FC236}">
                  <a16:creationId xmlns:a16="http://schemas.microsoft.com/office/drawing/2014/main" id="{23C2C8D6-5976-4204-823E-0EBCDB967584}"/>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23">
              <a:extLst>
                <a:ext uri="{FF2B5EF4-FFF2-40B4-BE49-F238E27FC236}">
                  <a16:creationId xmlns:a16="http://schemas.microsoft.com/office/drawing/2014/main" id="{246052A5-096A-4368-98AB-5E50AA54DB8E}"/>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4">
              <a:extLst>
                <a:ext uri="{FF2B5EF4-FFF2-40B4-BE49-F238E27FC236}">
                  <a16:creationId xmlns:a16="http://schemas.microsoft.com/office/drawing/2014/main" id="{33CA7F0E-36BA-4F3C-90D5-28F7A97B3ADB}"/>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25">
              <a:extLst>
                <a:ext uri="{FF2B5EF4-FFF2-40B4-BE49-F238E27FC236}">
                  <a16:creationId xmlns:a16="http://schemas.microsoft.com/office/drawing/2014/main" id="{AACC542D-B9D6-4464-A74B-123C3A55EA0A}"/>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6">
              <a:extLst>
                <a:ext uri="{FF2B5EF4-FFF2-40B4-BE49-F238E27FC236}">
                  <a16:creationId xmlns:a16="http://schemas.microsoft.com/office/drawing/2014/main" id="{C5E9DBD2-ED7F-470C-9043-0C5D4A0D445E}"/>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7">
              <a:extLst>
                <a:ext uri="{FF2B5EF4-FFF2-40B4-BE49-F238E27FC236}">
                  <a16:creationId xmlns:a16="http://schemas.microsoft.com/office/drawing/2014/main" id="{DCA6FC36-403C-4E69-9780-303A80B90567}"/>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8">
              <a:extLst>
                <a:ext uri="{FF2B5EF4-FFF2-40B4-BE49-F238E27FC236}">
                  <a16:creationId xmlns:a16="http://schemas.microsoft.com/office/drawing/2014/main" id="{20E7563F-350F-4AB1-A661-313E6A3483CE}"/>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9">
              <a:extLst>
                <a:ext uri="{FF2B5EF4-FFF2-40B4-BE49-F238E27FC236}">
                  <a16:creationId xmlns:a16="http://schemas.microsoft.com/office/drawing/2014/main" id="{26E2BA1E-8758-4082-B895-1E443035AA6F}"/>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30">
              <a:extLst>
                <a:ext uri="{FF2B5EF4-FFF2-40B4-BE49-F238E27FC236}">
                  <a16:creationId xmlns:a16="http://schemas.microsoft.com/office/drawing/2014/main" id="{2D74D493-4551-4002-9DA1-B9EE828AE780}"/>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31">
              <a:extLst>
                <a:ext uri="{FF2B5EF4-FFF2-40B4-BE49-F238E27FC236}">
                  <a16:creationId xmlns:a16="http://schemas.microsoft.com/office/drawing/2014/main" id="{E2E6BC5B-2A0E-4722-A169-7D2BC4C7C283}"/>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32">
              <a:extLst>
                <a:ext uri="{FF2B5EF4-FFF2-40B4-BE49-F238E27FC236}">
                  <a16:creationId xmlns:a16="http://schemas.microsoft.com/office/drawing/2014/main" id="{8B626E6A-50A8-48CF-AAEB-B02CC1B2C317}"/>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33">
              <a:extLst>
                <a:ext uri="{FF2B5EF4-FFF2-40B4-BE49-F238E27FC236}">
                  <a16:creationId xmlns:a16="http://schemas.microsoft.com/office/drawing/2014/main" id="{50025B38-EAAA-42D1-921F-AA800CAFB1D6}"/>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4">
              <a:extLst>
                <a:ext uri="{FF2B5EF4-FFF2-40B4-BE49-F238E27FC236}">
                  <a16:creationId xmlns:a16="http://schemas.microsoft.com/office/drawing/2014/main" id="{D7CCE340-BF99-4FF5-AF18-464CFE436D7A}"/>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35">
              <a:extLst>
                <a:ext uri="{FF2B5EF4-FFF2-40B4-BE49-F238E27FC236}">
                  <a16:creationId xmlns:a16="http://schemas.microsoft.com/office/drawing/2014/main" id="{702275DC-1CE8-4EFB-9AC8-61D51A0FCC79}"/>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a:extLst>
              <a:ext uri="{FF2B5EF4-FFF2-40B4-BE49-F238E27FC236}">
                <a16:creationId xmlns:a16="http://schemas.microsoft.com/office/drawing/2014/main" id="{11ED2D76-35B9-4523-AD6E-A5714E25A8C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1712943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nodeType="afterEffect">
                                  <p:stCondLst>
                                    <p:cond delay="0"/>
                                  </p:stCondLst>
                                  <p:childTnLst>
                                    <p:set>
                                      <p:cBhvr>
                                        <p:cTn id="22" dur="1" fill="hold">
                                          <p:stCondLst>
                                            <p:cond delay="0"/>
                                          </p:stCondLst>
                                        </p:cTn>
                                        <p:tgtEl>
                                          <p:spTgt spid="22"/>
                                        </p:tgtEl>
                                        <p:attrNameLst>
                                          <p:attrName>style.visibility</p:attrName>
                                        </p:attrNameLst>
                                      </p:cBhvr>
                                      <p:to>
                                        <p:strVal val="visible"/>
                                      </p:to>
                                    </p:set>
                                    <p:anim calcmode="lin" valueType="num">
                                      <p:cBhvr>
                                        <p:cTn id="23" dur="500" fill="hold"/>
                                        <p:tgtEl>
                                          <p:spTgt spid="22"/>
                                        </p:tgtEl>
                                        <p:attrNameLst>
                                          <p:attrName>ppt_w</p:attrName>
                                        </p:attrNameLst>
                                      </p:cBhvr>
                                      <p:tavLst>
                                        <p:tav tm="0">
                                          <p:val>
                                            <p:fltVal val="0"/>
                                          </p:val>
                                        </p:tav>
                                        <p:tav tm="100000">
                                          <p:val>
                                            <p:strVal val="#ppt_w"/>
                                          </p:val>
                                        </p:tav>
                                      </p:tavLst>
                                    </p:anim>
                                    <p:anim calcmode="lin" valueType="num">
                                      <p:cBhvr>
                                        <p:cTn id="24" dur="500" fill="hold"/>
                                        <p:tgtEl>
                                          <p:spTgt spid="22"/>
                                        </p:tgtEl>
                                        <p:attrNameLst>
                                          <p:attrName>ppt_h</p:attrName>
                                        </p:attrNameLst>
                                      </p:cBhvr>
                                      <p:tavLst>
                                        <p:tav tm="0">
                                          <p:val>
                                            <p:fltVal val="0"/>
                                          </p:val>
                                        </p:tav>
                                        <p:tav tm="100000">
                                          <p:val>
                                            <p:strVal val="#ppt_h"/>
                                          </p:val>
                                        </p:tav>
                                      </p:tavLst>
                                    </p:anim>
                                    <p:animEffect transition="in" filter="fade">
                                      <p:cBhvr>
                                        <p:cTn id="25" dur="500"/>
                                        <p:tgtEl>
                                          <p:spTgt spid="22"/>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10">
                                            <p:txEl>
                                              <p:pRg st="2" end="2"/>
                                            </p:txEl>
                                          </p:spTgt>
                                        </p:tgtEl>
                                        <p:attrNameLst>
                                          <p:attrName>style.visibility</p:attrName>
                                        </p:attrNameLst>
                                      </p:cBhvr>
                                      <p:to>
                                        <p:strVal val="visible"/>
                                      </p:to>
                                    </p:set>
                                    <p:animEffect transition="in" filter="fade">
                                      <p:cBhvr>
                                        <p:cTn id="35" dur="1000"/>
                                        <p:tgtEl>
                                          <p:spTgt spid="10">
                                            <p:txEl>
                                              <p:pRg st="2" end="2"/>
                                            </p:txEl>
                                          </p:spTgt>
                                        </p:tgtEl>
                                      </p:cBhvr>
                                    </p:animEffect>
                                    <p:anim calcmode="lin" valueType="num">
                                      <p:cBhvr>
                                        <p:cTn id="36"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10">
                                            <p:txEl>
                                              <p:pRg st="3" end="3"/>
                                            </p:txEl>
                                          </p:spTgt>
                                        </p:tgtEl>
                                        <p:attrNameLst>
                                          <p:attrName>style.visibility</p:attrName>
                                        </p:attrNameLst>
                                      </p:cBhvr>
                                      <p:to>
                                        <p:strVal val="visible"/>
                                      </p:to>
                                    </p:set>
                                    <p:animEffect transition="in" filter="fade">
                                      <p:cBhvr>
                                        <p:cTn id="41" dur="1000"/>
                                        <p:tgtEl>
                                          <p:spTgt spid="10">
                                            <p:txEl>
                                              <p:pRg st="3" end="3"/>
                                            </p:txEl>
                                          </p:spTgt>
                                        </p:tgtEl>
                                      </p:cBhvr>
                                    </p:animEffect>
                                    <p:anim calcmode="lin" valueType="num">
                                      <p:cBhvr>
                                        <p:cTn id="42"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53" presetClass="entr" presetSubtype="16" fill="hold" grpId="0" nodeType="after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500" fill="hold"/>
                                        <p:tgtEl>
                                          <p:spTgt spid="11"/>
                                        </p:tgtEl>
                                        <p:attrNameLst>
                                          <p:attrName>ppt_w</p:attrName>
                                        </p:attrNameLst>
                                      </p:cBhvr>
                                      <p:tavLst>
                                        <p:tav tm="0">
                                          <p:val>
                                            <p:fltVal val="0"/>
                                          </p:val>
                                        </p:tav>
                                        <p:tav tm="100000">
                                          <p:val>
                                            <p:strVal val="#ppt_w"/>
                                          </p:val>
                                        </p:tav>
                                      </p:tavLst>
                                    </p:anim>
                                    <p:anim calcmode="lin" valueType="num">
                                      <p:cBhvr>
                                        <p:cTn id="48" dur="500" fill="hold"/>
                                        <p:tgtEl>
                                          <p:spTgt spid="11"/>
                                        </p:tgtEl>
                                        <p:attrNameLst>
                                          <p:attrName>ppt_h</p:attrName>
                                        </p:attrNameLst>
                                      </p:cBhvr>
                                      <p:tavLst>
                                        <p:tav tm="0">
                                          <p:val>
                                            <p:fltVal val="0"/>
                                          </p:val>
                                        </p:tav>
                                        <p:tav tm="100000">
                                          <p:val>
                                            <p:strVal val="#ppt_h"/>
                                          </p:val>
                                        </p:tav>
                                      </p:tavLst>
                                    </p:anim>
                                    <p:animEffect transition="in" filter="fade">
                                      <p:cBhvr>
                                        <p:cTn id="49" dur="500"/>
                                        <p:tgtEl>
                                          <p:spTgt spid="11"/>
                                        </p:tgtEl>
                                      </p:cBhvr>
                                    </p:animEffect>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fade">
                                      <p:cBhvr>
                                        <p:cTn id="53" dur="1000"/>
                                        <p:tgtEl>
                                          <p:spTgt spid="12"/>
                                        </p:tgtEl>
                                      </p:cBhvr>
                                    </p:animEffect>
                                    <p:anim calcmode="lin" valueType="num">
                                      <p:cBhvr>
                                        <p:cTn id="54" dur="1000" fill="hold"/>
                                        <p:tgtEl>
                                          <p:spTgt spid="12"/>
                                        </p:tgtEl>
                                        <p:attrNameLst>
                                          <p:attrName>ppt_x</p:attrName>
                                        </p:attrNameLst>
                                      </p:cBhvr>
                                      <p:tavLst>
                                        <p:tav tm="0">
                                          <p:val>
                                            <p:strVal val="#ppt_x"/>
                                          </p:val>
                                        </p:tav>
                                        <p:tav tm="100000">
                                          <p:val>
                                            <p:strVal val="#ppt_x"/>
                                          </p:val>
                                        </p:tav>
                                      </p:tavLst>
                                    </p:anim>
                                    <p:anim calcmode="lin" valueType="num">
                                      <p:cBhvr>
                                        <p:cTn id="55" dur="1000" fill="hold"/>
                                        <p:tgtEl>
                                          <p:spTgt spid="12"/>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53" presetClass="entr" presetSubtype="16" fill="hold" nodeType="after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p:cTn id="59" dur="500" fill="hold"/>
                                        <p:tgtEl>
                                          <p:spTgt spid="17"/>
                                        </p:tgtEl>
                                        <p:attrNameLst>
                                          <p:attrName>ppt_w</p:attrName>
                                        </p:attrNameLst>
                                      </p:cBhvr>
                                      <p:tavLst>
                                        <p:tav tm="0">
                                          <p:val>
                                            <p:fltVal val="0"/>
                                          </p:val>
                                        </p:tav>
                                        <p:tav tm="100000">
                                          <p:val>
                                            <p:strVal val="#ppt_w"/>
                                          </p:val>
                                        </p:tav>
                                      </p:tavLst>
                                    </p:anim>
                                    <p:anim calcmode="lin" valueType="num">
                                      <p:cBhvr>
                                        <p:cTn id="60" dur="500" fill="hold"/>
                                        <p:tgtEl>
                                          <p:spTgt spid="17"/>
                                        </p:tgtEl>
                                        <p:attrNameLst>
                                          <p:attrName>ppt_h</p:attrName>
                                        </p:attrNameLst>
                                      </p:cBhvr>
                                      <p:tavLst>
                                        <p:tav tm="0">
                                          <p:val>
                                            <p:fltVal val="0"/>
                                          </p:val>
                                        </p:tav>
                                        <p:tav tm="100000">
                                          <p:val>
                                            <p:strVal val="#ppt_h"/>
                                          </p:val>
                                        </p:tav>
                                      </p:tavLst>
                                    </p:anim>
                                    <p:animEffect transition="in" filter="fade">
                                      <p:cBhvr>
                                        <p:cTn id="61" dur="500"/>
                                        <p:tgtEl>
                                          <p:spTgt spid="17"/>
                                        </p:tgtEl>
                                      </p:cBhvr>
                                    </p:animEffect>
                                  </p:childTnLst>
                                </p:cTn>
                              </p:par>
                            </p:childTnLst>
                          </p:cTn>
                        </p:par>
                        <p:par>
                          <p:cTn id="62" fill="hold">
                            <p:stCondLst>
                              <p:cond delay="7500"/>
                            </p:stCondLst>
                            <p:childTnLst>
                              <p:par>
                                <p:cTn id="63" presetID="42" presetClass="entr" presetSubtype="0" fill="hold" grpId="0" nodeType="afterEffect">
                                  <p:stCondLst>
                                    <p:cond delay="0"/>
                                  </p:stCondLst>
                                  <p:childTnLst>
                                    <p:set>
                                      <p:cBhvr>
                                        <p:cTn id="64" dur="1" fill="hold">
                                          <p:stCondLst>
                                            <p:cond delay="0"/>
                                          </p:stCondLst>
                                        </p:cTn>
                                        <p:tgtEl>
                                          <p:spTgt spid="13">
                                            <p:txEl>
                                              <p:pRg st="1" end="1"/>
                                            </p:txEl>
                                          </p:spTgt>
                                        </p:tgtEl>
                                        <p:attrNameLst>
                                          <p:attrName>style.visibility</p:attrName>
                                        </p:attrNameLst>
                                      </p:cBhvr>
                                      <p:to>
                                        <p:strVal val="visible"/>
                                      </p:to>
                                    </p:set>
                                    <p:animEffect transition="in" filter="fade">
                                      <p:cBhvr>
                                        <p:cTn id="65" dur="1000"/>
                                        <p:tgtEl>
                                          <p:spTgt spid="13">
                                            <p:txEl>
                                              <p:pRg st="1" end="1"/>
                                            </p:txEl>
                                          </p:spTgt>
                                        </p:tgtEl>
                                      </p:cBhvr>
                                    </p:animEffect>
                                    <p:anim calcmode="lin" valueType="num">
                                      <p:cBhvr>
                                        <p:cTn id="66"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67"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par>
                          <p:cTn id="68" fill="hold">
                            <p:stCondLst>
                              <p:cond delay="8500"/>
                            </p:stCondLst>
                            <p:childTnLst>
                              <p:par>
                                <p:cTn id="69" presetID="42" presetClass="entr" presetSubtype="0" fill="hold" grpId="0" nodeType="afterEffect">
                                  <p:stCondLst>
                                    <p:cond delay="0"/>
                                  </p:stCondLst>
                                  <p:childTnLst>
                                    <p:set>
                                      <p:cBhvr>
                                        <p:cTn id="70" dur="1" fill="hold">
                                          <p:stCondLst>
                                            <p:cond delay="0"/>
                                          </p:stCondLst>
                                        </p:cTn>
                                        <p:tgtEl>
                                          <p:spTgt spid="13">
                                            <p:txEl>
                                              <p:pRg st="2" end="2"/>
                                            </p:txEl>
                                          </p:spTgt>
                                        </p:tgtEl>
                                        <p:attrNameLst>
                                          <p:attrName>style.visibility</p:attrName>
                                        </p:attrNameLst>
                                      </p:cBhvr>
                                      <p:to>
                                        <p:strVal val="visible"/>
                                      </p:to>
                                    </p:set>
                                    <p:animEffect transition="in" filter="fade">
                                      <p:cBhvr>
                                        <p:cTn id="71" dur="1000"/>
                                        <p:tgtEl>
                                          <p:spTgt spid="13">
                                            <p:txEl>
                                              <p:pRg st="2" end="2"/>
                                            </p:txEl>
                                          </p:spTgt>
                                        </p:tgtEl>
                                      </p:cBhvr>
                                    </p:animEffect>
                                    <p:anim calcmode="lin" valueType="num">
                                      <p:cBhvr>
                                        <p:cTn id="72"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73" dur="10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par>
                          <p:cTn id="74" fill="hold">
                            <p:stCondLst>
                              <p:cond delay="9500"/>
                            </p:stCondLst>
                            <p:childTnLst>
                              <p:par>
                                <p:cTn id="75" presetID="42" presetClass="entr" presetSubtype="0" fill="hold" grpId="0" nodeType="after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fade">
                                      <p:cBhvr>
                                        <p:cTn id="77" dur="1000"/>
                                        <p:tgtEl>
                                          <p:spTgt spid="15"/>
                                        </p:tgtEl>
                                      </p:cBhvr>
                                    </p:animEffect>
                                    <p:anim calcmode="lin" valueType="num">
                                      <p:cBhvr>
                                        <p:cTn id="78" dur="1000" fill="hold"/>
                                        <p:tgtEl>
                                          <p:spTgt spid="15"/>
                                        </p:tgtEl>
                                        <p:attrNameLst>
                                          <p:attrName>ppt_x</p:attrName>
                                        </p:attrNameLst>
                                      </p:cBhvr>
                                      <p:tavLst>
                                        <p:tav tm="0">
                                          <p:val>
                                            <p:strVal val="#ppt_x"/>
                                          </p:val>
                                        </p:tav>
                                        <p:tav tm="100000">
                                          <p:val>
                                            <p:strVal val="#ppt_x"/>
                                          </p:val>
                                        </p:tav>
                                      </p:tavLst>
                                    </p:anim>
                                    <p:anim calcmode="lin" valueType="num">
                                      <p:cBhvr>
                                        <p:cTn id="79" dur="1000" fill="hold"/>
                                        <p:tgtEl>
                                          <p:spTgt spid="15"/>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53" presetClass="entr" presetSubtype="16" fill="hold" nodeType="afterEffect">
                                  <p:stCondLst>
                                    <p:cond delay="0"/>
                                  </p:stCondLst>
                                  <p:childTnLst>
                                    <p:set>
                                      <p:cBhvr>
                                        <p:cTn id="82" dur="1" fill="hold">
                                          <p:stCondLst>
                                            <p:cond delay="0"/>
                                          </p:stCondLst>
                                        </p:cTn>
                                        <p:tgtEl>
                                          <p:spTgt spid="27"/>
                                        </p:tgtEl>
                                        <p:attrNameLst>
                                          <p:attrName>style.visibility</p:attrName>
                                        </p:attrNameLst>
                                      </p:cBhvr>
                                      <p:to>
                                        <p:strVal val="visible"/>
                                      </p:to>
                                    </p:set>
                                    <p:anim calcmode="lin" valueType="num">
                                      <p:cBhvr>
                                        <p:cTn id="83" dur="500" fill="hold"/>
                                        <p:tgtEl>
                                          <p:spTgt spid="27"/>
                                        </p:tgtEl>
                                        <p:attrNameLst>
                                          <p:attrName>ppt_w</p:attrName>
                                        </p:attrNameLst>
                                      </p:cBhvr>
                                      <p:tavLst>
                                        <p:tav tm="0">
                                          <p:val>
                                            <p:fltVal val="0"/>
                                          </p:val>
                                        </p:tav>
                                        <p:tav tm="100000">
                                          <p:val>
                                            <p:strVal val="#ppt_w"/>
                                          </p:val>
                                        </p:tav>
                                      </p:tavLst>
                                    </p:anim>
                                    <p:anim calcmode="lin" valueType="num">
                                      <p:cBhvr>
                                        <p:cTn id="84" dur="500" fill="hold"/>
                                        <p:tgtEl>
                                          <p:spTgt spid="27"/>
                                        </p:tgtEl>
                                        <p:attrNameLst>
                                          <p:attrName>ppt_h</p:attrName>
                                        </p:attrNameLst>
                                      </p:cBhvr>
                                      <p:tavLst>
                                        <p:tav tm="0">
                                          <p:val>
                                            <p:fltVal val="0"/>
                                          </p:val>
                                        </p:tav>
                                        <p:tav tm="100000">
                                          <p:val>
                                            <p:strVal val="#ppt_h"/>
                                          </p:val>
                                        </p:tav>
                                      </p:tavLst>
                                    </p:anim>
                                    <p:animEffect transition="in" filter="fade">
                                      <p:cBhvr>
                                        <p:cTn id="85" dur="500"/>
                                        <p:tgtEl>
                                          <p:spTgt spid="27"/>
                                        </p:tgtEl>
                                      </p:cBhvr>
                                    </p:animEffect>
                                  </p:childTnLst>
                                </p:cTn>
                              </p:par>
                            </p:childTnLst>
                          </p:cTn>
                        </p:par>
                        <p:par>
                          <p:cTn id="86" fill="hold">
                            <p:stCondLst>
                              <p:cond delay="11000"/>
                            </p:stCondLst>
                            <p:childTnLst>
                              <p:par>
                                <p:cTn id="87" presetID="42" presetClass="entr" presetSubtype="0" fill="hold" grpId="0" nodeType="afterEffect">
                                  <p:stCondLst>
                                    <p:cond delay="0"/>
                                  </p:stCondLst>
                                  <p:childTnLst>
                                    <p:set>
                                      <p:cBhvr>
                                        <p:cTn id="88" dur="1" fill="hold">
                                          <p:stCondLst>
                                            <p:cond delay="0"/>
                                          </p:stCondLst>
                                        </p:cTn>
                                        <p:tgtEl>
                                          <p:spTgt spid="16">
                                            <p:txEl>
                                              <p:pRg st="1" end="1"/>
                                            </p:txEl>
                                          </p:spTgt>
                                        </p:tgtEl>
                                        <p:attrNameLst>
                                          <p:attrName>style.visibility</p:attrName>
                                        </p:attrNameLst>
                                      </p:cBhvr>
                                      <p:to>
                                        <p:strVal val="visible"/>
                                      </p:to>
                                    </p:set>
                                    <p:animEffect transition="in" filter="fade">
                                      <p:cBhvr>
                                        <p:cTn id="89" dur="1000"/>
                                        <p:tgtEl>
                                          <p:spTgt spid="16">
                                            <p:txEl>
                                              <p:pRg st="1" end="1"/>
                                            </p:txEl>
                                          </p:spTgt>
                                        </p:tgtEl>
                                      </p:cBhvr>
                                    </p:animEffect>
                                    <p:anim calcmode="lin" valueType="num">
                                      <p:cBhvr>
                                        <p:cTn id="90"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91"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92" fill="hold">
                            <p:stCondLst>
                              <p:cond delay="12000"/>
                            </p:stCondLst>
                            <p:childTnLst>
                              <p:par>
                                <p:cTn id="93" presetID="42" presetClass="entr" presetSubtype="0" fill="hold" grpId="0" nodeType="afterEffect">
                                  <p:stCondLst>
                                    <p:cond delay="0"/>
                                  </p:stCondLst>
                                  <p:childTnLst>
                                    <p:set>
                                      <p:cBhvr>
                                        <p:cTn id="94" dur="1" fill="hold">
                                          <p:stCondLst>
                                            <p:cond delay="0"/>
                                          </p:stCondLst>
                                        </p:cTn>
                                        <p:tgtEl>
                                          <p:spTgt spid="16">
                                            <p:txEl>
                                              <p:pRg st="2" end="2"/>
                                            </p:txEl>
                                          </p:spTgt>
                                        </p:tgtEl>
                                        <p:attrNameLst>
                                          <p:attrName>style.visibility</p:attrName>
                                        </p:attrNameLst>
                                      </p:cBhvr>
                                      <p:to>
                                        <p:strVal val="visible"/>
                                      </p:to>
                                    </p:set>
                                    <p:animEffect transition="in" filter="fade">
                                      <p:cBhvr>
                                        <p:cTn id="95" dur="1000"/>
                                        <p:tgtEl>
                                          <p:spTgt spid="16">
                                            <p:txEl>
                                              <p:pRg st="2" end="2"/>
                                            </p:txEl>
                                          </p:spTgt>
                                        </p:tgtEl>
                                      </p:cBhvr>
                                    </p:animEffect>
                                    <p:anim calcmode="lin" valueType="num">
                                      <p:cBhvr>
                                        <p:cTn id="96"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97"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98" fill="hold">
                            <p:stCondLst>
                              <p:cond delay="13000"/>
                            </p:stCondLst>
                            <p:childTnLst>
                              <p:par>
                                <p:cTn id="99" presetID="42" presetClass="entr" presetSubtype="0" fill="hold" grpId="0" nodeType="afterEffect">
                                  <p:stCondLst>
                                    <p:cond delay="0"/>
                                  </p:stCondLst>
                                  <p:childTnLst>
                                    <p:set>
                                      <p:cBhvr>
                                        <p:cTn id="100" dur="1" fill="hold">
                                          <p:stCondLst>
                                            <p:cond delay="0"/>
                                          </p:stCondLst>
                                        </p:cTn>
                                        <p:tgtEl>
                                          <p:spTgt spid="16">
                                            <p:txEl>
                                              <p:pRg st="3" end="3"/>
                                            </p:txEl>
                                          </p:spTgt>
                                        </p:tgtEl>
                                        <p:attrNameLst>
                                          <p:attrName>style.visibility</p:attrName>
                                        </p:attrNameLst>
                                      </p:cBhvr>
                                      <p:to>
                                        <p:strVal val="visible"/>
                                      </p:to>
                                    </p:set>
                                    <p:animEffect transition="in" filter="fade">
                                      <p:cBhvr>
                                        <p:cTn id="101" dur="1000"/>
                                        <p:tgtEl>
                                          <p:spTgt spid="16">
                                            <p:txEl>
                                              <p:pRg st="3" end="3"/>
                                            </p:txEl>
                                          </p:spTgt>
                                        </p:tgtEl>
                                      </p:cBhvr>
                                    </p:animEffect>
                                    <p:anim calcmode="lin" valueType="num">
                                      <p:cBhvr>
                                        <p:cTn id="102"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103"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9" grpId="0"/>
      <p:bldP spid="10" grpId="0" build="p"/>
      <p:bldP spid="11" grpId="0" animBg="1"/>
      <p:bldP spid="12" grpId="0"/>
      <p:bldP spid="13" grpId="0" build="p"/>
      <p:bldP spid="15" grpId="0"/>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1389</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2018-11-21T18:01:51Z</dcterms:modified>
</cp:coreProperties>
</file>