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37965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a:extLst>
              <a:ext uri="{FF2B5EF4-FFF2-40B4-BE49-F238E27FC236}">
                <a16:creationId xmlns:a16="http://schemas.microsoft.com/office/drawing/2014/main" id="{F88CC5F8-8FA4-4ADE-854A-D583AEAD68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00144" y="346938"/>
            <a:ext cx="3248525" cy="4114800"/>
          </a:xfrm>
          <a:prstGeom prst="rect">
            <a:avLst/>
          </a:prstGeom>
        </p:spPr>
      </p:pic>
      <p:sp>
        <p:nvSpPr>
          <p:cNvPr id="37" name="Freeform: Shape 36">
            <a:extLst>
              <a:ext uri="{FF2B5EF4-FFF2-40B4-BE49-F238E27FC236}">
                <a16:creationId xmlns:a16="http://schemas.microsoft.com/office/drawing/2014/main" id="{1636FDB0-1137-40EB-BF4F-2A08EDAF1A0C}"/>
              </a:ext>
            </a:extLst>
          </p:cNvPr>
          <p:cNvSpPr/>
          <p:nvPr/>
        </p:nvSpPr>
        <p:spPr>
          <a:xfrm>
            <a:off x="8166048" y="587837"/>
            <a:ext cx="2899717" cy="2673091"/>
          </a:xfrm>
          <a:custGeom>
            <a:avLst/>
            <a:gdLst>
              <a:gd name="connsiteX0" fmla="*/ 2577528 w 2577528"/>
              <a:gd name="connsiteY0" fmla="*/ 0 h 2376081"/>
              <a:gd name="connsiteX1" fmla="*/ 2379362 w 2577528"/>
              <a:gd name="connsiteY1" fmla="*/ 2140814 h 2376081"/>
              <a:gd name="connsiteX2" fmla="*/ 0 w 2577528"/>
              <a:gd name="connsiteY2" fmla="*/ 2376081 h 2376081"/>
              <a:gd name="connsiteX3" fmla="*/ 336980 w 2577528"/>
              <a:gd name="connsiteY3" fmla="*/ 642467 h 2376081"/>
            </a:gdLst>
            <a:ahLst/>
            <a:cxnLst>
              <a:cxn ang="0">
                <a:pos x="connsiteX0" y="connsiteY0"/>
              </a:cxn>
              <a:cxn ang="0">
                <a:pos x="connsiteX1" y="connsiteY1"/>
              </a:cxn>
              <a:cxn ang="0">
                <a:pos x="connsiteX2" y="connsiteY2"/>
              </a:cxn>
              <a:cxn ang="0">
                <a:pos x="connsiteX3" y="connsiteY3"/>
              </a:cxn>
            </a:cxnLst>
            <a:rect l="l" t="t" r="r" b="b"/>
            <a:pathLst>
              <a:path w="2577528" h="2376081">
                <a:moveTo>
                  <a:pt x="2577528" y="0"/>
                </a:moveTo>
                <a:lnTo>
                  <a:pt x="2379362" y="2140814"/>
                </a:lnTo>
                <a:lnTo>
                  <a:pt x="0" y="2376081"/>
                </a:lnTo>
                <a:lnTo>
                  <a:pt x="336980" y="642467"/>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E00D0419-D1EA-46FB-B0E9-43CBB51B5DEF}"/>
              </a:ext>
            </a:extLst>
          </p:cNvPr>
          <p:cNvGrpSpPr/>
          <p:nvPr/>
        </p:nvGrpSpPr>
        <p:grpSpPr>
          <a:xfrm>
            <a:off x="724691" y="2176531"/>
            <a:ext cx="2433084" cy="3958454"/>
            <a:chOff x="724691" y="2176531"/>
            <a:chExt cx="2433084" cy="3958454"/>
          </a:xfrm>
          <a:solidFill>
            <a:srgbClr val="FF7467"/>
          </a:solidFill>
          <a:effectLst>
            <a:outerShdw blurRad="50800" dist="38100" dir="10800000" algn="r" rotWithShape="0">
              <a:prstClr val="black">
                <a:alpha val="40000"/>
              </a:prstClr>
            </a:outerShdw>
          </a:effectLst>
        </p:grpSpPr>
        <p:sp>
          <p:nvSpPr>
            <p:cNvPr id="14" name="Freeform: Shape 13">
              <a:extLst>
                <a:ext uri="{FF2B5EF4-FFF2-40B4-BE49-F238E27FC236}">
                  <a16:creationId xmlns:a16="http://schemas.microsoft.com/office/drawing/2014/main" id="{EE4EFBC3-B7F0-4C9A-B4F6-85EE036CDCAA}"/>
                </a:ext>
              </a:extLst>
            </p:cNvPr>
            <p:cNvSpPr/>
            <p:nvPr/>
          </p:nvSpPr>
          <p:spPr>
            <a:xfrm>
              <a:off x="724691" y="2176531"/>
              <a:ext cx="2071577" cy="3955314"/>
            </a:xfrm>
            <a:custGeom>
              <a:avLst/>
              <a:gdLst>
                <a:gd name="connsiteX0" fmla="*/ 347331 w 2071577"/>
                <a:gd name="connsiteY0" fmla="*/ 0 h 3955314"/>
                <a:gd name="connsiteX1" fmla="*/ 753139 w 2071577"/>
                <a:gd name="connsiteY1" fmla="*/ 0 h 3955314"/>
                <a:gd name="connsiteX2" fmla="*/ 1665769 w 2071577"/>
                <a:gd name="connsiteY2" fmla="*/ 0 h 3955314"/>
                <a:gd name="connsiteX3" fmla="*/ 2071577 w 2071577"/>
                <a:gd name="connsiteY3" fmla="*/ 0 h 3955314"/>
                <a:gd name="connsiteX4" fmla="*/ 2071577 w 2071577"/>
                <a:gd name="connsiteY4" fmla="*/ 3955313 h 3955314"/>
                <a:gd name="connsiteX5" fmla="*/ 1665769 w 2071577"/>
                <a:gd name="connsiteY5" fmla="*/ 3955313 h 3955314"/>
                <a:gd name="connsiteX6" fmla="*/ 767319 w 2071577"/>
                <a:gd name="connsiteY6" fmla="*/ 3955313 h 3955314"/>
                <a:gd name="connsiteX7" fmla="*/ 767315 w 2071577"/>
                <a:gd name="connsiteY7" fmla="*/ 3955314 h 3955314"/>
                <a:gd name="connsiteX8" fmla="*/ 767312 w 2071577"/>
                <a:gd name="connsiteY8" fmla="*/ 3955313 h 3955314"/>
                <a:gd name="connsiteX9" fmla="*/ 753139 w 2071577"/>
                <a:gd name="connsiteY9" fmla="*/ 3955313 h 3955314"/>
                <a:gd name="connsiteX10" fmla="*/ 361511 w 2071577"/>
                <a:gd name="connsiteY10" fmla="*/ 3955313 h 3955314"/>
                <a:gd name="connsiteX11" fmla="*/ 361507 w 2071577"/>
                <a:gd name="connsiteY11" fmla="*/ 3955314 h 3955314"/>
                <a:gd name="connsiteX12" fmla="*/ 361504 w 2071577"/>
                <a:gd name="connsiteY12" fmla="*/ 3955313 h 3955314"/>
                <a:gd name="connsiteX13" fmla="*/ 347331 w 2071577"/>
                <a:gd name="connsiteY13" fmla="*/ 3955313 h 3955314"/>
                <a:gd name="connsiteX14" fmla="*/ 347331 w 2071577"/>
                <a:gd name="connsiteY14" fmla="*/ 3951398 h 3955314"/>
                <a:gd name="connsiteX15" fmla="*/ 324545 w 2071577"/>
                <a:gd name="connsiteY15" fmla="*/ 3945104 h 3955314"/>
                <a:gd name="connsiteX16" fmla="*/ 0 w 2071577"/>
                <a:gd name="connsiteY16" fmla="*/ 1977658 h 3955314"/>
                <a:gd name="connsiteX17" fmla="*/ 324545 w 2071577"/>
                <a:gd name="connsiteY17" fmla="*/ 10213 h 3955314"/>
                <a:gd name="connsiteX18" fmla="*/ 347331 w 2071577"/>
                <a:gd name="connsiteY18" fmla="*/ 3918 h 3955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71577" h="3955314">
                  <a:moveTo>
                    <a:pt x="347331" y="0"/>
                  </a:moveTo>
                  <a:lnTo>
                    <a:pt x="753139" y="0"/>
                  </a:lnTo>
                  <a:lnTo>
                    <a:pt x="1665769" y="0"/>
                  </a:lnTo>
                  <a:lnTo>
                    <a:pt x="2071577" y="0"/>
                  </a:lnTo>
                  <a:lnTo>
                    <a:pt x="2071577" y="3955313"/>
                  </a:lnTo>
                  <a:lnTo>
                    <a:pt x="1665769" y="3955313"/>
                  </a:lnTo>
                  <a:lnTo>
                    <a:pt x="767319" y="3955313"/>
                  </a:lnTo>
                  <a:lnTo>
                    <a:pt x="767315" y="3955314"/>
                  </a:lnTo>
                  <a:lnTo>
                    <a:pt x="767312" y="3955313"/>
                  </a:lnTo>
                  <a:lnTo>
                    <a:pt x="753139" y="3955313"/>
                  </a:lnTo>
                  <a:lnTo>
                    <a:pt x="361511" y="3955313"/>
                  </a:lnTo>
                  <a:lnTo>
                    <a:pt x="361507" y="3955314"/>
                  </a:lnTo>
                  <a:lnTo>
                    <a:pt x="361504" y="3955313"/>
                  </a:lnTo>
                  <a:lnTo>
                    <a:pt x="347331" y="3955313"/>
                  </a:lnTo>
                  <a:lnTo>
                    <a:pt x="347331" y="3951398"/>
                  </a:lnTo>
                  <a:lnTo>
                    <a:pt x="324545" y="3945104"/>
                  </a:lnTo>
                  <a:cubicBezTo>
                    <a:pt x="142253" y="3843828"/>
                    <a:pt x="0" y="3001623"/>
                    <a:pt x="0" y="1977658"/>
                  </a:cubicBezTo>
                  <a:cubicBezTo>
                    <a:pt x="0" y="953693"/>
                    <a:pt x="142253" y="111488"/>
                    <a:pt x="324545" y="10213"/>
                  </a:cubicBezTo>
                  <a:lnTo>
                    <a:pt x="347331" y="391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EE4D260C-D370-40DA-8E65-428B26D07147}"/>
                </a:ext>
              </a:extLst>
            </p:cNvPr>
            <p:cNvSpPr/>
            <p:nvPr/>
          </p:nvSpPr>
          <p:spPr>
            <a:xfrm>
              <a:off x="2434761" y="2179673"/>
              <a:ext cx="723014" cy="3955312"/>
            </a:xfrm>
            <a:prstGeom prst="ellipse">
              <a:avLst/>
            </a:prstGeom>
            <a:solidFill>
              <a:srgbClr val="E156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DA638C47-3900-45B1-8338-EFA96707F04E}"/>
                </a:ext>
              </a:extLst>
            </p:cNvPr>
            <p:cNvSpPr txBox="1"/>
            <p:nvPr/>
          </p:nvSpPr>
          <p:spPr>
            <a:xfrm>
              <a:off x="1135999" y="2609401"/>
              <a:ext cx="1024926" cy="707886"/>
            </a:xfrm>
            <a:prstGeom prst="rect">
              <a:avLst/>
            </a:prstGeom>
            <a:grpFill/>
          </p:spPr>
          <p:txBody>
            <a:bodyPr wrap="square" rtlCol="0">
              <a:spAutoFit/>
            </a:bodyPr>
            <a:lstStyle/>
            <a:p>
              <a:pPr algn="ctr"/>
              <a:r>
                <a:rPr lang="en-US" sz="4000" b="1" dirty="0">
                  <a:solidFill>
                    <a:schemeClr val="bg1"/>
                  </a:solidFill>
                </a:rPr>
                <a:t>01</a:t>
              </a:r>
            </a:p>
          </p:txBody>
        </p:sp>
      </p:grpSp>
      <p:sp>
        <p:nvSpPr>
          <p:cNvPr id="10" name="TextBox 9">
            <a:extLst>
              <a:ext uri="{FF2B5EF4-FFF2-40B4-BE49-F238E27FC236}">
                <a16:creationId xmlns:a16="http://schemas.microsoft.com/office/drawing/2014/main" id="{66901DCF-846E-411E-8146-C02423261BD2}"/>
              </a:ext>
            </a:extLst>
          </p:cNvPr>
          <p:cNvSpPr txBox="1"/>
          <p:nvPr/>
        </p:nvSpPr>
        <p:spPr>
          <a:xfrm>
            <a:off x="788497" y="3429000"/>
            <a:ext cx="1582458" cy="2123658"/>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p>
        </p:txBody>
      </p:sp>
      <p:grpSp>
        <p:nvGrpSpPr>
          <p:cNvPr id="16" name="Group 15">
            <a:extLst>
              <a:ext uri="{FF2B5EF4-FFF2-40B4-BE49-F238E27FC236}">
                <a16:creationId xmlns:a16="http://schemas.microsoft.com/office/drawing/2014/main" id="{5D2CC2C1-C676-4094-8E65-0D996076C6D0}"/>
              </a:ext>
            </a:extLst>
          </p:cNvPr>
          <p:cNvGrpSpPr/>
          <p:nvPr/>
        </p:nvGrpSpPr>
        <p:grpSpPr>
          <a:xfrm>
            <a:off x="2782263" y="2176531"/>
            <a:ext cx="2433084" cy="3958454"/>
            <a:chOff x="724691" y="2176531"/>
            <a:chExt cx="2433084" cy="3958454"/>
          </a:xfrm>
          <a:solidFill>
            <a:srgbClr val="4CC8EC"/>
          </a:solidFill>
          <a:effectLst>
            <a:outerShdw blurRad="50800" dist="38100" dir="10800000" algn="r" rotWithShape="0">
              <a:prstClr val="black">
                <a:alpha val="40000"/>
              </a:prstClr>
            </a:outerShdw>
          </a:effectLst>
        </p:grpSpPr>
        <p:sp>
          <p:nvSpPr>
            <p:cNvPr id="17" name="Freeform: Shape 16">
              <a:extLst>
                <a:ext uri="{FF2B5EF4-FFF2-40B4-BE49-F238E27FC236}">
                  <a16:creationId xmlns:a16="http://schemas.microsoft.com/office/drawing/2014/main" id="{7A9FB300-2763-48D6-88FB-BC201F13D067}"/>
                </a:ext>
              </a:extLst>
            </p:cNvPr>
            <p:cNvSpPr/>
            <p:nvPr/>
          </p:nvSpPr>
          <p:spPr>
            <a:xfrm>
              <a:off x="724691" y="2176531"/>
              <a:ext cx="2071577" cy="3955314"/>
            </a:xfrm>
            <a:custGeom>
              <a:avLst/>
              <a:gdLst>
                <a:gd name="connsiteX0" fmla="*/ 347331 w 2071577"/>
                <a:gd name="connsiteY0" fmla="*/ 0 h 3955314"/>
                <a:gd name="connsiteX1" fmla="*/ 753139 w 2071577"/>
                <a:gd name="connsiteY1" fmla="*/ 0 h 3955314"/>
                <a:gd name="connsiteX2" fmla="*/ 1665769 w 2071577"/>
                <a:gd name="connsiteY2" fmla="*/ 0 h 3955314"/>
                <a:gd name="connsiteX3" fmla="*/ 2071577 w 2071577"/>
                <a:gd name="connsiteY3" fmla="*/ 0 h 3955314"/>
                <a:gd name="connsiteX4" fmla="*/ 2071577 w 2071577"/>
                <a:gd name="connsiteY4" fmla="*/ 3955313 h 3955314"/>
                <a:gd name="connsiteX5" fmla="*/ 1665769 w 2071577"/>
                <a:gd name="connsiteY5" fmla="*/ 3955313 h 3955314"/>
                <a:gd name="connsiteX6" fmla="*/ 767319 w 2071577"/>
                <a:gd name="connsiteY6" fmla="*/ 3955313 h 3955314"/>
                <a:gd name="connsiteX7" fmla="*/ 767315 w 2071577"/>
                <a:gd name="connsiteY7" fmla="*/ 3955314 h 3955314"/>
                <a:gd name="connsiteX8" fmla="*/ 767312 w 2071577"/>
                <a:gd name="connsiteY8" fmla="*/ 3955313 h 3955314"/>
                <a:gd name="connsiteX9" fmla="*/ 753139 w 2071577"/>
                <a:gd name="connsiteY9" fmla="*/ 3955313 h 3955314"/>
                <a:gd name="connsiteX10" fmla="*/ 361511 w 2071577"/>
                <a:gd name="connsiteY10" fmla="*/ 3955313 h 3955314"/>
                <a:gd name="connsiteX11" fmla="*/ 361507 w 2071577"/>
                <a:gd name="connsiteY11" fmla="*/ 3955314 h 3955314"/>
                <a:gd name="connsiteX12" fmla="*/ 361504 w 2071577"/>
                <a:gd name="connsiteY12" fmla="*/ 3955313 h 3955314"/>
                <a:gd name="connsiteX13" fmla="*/ 347331 w 2071577"/>
                <a:gd name="connsiteY13" fmla="*/ 3955313 h 3955314"/>
                <a:gd name="connsiteX14" fmla="*/ 347331 w 2071577"/>
                <a:gd name="connsiteY14" fmla="*/ 3951398 h 3955314"/>
                <a:gd name="connsiteX15" fmla="*/ 324545 w 2071577"/>
                <a:gd name="connsiteY15" fmla="*/ 3945104 h 3955314"/>
                <a:gd name="connsiteX16" fmla="*/ 0 w 2071577"/>
                <a:gd name="connsiteY16" fmla="*/ 1977658 h 3955314"/>
                <a:gd name="connsiteX17" fmla="*/ 324545 w 2071577"/>
                <a:gd name="connsiteY17" fmla="*/ 10213 h 3955314"/>
                <a:gd name="connsiteX18" fmla="*/ 347331 w 2071577"/>
                <a:gd name="connsiteY18" fmla="*/ 3918 h 3955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71577" h="3955314">
                  <a:moveTo>
                    <a:pt x="347331" y="0"/>
                  </a:moveTo>
                  <a:lnTo>
                    <a:pt x="753139" y="0"/>
                  </a:lnTo>
                  <a:lnTo>
                    <a:pt x="1665769" y="0"/>
                  </a:lnTo>
                  <a:lnTo>
                    <a:pt x="2071577" y="0"/>
                  </a:lnTo>
                  <a:lnTo>
                    <a:pt x="2071577" y="3955313"/>
                  </a:lnTo>
                  <a:lnTo>
                    <a:pt x="1665769" y="3955313"/>
                  </a:lnTo>
                  <a:lnTo>
                    <a:pt x="767319" y="3955313"/>
                  </a:lnTo>
                  <a:lnTo>
                    <a:pt x="767315" y="3955314"/>
                  </a:lnTo>
                  <a:lnTo>
                    <a:pt x="767312" y="3955313"/>
                  </a:lnTo>
                  <a:lnTo>
                    <a:pt x="753139" y="3955313"/>
                  </a:lnTo>
                  <a:lnTo>
                    <a:pt x="361511" y="3955313"/>
                  </a:lnTo>
                  <a:lnTo>
                    <a:pt x="361507" y="3955314"/>
                  </a:lnTo>
                  <a:lnTo>
                    <a:pt x="361504" y="3955313"/>
                  </a:lnTo>
                  <a:lnTo>
                    <a:pt x="347331" y="3955313"/>
                  </a:lnTo>
                  <a:lnTo>
                    <a:pt x="347331" y="3951398"/>
                  </a:lnTo>
                  <a:lnTo>
                    <a:pt x="324545" y="3945104"/>
                  </a:lnTo>
                  <a:cubicBezTo>
                    <a:pt x="142253" y="3843828"/>
                    <a:pt x="0" y="3001623"/>
                    <a:pt x="0" y="1977658"/>
                  </a:cubicBezTo>
                  <a:cubicBezTo>
                    <a:pt x="0" y="953693"/>
                    <a:pt x="142253" y="111488"/>
                    <a:pt x="324545" y="10213"/>
                  </a:cubicBezTo>
                  <a:lnTo>
                    <a:pt x="347331" y="391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42193809-FAC2-4635-A423-90B88D55237B}"/>
                </a:ext>
              </a:extLst>
            </p:cNvPr>
            <p:cNvSpPr/>
            <p:nvPr/>
          </p:nvSpPr>
          <p:spPr>
            <a:xfrm>
              <a:off x="2434761" y="2179673"/>
              <a:ext cx="723014" cy="3955312"/>
            </a:xfrm>
            <a:prstGeom prst="ellipse">
              <a:avLst/>
            </a:prstGeom>
            <a:solidFill>
              <a:srgbClr val="2EAA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96DAA1BF-C68F-489F-B7EB-EF46D583A955}"/>
                </a:ext>
              </a:extLst>
            </p:cNvPr>
            <p:cNvSpPr txBox="1"/>
            <p:nvPr/>
          </p:nvSpPr>
          <p:spPr>
            <a:xfrm>
              <a:off x="1135999" y="2609401"/>
              <a:ext cx="1024926" cy="707886"/>
            </a:xfrm>
            <a:prstGeom prst="rect">
              <a:avLst/>
            </a:prstGeom>
            <a:grpFill/>
          </p:spPr>
          <p:txBody>
            <a:bodyPr wrap="square" rtlCol="0">
              <a:spAutoFit/>
            </a:bodyPr>
            <a:lstStyle/>
            <a:p>
              <a:pPr algn="ctr"/>
              <a:r>
                <a:rPr lang="en-US" sz="4000" b="1" dirty="0">
                  <a:solidFill>
                    <a:schemeClr val="bg1"/>
                  </a:solidFill>
                </a:rPr>
                <a:t>02</a:t>
              </a:r>
            </a:p>
          </p:txBody>
        </p:sp>
      </p:grpSp>
      <p:sp>
        <p:nvSpPr>
          <p:cNvPr id="20" name="TextBox 19">
            <a:extLst>
              <a:ext uri="{FF2B5EF4-FFF2-40B4-BE49-F238E27FC236}">
                <a16:creationId xmlns:a16="http://schemas.microsoft.com/office/drawing/2014/main" id="{F7A59965-497E-4724-A5C5-03A7437393DF}"/>
              </a:ext>
            </a:extLst>
          </p:cNvPr>
          <p:cNvSpPr txBox="1"/>
          <p:nvPr/>
        </p:nvSpPr>
        <p:spPr>
          <a:xfrm>
            <a:off x="2846069" y="3429000"/>
            <a:ext cx="1582458" cy="2123658"/>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p>
        </p:txBody>
      </p:sp>
      <p:grpSp>
        <p:nvGrpSpPr>
          <p:cNvPr id="21" name="Group 20">
            <a:extLst>
              <a:ext uri="{FF2B5EF4-FFF2-40B4-BE49-F238E27FC236}">
                <a16:creationId xmlns:a16="http://schemas.microsoft.com/office/drawing/2014/main" id="{766A7243-AC37-424B-BBF1-CC8AE3C9E55B}"/>
              </a:ext>
            </a:extLst>
          </p:cNvPr>
          <p:cNvGrpSpPr/>
          <p:nvPr/>
        </p:nvGrpSpPr>
        <p:grpSpPr>
          <a:xfrm>
            <a:off x="4853840" y="2173392"/>
            <a:ext cx="2433084" cy="3958454"/>
            <a:chOff x="724691" y="2176531"/>
            <a:chExt cx="2433084" cy="3958454"/>
          </a:xfrm>
          <a:solidFill>
            <a:srgbClr val="F4C956"/>
          </a:solidFill>
          <a:effectLst>
            <a:outerShdw blurRad="50800" dist="38100" dir="10800000" algn="r" rotWithShape="0">
              <a:prstClr val="black">
                <a:alpha val="40000"/>
              </a:prstClr>
            </a:outerShdw>
          </a:effectLst>
        </p:grpSpPr>
        <p:sp>
          <p:nvSpPr>
            <p:cNvPr id="22" name="Freeform: Shape 21">
              <a:extLst>
                <a:ext uri="{FF2B5EF4-FFF2-40B4-BE49-F238E27FC236}">
                  <a16:creationId xmlns:a16="http://schemas.microsoft.com/office/drawing/2014/main" id="{912970E5-87A3-4250-8220-709831638761}"/>
                </a:ext>
              </a:extLst>
            </p:cNvPr>
            <p:cNvSpPr/>
            <p:nvPr/>
          </p:nvSpPr>
          <p:spPr>
            <a:xfrm>
              <a:off x="724691" y="2176531"/>
              <a:ext cx="2071577" cy="3955314"/>
            </a:xfrm>
            <a:custGeom>
              <a:avLst/>
              <a:gdLst>
                <a:gd name="connsiteX0" fmla="*/ 347331 w 2071577"/>
                <a:gd name="connsiteY0" fmla="*/ 0 h 3955314"/>
                <a:gd name="connsiteX1" fmla="*/ 753139 w 2071577"/>
                <a:gd name="connsiteY1" fmla="*/ 0 h 3955314"/>
                <a:gd name="connsiteX2" fmla="*/ 1665769 w 2071577"/>
                <a:gd name="connsiteY2" fmla="*/ 0 h 3955314"/>
                <a:gd name="connsiteX3" fmla="*/ 2071577 w 2071577"/>
                <a:gd name="connsiteY3" fmla="*/ 0 h 3955314"/>
                <a:gd name="connsiteX4" fmla="*/ 2071577 w 2071577"/>
                <a:gd name="connsiteY4" fmla="*/ 3955313 h 3955314"/>
                <a:gd name="connsiteX5" fmla="*/ 1665769 w 2071577"/>
                <a:gd name="connsiteY5" fmla="*/ 3955313 h 3955314"/>
                <a:gd name="connsiteX6" fmla="*/ 767319 w 2071577"/>
                <a:gd name="connsiteY6" fmla="*/ 3955313 h 3955314"/>
                <a:gd name="connsiteX7" fmla="*/ 767315 w 2071577"/>
                <a:gd name="connsiteY7" fmla="*/ 3955314 h 3955314"/>
                <a:gd name="connsiteX8" fmla="*/ 767312 w 2071577"/>
                <a:gd name="connsiteY8" fmla="*/ 3955313 h 3955314"/>
                <a:gd name="connsiteX9" fmla="*/ 753139 w 2071577"/>
                <a:gd name="connsiteY9" fmla="*/ 3955313 h 3955314"/>
                <a:gd name="connsiteX10" fmla="*/ 361511 w 2071577"/>
                <a:gd name="connsiteY10" fmla="*/ 3955313 h 3955314"/>
                <a:gd name="connsiteX11" fmla="*/ 361507 w 2071577"/>
                <a:gd name="connsiteY11" fmla="*/ 3955314 h 3955314"/>
                <a:gd name="connsiteX12" fmla="*/ 361504 w 2071577"/>
                <a:gd name="connsiteY12" fmla="*/ 3955313 h 3955314"/>
                <a:gd name="connsiteX13" fmla="*/ 347331 w 2071577"/>
                <a:gd name="connsiteY13" fmla="*/ 3955313 h 3955314"/>
                <a:gd name="connsiteX14" fmla="*/ 347331 w 2071577"/>
                <a:gd name="connsiteY14" fmla="*/ 3951398 h 3955314"/>
                <a:gd name="connsiteX15" fmla="*/ 324545 w 2071577"/>
                <a:gd name="connsiteY15" fmla="*/ 3945104 h 3955314"/>
                <a:gd name="connsiteX16" fmla="*/ 0 w 2071577"/>
                <a:gd name="connsiteY16" fmla="*/ 1977658 h 3955314"/>
                <a:gd name="connsiteX17" fmla="*/ 324545 w 2071577"/>
                <a:gd name="connsiteY17" fmla="*/ 10213 h 3955314"/>
                <a:gd name="connsiteX18" fmla="*/ 347331 w 2071577"/>
                <a:gd name="connsiteY18" fmla="*/ 3918 h 3955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71577" h="3955314">
                  <a:moveTo>
                    <a:pt x="347331" y="0"/>
                  </a:moveTo>
                  <a:lnTo>
                    <a:pt x="753139" y="0"/>
                  </a:lnTo>
                  <a:lnTo>
                    <a:pt x="1665769" y="0"/>
                  </a:lnTo>
                  <a:lnTo>
                    <a:pt x="2071577" y="0"/>
                  </a:lnTo>
                  <a:lnTo>
                    <a:pt x="2071577" y="3955313"/>
                  </a:lnTo>
                  <a:lnTo>
                    <a:pt x="1665769" y="3955313"/>
                  </a:lnTo>
                  <a:lnTo>
                    <a:pt x="767319" y="3955313"/>
                  </a:lnTo>
                  <a:lnTo>
                    <a:pt x="767315" y="3955314"/>
                  </a:lnTo>
                  <a:lnTo>
                    <a:pt x="767312" y="3955313"/>
                  </a:lnTo>
                  <a:lnTo>
                    <a:pt x="753139" y="3955313"/>
                  </a:lnTo>
                  <a:lnTo>
                    <a:pt x="361511" y="3955313"/>
                  </a:lnTo>
                  <a:lnTo>
                    <a:pt x="361507" y="3955314"/>
                  </a:lnTo>
                  <a:lnTo>
                    <a:pt x="361504" y="3955313"/>
                  </a:lnTo>
                  <a:lnTo>
                    <a:pt x="347331" y="3955313"/>
                  </a:lnTo>
                  <a:lnTo>
                    <a:pt x="347331" y="3951398"/>
                  </a:lnTo>
                  <a:lnTo>
                    <a:pt x="324545" y="3945104"/>
                  </a:lnTo>
                  <a:cubicBezTo>
                    <a:pt x="142253" y="3843828"/>
                    <a:pt x="0" y="3001623"/>
                    <a:pt x="0" y="1977658"/>
                  </a:cubicBezTo>
                  <a:cubicBezTo>
                    <a:pt x="0" y="953693"/>
                    <a:pt x="142253" y="111488"/>
                    <a:pt x="324545" y="10213"/>
                  </a:cubicBezTo>
                  <a:lnTo>
                    <a:pt x="347331" y="391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3C70C53E-2A0D-4CE3-9B3D-5F73C8D41E68}"/>
                </a:ext>
              </a:extLst>
            </p:cNvPr>
            <p:cNvSpPr/>
            <p:nvPr/>
          </p:nvSpPr>
          <p:spPr>
            <a:xfrm>
              <a:off x="2434761" y="2179673"/>
              <a:ext cx="723014" cy="3955312"/>
            </a:xfrm>
            <a:prstGeom prst="ellipse">
              <a:avLst/>
            </a:prstGeom>
            <a:solidFill>
              <a:srgbClr val="D6AB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3493A52D-23C5-4181-B492-80B4D5BFBE8F}"/>
                </a:ext>
              </a:extLst>
            </p:cNvPr>
            <p:cNvSpPr txBox="1"/>
            <p:nvPr/>
          </p:nvSpPr>
          <p:spPr>
            <a:xfrm>
              <a:off x="1135999" y="2609401"/>
              <a:ext cx="1024926" cy="707886"/>
            </a:xfrm>
            <a:prstGeom prst="rect">
              <a:avLst/>
            </a:prstGeom>
            <a:grpFill/>
          </p:spPr>
          <p:txBody>
            <a:bodyPr wrap="square" rtlCol="0">
              <a:spAutoFit/>
            </a:bodyPr>
            <a:lstStyle/>
            <a:p>
              <a:pPr algn="ctr"/>
              <a:r>
                <a:rPr lang="en-US" sz="4000" b="1" dirty="0">
                  <a:solidFill>
                    <a:schemeClr val="bg1"/>
                  </a:solidFill>
                </a:rPr>
                <a:t>03</a:t>
              </a:r>
            </a:p>
          </p:txBody>
        </p:sp>
      </p:grpSp>
      <p:sp>
        <p:nvSpPr>
          <p:cNvPr id="25" name="TextBox 24">
            <a:extLst>
              <a:ext uri="{FF2B5EF4-FFF2-40B4-BE49-F238E27FC236}">
                <a16:creationId xmlns:a16="http://schemas.microsoft.com/office/drawing/2014/main" id="{B1C1F0BE-3488-40B8-BC08-B42BEF542122}"/>
              </a:ext>
            </a:extLst>
          </p:cNvPr>
          <p:cNvSpPr txBox="1"/>
          <p:nvPr/>
        </p:nvSpPr>
        <p:spPr>
          <a:xfrm>
            <a:off x="4917646" y="3425861"/>
            <a:ext cx="1582458" cy="2123658"/>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p>
        </p:txBody>
      </p:sp>
      <p:sp>
        <p:nvSpPr>
          <p:cNvPr id="38" name="TextBox 37">
            <a:extLst>
              <a:ext uri="{FF2B5EF4-FFF2-40B4-BE49-F238E27FC236}">
                <a16:creationId xmlns:a16="http://schemas.microsoft.com/office/drawing/2014/main" id="{FC3A608D-6FF7-4842-9CCC-CFCA951D5FA4}"/>
              </a:ext>
            </a:extLst>
          </p:cNvPr>
          <p:cNvSpPr txBox="1"/>
          <p:nvPr/>
        </p:nvSpPr>
        <p:spPr>
          <a:xfrm>
            <a:off x="7848667" y="4497490"/>
            <a:ext cx="3962332" cy="1631216"/>
          </a:xfrm>
          <a:prstGeom prst="rect">
            <a:avLst/>
          </a:prstGeom>
          <a:noFill/>
        </p:spPr>
        <p:txBody>
          <a:bodyPr wrap="square" rtlCol="0">
            <a:spAutoFit/>
          </a:bodyPr>
          <a:lstStyle/>
          <a:p>
            <a:r>
              <a:rPr lang="en-US" sz="2000" b="1" dirty="0">
                <a:solidFill>
                  <a:schemeClr val="bg1"/>
                </a:solidFill>
                <a:latin typeface="Candara" panose="020E0502030303020204" pitchFamily="34" charset="0"/>
              </a:rPr>
              <a:t>LOREM IPSUM DOLOR</a:t>
            </a:r>
          </a:p>
          <a:p>
            <a:endParaRPr lang="en-US" sz="10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39" name="TextBox 38">
            <a:extLst>
              <a:ext uri="{FF2B5EF4-FFF2-40B4-BE49-F238E27FC236}">
                <a16:creationId xmlns:a16="http://schemas.microsoft.com/office/drawing/2014/main" id="{6DFBCA70-8748-4083-A0D4-095C0A691F45}"/>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pic>
        <p:nvPicPr>
          <p:cNvPr id="26" name="Picture 25">
            <a:hlinkClick r:id="rId4"/>
            <a:extLst>
              <a:ext uri="{FF2B5EF4-FFF2-40B4-BE49-F238E27FC236}">
                <a16:creationId xmlns:a16="http://schemas.microsoft.com/office/drawing/2014/main" id="{FED18682-7037-4F63-BA0B-972248B925D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7301210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childTnLst>
                          </p:cTn>
                        </p:par>
                        <p:par>
                          <p:cTn id="14" fill="hold">
                            <p:stCondLst>
                              <p:cond delay="1000"/>
                            </p:stCondLst>
                            <p:childTnLst>
                              <p:par>
                                <p:cTn id="15" presetID="9" presetClass="entr" presetSubtype="0" fill="hold" grpId="0" nodeType="afterEffect">
                                  <p:stCondLst>
                                    <p:cond delay="0"/>
                                  </p:stCondLst>
                                  <p:childTnLst>
                                    <p:set>
                                      <p:cBhvr>
                                        <p:cTn id="16" dur="1" fill="hold">
                                          <p:stCondLst>
                                            <p:cond delay="0"/>
                                          </p:stCondLst>
                                        </p:cTn>
                                        <p:tgtEl>
                                          <p:spTgt spid="37"/>
                                        </p:tgtEl>
                                        <p:attrNameLst>
                                          <p:attrName>style.visibility</p:attrName>
                                        </p:attrNameLst>
                                      </p:cBhvr>
                                      <p:to>
                                        <p:strVal val="visible"/>
                                      </p:to>
                                    </p:set>
                                    <p:animEffect transition="in" filter="dissolve">
                                      <p:cBhvr>
                                        <p:cTn id="17" dur="500"/>
                                        <p:tgtEl>
                                          <p:spTgt spid="37"/>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38"/>
                                        </p:tgtEl>
                                        <p:attrNameLst>
                                          <p:attrName>style.visibility</p:attrName>
                                        </p:attrNameLst>
                                      </p:cBhvr>
                                      <p:to>
                                        <p:strVal val="visible"/>
                                      </p:to>
                                    </p:set>
                                    <p:animEffect transition="in" filter="fade">
                                      <p:cBhvr>
                                        <p:cTn id="21" dur="1000"/>
                                        <p:tgtEl>
                                          <p:spTgt spid="38"/>
                                        </p:tgtEl>
                                      </p:cBhvr>
                                    </p:animEffect>
                                    <p:anim calcmode="lin" valueType="num">
                                      <p:cBhvr>
                                        <p:cTn id="22" dur="1000" fill="hold"/>
                                        <p:tgtEl>
                                          <p:spTgt spid="38"/>
                                        </p:tgtEl>
                                        <p:attrNameLst>
                                          <p:attrName>ppt_x</p:attrName>
                                        </p:attrNameLst>
                                      </p:cBhvr>
                                      <p:tavLst>
                                        <p:tav tm="0">
                                          <p:val>
                                            <p:strVal val="#ppt_x"/>
                                          </p:val>
                                        </p:tav>
                                        <p:tav tm="100000">
                                          <p:val>
                                            <p:strVal val="#ppt_x"/>
                                          </p:val>
                                        </p:tav>
                                      </p:tavLst>
                                    </p:anim>
                                    <p:anim calcmode="lin" valueType="num">
                                      <p:cBhvr>
                                        <p:cTn id="23" dur="1000" fill="hold"/>
                                        <p:tgtEl>
                                          <p:spTgt spid="38"/>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2" presetClass="entr" presetSubtype="2" fill="hold" nodeType="after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additive="base">
                                        <p:cTn id="27" dur="500" fill="hold"/>
                                        <p:tgtEl>
                                          <p:spTgt spid="15"/>
                                        </p:tgtEl>
                                        <p:attrNameLst>
                                          <p:attrName>ppt_x</p:attrName>
                                        </p:attrNameLst>
                                      </p:cBhvr>
                                      <p:tavLst>
                                        <p:tav tm="0">
                                          <p:val>
                                            <p:strVal val="1+#ppt_w/2"/>
                                          </p:val>
                                        </p:tav>
                                        <p:tav tm="100000">
                                          <p:val>
                                            <p:strVal val="#ppt_x"/>
                                          </p:val>
                                        </p:tav>
                                      </p:tavLst>
                                    </p:anim>
                                    <p:anim calcmode="lin" valueType="num">
                                      <p:cBhvr additive="base">
                                        <p:cTn id="28" dur="500" fill="hold"/>
                                        <p:tgtEl>
                                          <p:spTgt spid="15"/>
                                        </p:tgtEl>
                                        <p:attrNameLst>
                                          <p:attrName>ppt_y</p:attrName>
                                        </p:attrNameLst>
                                      </p:cBhvr>
                                      <p:tavLst>
                                        <p:tav tm="0">
                                          <p:val>
                                            <p:strVal val="#ppt_y"/>
                                          </p:val>
                                        </p:tav>
                                        <p:tav tm="100000">
                                          <p:val>
                                            <p:strVal val="#ppt_y"/>
                                          </p:val>
                                        </p:tav>
                                      </p:tavLst>
                                    </p:anim>
                                  </p:childTnLst>
                                </p:cTn>
                              </p:par>
                            </p:childTnLst>
                          </p:cTn>
                        </p:par>
                        <p:par>
                          <p:cTn id="29" fill="hold">
                            <p:stCondLst>
                              <p:cond delay="3000"/>
                            </p:stCondLst>
                            <p:childTnLst>
                              <p:par>
                                <p:cTn id="30" presetID="22" presetClass="entr" presetSubtype="1" fill="hold" grpId="0" nodeType="after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up)">
                                      <p:cBhvr>
                                        <p:cTn id="32" dur="500"/>
                                        <p:tgtEl>
                                          <p:spTgt spid="10"/>
                                        </p:tgtEl>
                                      </p:cBhvr>
                                    </p:animEffect>
                                  </p:childTnLst>
                                </p:cTn>
                              </p:par>
                            </p:childTnLst>
                          </p:cTn>
                        </p:par>
                        <p:par>
                          <p:cTn id="33" fill="hold">
                            <p:stCondLst>
                              <p:cond delay="3500"/>
                            </p:stCondLst>
                            <p:childTnLst>
                              <p:par>
                                <p:cTn id="34" presetID="2" presetClass="entr" presetSubtype="2" fill="hold" nodeType="after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additive="base">
                                        <p:cTn id="36" dur="500" fill="hold"/>
                                        <p:tgtEl>
                                          <p:spTgt spid="16"/>
                                        </p:tgtEl>
                                        <p:attrNameLst>
                                          <p:attrName>ppt_x</p:attrName>
                                        </p:attrNameLst>
                                      </p:cBhvr>
                                      <p:tavLst>
                                        <p:tav tm="0">
                                          <p:val>
                                            <p:strVal val="1+#ppt_w/2"/>
                                          </p:val>
                                        </p:tav>
                                        <p:tav tm="100000">
                                          <p:val>
                                            <p:strVal val="#ppt_x"/>
                                          </p:val>
                                        </p:tav>
                                      </p:tavLst>
                                    </p:anim>
                                    <p:anim calcmode="lin" valueType="num">
                                      <p:cBhvr additive="base">
                                        <p:cTn id="37" dur="500" fill="hold"/>
                                        <p:tgtEl>
                                          <p:spTgt spid="16"/>
                                        </p:tgtEl>
                                        <p:attrNameLst>
                                          <p:attrName>ppt_y</p:attrName>
                                        </p:attrNameLst>
                                      </p:cBhvr>
                                      <p:tavLst>
                                        <p:tav tm="0">
                                          <p:val>
                                            <p:strVal val="#ppt_y"/>
                                          </p:val>
                                        </p:tav>
                                        <p:tav tm="100000">
                                          <p:val>
                                            <p:strVal val="#ppt_y"/>
                                          </p:val>
                                        </p:tav>
                                      </p:tavLst>
                                    </p:anim>
                                  </p:childTnLst>
                                </p:cTn>
                              </p:par>
                            </p:childTnLst>
                          </p:cTn>
                        </p:par>
                        <p:par>
                          <p:cTn id="38" fill="hold">
                            <p:stCondLst>
                              <p:cond delay="4000"/>
                            </p:stCondLst>
                            <p:childTnLst>
                              <p:par>
                                <p:cTn id="39" presetID="22" presetClass="entr" presetSubtype="1" fill="hold" grpId="0" nodeType="after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wipe(up)">
                                      <p:cBhvr>
                                        <p:cTn id="41" dur="500"/>
                                        <p:tgtEl>
                                          <p:spTgt spid="20"/>
                                        </p:tgtEl>
                                      </p:cBhvr>
                                    </p:animEffect>
                                  </p:childTnLst>
                                </p:cTn>
                              </p:par>
                            </p:childTnLst>
                          </p:cTn>
                        </p:par>
                        <p:par>
                          <p:cTn id="42" fill="hold">
                            <p:stCondLst>
                              <p:cond delay="4500"/>
                            </p:stCondLst>
                            <p:childTnLst>
                              <p:par>
                                <p:cTn id="43" presetID="2" presetClass="entr" presetSubtype="2" fill="hold" nodeType="afterEffect">
                                  <p:stCondLst>
                                    <p:cond delay="0"/>
                                  </p:stCondLst>
                                  <p:childTnLst>
                                    <p:set>
                                      <p:cBhvr>
                                        <p:cTn id="44" dur="1" fill="hold">
                                          <p:stCondLst>
                                            <p:cond delay="0"/>
                                          </p:stCondLst>
                                        </p:cTn>
                                        <p:tgtEl>
                                          <p:spTgt spid="21"/>
                                        </p:tgtEl>
                                        <p:attrNameLst>
                                          <p:attrName>style.visibility</p:attrName>
                                        </p:attrNameLst>
                                      </p:cBhvr>
                                      <p:to>
                                        <p:strVal val="visible"/>
                                      </p:to>
                                    </p:set>
                                    <p:anim calcmode="lin" valueType="num">
                                      <p:cBhvr additive="base">
                                        <p:cTn id="45" dur="500" fill="hold"/>
                                        <p:tgtEl>
                                          <p:spTgt spid="21"/>
                                        </p:tgtEl>
                                        <p:attrNameLst>
                                          <p:attrName>ppt_x</p:attrName>
                                        </p:attrNameLst>
                                      </p:cBhvr>
                                      <p:tavLst>
                                        <p:tav tm="0">
                                          <p:val>
                                            <p:strVal val="1+#ppt_w/2"/>
                                          </p:val>
                                        </p:tav>
                                        <p:tav tm="100000">
                                          <p:val>
                                            <p:strVal val="#ppt_x"/>
                                          </p:val>
                                        </p:tav>
                                      </p:tavLst>
                                    </p:anim>
                                    <p:anim calcmode="lin" valueType="num">
                                      <p:cBhvr additive="base">
                                        <p:cTn id="46" dur="500" fill="hold"/>
                                        <p:tgtEl>
                                          <p:spTgt spid="21"/>
                                        </p:tgtEl>
                                        <p:attrNameLst>
                                          <p:attrName>ppt_y</p:attrName>
                                        </p:attrNameLst>
                                      </p:cBhvr>
                                      <p:tavLst>
                                        <p:tav tm="0">
                                          <p:val>
                                            <p:strVal val="#ppt_y"/>
                                          </p:val>
                                        </p:tav>
                                        <p:tav tm="100000">
                                          <p:val>
                                            <p:strVal val="#ppt_y"/>
                                          </p:val>
                                        </p:tav>
                                      </p:tavLst>
                                    </p:anim>
                                  </p:childTnLst>
                                </p:cTn>
                              </p:par>
                            </p:childTnLst>
                          </p:cTn>
                        </p:par>
                        <p:par>
                          <p:cTn id="47" fill="hold">
                            <p:stCondLst>
                              <p:cond delay="5000"/>
                            </p:stCondLst>
                            <p:childTnLst>
                              <p:par>
                                <p:cTn id="48" presetID="22" presetClass="entr" presetSubtype="1" fill="hold" grpId="0" nodeType="after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wipe(up)">
                                      <p:cBhvr>
                                        <p:cTn id="50"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10" grpId="0"/>
      <p:bldP spid="20" grpId="0"/>
      <p:bldP spid="25" grpId="0"/>
      <p:bldP spid="38" grpId="0"/>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1350</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2018-11-21T17:58:10Z</dcterms:modified>
</cp:coreProperties>
</file>