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088518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A80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7" name="Group 36">
            <a:extLst>
              <a:ext uri="{FF2B5EF4-FFF2-40B4-BE49-F238E27FC236}">
                <a16:creationId xmlns:a16="http://schemas.microsoft.com/office/drawing/2014/main" id="{B4D6ADD1-0678-4CD8-A197-1E17CCF0A6D0}"/>
              </a:ext>
            </a:extLst>
          </p:cNvPr>
          <p:cNvGrpSpPr>
            <a:grpSpLocks noChangeAspect="1"/>
          </p:cNvGrpSpPr>
          <p:nvPr/>
        </p:nvGrpSpPr>
        <p:grpSpPr>
          <a:xfrm>
            <a:off x="7996353" y="1516606"/>
            <a:ext cx="1277079" cy="1206183"/>
            <a:chOff x="6330862" y="503694"/>
            <a:chExt cx="5395334" cy="5095799"/>
          </a:xfrm>
          <a:effectLst>
            <a:outerShdw blurRad="50800" dist="38100" dir="8100000" algn="tr" rotWithShape="0">
              <a:prstClr val="black">
                <a:alpha val="40000"/>
              </a:prstClr>
            </a:outerShdw>
          </a:effectLst>
        </p:grpSpPr>
        <p:sp>
          <p:nvSpPr>
            <p:cNvPr id="35" name="Freeform: Shape 34">
              <a:extLst>
                <a:ext uri="{FF2B5EF4-FFF2-40B4-BE49-F238E27FC236}">
                  <a16:creationId xmlns:a16="http://schemas.microsoft.com/office/drawing/2014/main" id="{908803BE-45EE-4529-8437-FC244EC58D2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734ADFBC-B4C6-4C72-973B-F3C293E7FDE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781CB"/>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6837482" y="4447513"/>
            <a:ext cx="2311850" cy="2183503"/>
            <a:chOff x="335615" y="1028218"/>
            <a:chExt cx="5395334" cy="5095799"/>
          </a:xfrm>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1AA8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5C40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grpSp>
        <p:nvGrpSpPr>
          <p:cNvPr id="72" name="Group 71">
            <a:extLst>
              <a:ext uri="{FF2B5EF4-FFF2-40B4-BE49-F238E27FC236}">
                <a16:creationId xmlns:a16="http://schemas.microsoft.com/office/drawing/2014/main" id="{E56A5AA7-6408-4929-AC31-9E0F341755CD}"/>
              </a:ext>
            </a:extLst>
          </p:cNvPr>
          <p:cNvGrpSpPr>
            <a:grpSpLocks noChangeAspect="1"/>
          </p:cNvGrpSpPr>
          <p:nvPr/>
        </p:nvGrpSpPr>
        <p:grpSpPr>
          <a:xfrm>
            <a:off x="9914995" y="2733639"/>
            <a:ext cx="1277079" cy="1206183"/>
            <a:chOff x="6330862" y="503694"/>
            <a:chExt cx="5395334" cy="5095799"/>
          </a:xfrm>
          <a:effectLst>
            <a:outerShdw blurRad="50800" dist="38100" dir="8100000" algn="tr" rotWithShape="0">
              <a:prstClr val="black">
                <a:alpha val="40000"/>
              </a:prstClr>
            </a:outerShdw>
          </a:effectLst>
        </p:grpSpPr>
        <p:sp>
          <p:nvSpPr>
            <p:cNvPr id="73" name="Freeform: Shape 72">
              <a:extLst>
                <a:ext uri="{FF2B5EF4-FFF2-40B4-BE49-F238E27FC236}">
                  <a16:creationId xmlns:a16="http://schemas.microsoft.com/office/drawing/2014/main" id="{A22218C0-9F75-4768-A4BB-65292249D230}"/>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Shape 73">
              <a:extLst>
                <a:ext uri="{FF2B5EF4-FFF2-40B4-BE49-F238E27FC236}">
                  <a16:creationId xmlns:a16="http://schemas.microsoft.com/office/drawing/2014/main" id="{D7080C40-811D-4B4F-841F-9771CDF94F46}"/>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4781CB"/>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6124690" y="5011939"/>
            <a:ext cx="1277079" cy="1206183"/>
            <a:chOff x="6330862" y="503694"/>
            <a:chExt cx="5395334" cy="5095799"/>
          </a:xfrm>
          <a:effectLst>
            <a:outerShdw blurRad="50800" dist="38100" algn="l"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01AA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50800" dist="38100" dir="8100000" algn="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4224259" y="3820631"/>
            <a:ext cx="1277079" cy="1206183"/>
            <a:chOff x="6330862" y="503694"/>
            <a:chExt cx="5395334" cy="5095799"/>
          </a:xfrm>
          <a:effectLst>
            <a:outerShdw blurRad="50800" dist="38100" dir="13500000" algn="br"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50800" dist="38100" dir="8100000" algn="tr"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67116" y="2848071"/>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A</a:t>
            </a:r>
          </a:p>
        </p:txBody>
      </p:sp>
      <p:sp>
        <p:nvSpPr>
          <p:cNvPr id="88" name="TextBox 87">
            <a:extLst>
              <a:ext uri="{FF2B5EF4-FFF2-40B4-BE49-F238E27FC236}">
                <a16:creationId xmlns:a16="http://schemas.microsoft.com/office/drawing/2014/main" id="{DF4A05B9-251B-4A7A-8D24-D0637B48FE0C}"/>
              </a:ext>
            </a:extLst>
          </p:cNvPr>
          <p:cNvSpPr txBox="1"/>
          <p:nvPr/>
        </p:nvSpPr>
        <p:spPr>
          <a:xfrm>
            <a:off x="4528455" y="4066066"/>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B</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443704" y="60835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C</a:t>
            </a:r>
          </a:p>
        </p:txBody>
      </p:sp>
      <p:sp>
        <p:nvSpPr>
          <p:cNvPr id="90" name="TextBox 89">
            <a:extLst>
              <a:ext uri="{FF2B5EF4-FFF2-40B4-BE49-F238E27FC236}">
                <a16:creationId xmlns:a16="http://schemas.microsoft.com/office/drawing/2014/main" id="{82610D1A-1094-423A-AEE9-0B05D6451355}"/>
              </a:ext>
            </a:extLst>
          </p:cNvPr>
          <p:cNvSpPr txBox="1"/>
          <p:nvPr/>
        </p:nvSpPr>
        <p:spPr>
          <a:xfrm>
            <a:off x="8274518" y="1744817"/>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D</a:t>
            </a:r>
          </a:p>
        </p:txBody>
      </p:sp>
      <p:sp>
        <p:nvSpPr>
          <p:cNvPr id="91" name="TextBox 90">
            <a:extLst>
              <a:ext uri="{FF2B5EF4-FFF2-40B4-BE49-F238E27FC236}">
                <a16:creationId xmlns:a16="http://schemas.microsoft.com/office/drawing/2014/main" id="{4B848E52-659F-4254-9472-2EFD823D5126}"/>
              </a:ext>
            </a:extLst>
          </p:cNvPr>
          <p:cNvSpPr txBox="1"/>
          <p:nvPr/>
        </p:nvSpPr>
        <p:spPr>
          <a:xfrm>
            <a:off x="6443704" y="5214920"/>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E</a:t>
            </a:r>
          </a:p>
        </p:txBody>
      </p:sp>
      <p:sp>
        <p:nvSpPr>
          <p:cNvPr id="92" name="TextBox 91">
            <a:extLst>
              <a:ext uri="{FF2B5EF4-FFF2-40B4-BE49-F238E27FC236}">
                <a16:creationId xmlns:a16="http://schemas.microsoft.com/office/drawing/2014/main" id="{CEC418EA-71F7-43A5-8C8F-7BA1D0AAF807}"/>
              </a:ext>
            </a:extLst>
          </p:cNvPr>
          <p:cNvSpPr txBox="1"/>
          <p:nvPr/>
        </p:nvSpPr>
        <p:spPr>
          <a:xfrm>
            <a:off x="10200097" y="2971215"/>
            <a:ext cx="704888" cy="800219"/>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STEP</a:t>
            </a:r>
          </a:p>
          <a:p>
            <a:pPr algn="ctr"/>
            <a:r>
              <a:rPr lang="en-US" sz="2800" b="1" dirty="0">
                <a:solidFill>
                  <a:schemeClr val="bg1"/>
                </a:solidFill>
              </a:rPr>
              <a:t>F</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6" name="Text Box 10">
            <a:extLst>
              <a:ext uri="{FF2B5EF4-FFF2-40B4-BE49-F238E27FC236}">
                <a16:creationId xmlns:a16="http://schemas.microsoft.com/office/drawing/2014/main" id="{C9F591C4-988E-44F8-8579-27990C194690}"/>
              </a:ext>
            </a:extLst>
          </p:cNvPr>
          <p:cNvSpPr txBox="1">
            <a:spLocks noChangeArrowheads="1"/>
          </p:cNvSpPr>
          <p:nvPr/>
        </p:nvSpPr>
        <p:spPr bwMode="auto">
          <a:xfrm>
            <a:off x="7294393" y="2818535"/>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7" name="Text Box 10">
            <a:extLst>
              <a:ext uri="{FF2B5EF4-FFF2-40B4-BE49-F238E27FC236}">
                <a16:creationId xmlns:a16="http://schemas.microsoft.com/office/drawing/2014/main" id="{75073481-EF6A-41DE-89CF-5E1E42395107}"/>
              </a:ext>
            </a:extLst>
          </p:cNvPr>
          <p:cNvSpPr txBox="1">
            <a:spLocks noChangeArrowheads="1"/>
          </p:cNvSpPr>
          <p:nvPr/>
        </p:nvSpPr>
        <p:spPr bwMode="auto">
          <a:xfrm>
            <a:off x="9156914" y="398631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7315915" y="5146346"/>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pic>
        <p:nvPicPr>
          <p:cNvPr id="70" name="Picture 69">
            <a:hlinkClick r:id="rId2"/>
            <a:extLst>
              <a:ext uri="{FF2B5EF4-FFF2-40B4-BE49-F238E27FC236}">
                <a16:creationId xmlns:a16="http://schemas.microsoft.com/office/drawing/2014/main" id="{9F48DCCA-E220-4D33-909A-D1B5CCCF446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8380593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47" presetClass="entr" presetSubtype="0" fill="hold" nodeType="afterEffect">
                                  <p:stCondLst>
                                    <p:cond delay="0"/>
                                  </p:stCondLst>
                                  <p:childTnLst>
                                    <p:set>
                                      <p:cBhvr>
                                        <p:cTn id="21" dur="1" fill="hold">
                                          <p:stCondLst>
                                            <p:cond delay="0"/>
                                          </p:stCondLst>
                                        </p:cTn>
                                        <p:tgtEl>
                                          <p:spTgt spid="84"/>
                                        </p:tgtEl>
                                        <p:attrNameLst>
                                          <p:attrName>style.visibility</p:attrName>
                                        </p:attrNameLst>
                                      </p:cBhvr>
                                      <p:to>
                                        <p:strVal val="visible"/>
                                      </p:to>
                                    </p:set>
                                    <p:animEffect transition="in" filter="fade">
                                      <p:cBhvr>
                                        <p:cTn id="22" dur="1000"/>
                                        <p:tgtEl>
                                          <p:spTgt spid="84"/>
                                        </p:tgtEl>
                                      </p:cBhvr>
                                    </p:animEffect>
                                    <p:anim calcmode="lin" valueType="num">
                                      <p:cBhvr>
                                        <p:cTn id="23" dur="1000" fill="hold"/>
                                        <p:tgtEl>
                                          <p:spTgt spid="84"/>
                                        </p:tgtEl>
                                        <p:attrNameLst>
                                          <p:attrName>ppt_x</p:attrName>
                                        </p:attrNameLst>
                                      </p:cBhvr>
                                      <p:tavLst>
                                        <p:tav tm="0">
                                          <p:val>
                                            <p:strVal val="#ppt_x"/>
                                          </p:val>
                                        </p:tav>
                                        <p:tav tm="100000">
                                          <p:val>
                                            <p:strVal val="#ppt_x"/>
                                          </p:val>
                                        </p:tav>
                                      </p:tavLst>
                                    </p:anim>
                                    <p:anim calcmode="lin" valueType="num">
                                      <p:cBhvr>
                                        <p:cTn id="24" dur="1000" fill="hold"/>
                                        <p:tgtEl>
                                          <p:spTgt spid="84"/>
                                        </p:tgtEl>
                                        <p:attrNameLst>
                                          <p:attrName>ppt_y</p:attrName>
                                        </p:attrNameLst>
                                      </p:cBhvr>
                                      <p:tavLst>
                                        <p:tav tm="0">
                                          <p:val>
                                            <p:strVal val="#ppt_y-.1"/>
                                          </p:val>
                                        </p:tav>
                                        <p:tav tm="100000">
                                          <p:val>
                                            <p:strVal val="#ppt_y"/>
                                          </p:val>
                                        </p:tav>
                                      </p:tavLst>
                                    </p:anim>
                                  </p:childTnLst>
                                </p:cTn>
                              </p:par>
                              <p:par>
                                <p:cTn id="25" presetID="47" presetClass="entr" presetSubtype="0" fill="hold" grpId="0" nodeType="withEffect">
                                  <p:stCondLst>
                                    <p:cond delay="0"/>
                                  </p:stCondLst>
                                  <p:childTnLst>
                                    <p:set>
                                      <p:cBhvr>
                                        <p:cTn id="26" dur="1" fill="hold">
                                          <p:stCondLst>
                                            <p:cond delay="0"/>
                                          </p:stCondLst>
                                        </p:cTn>
                                        <p:tgtEl>
                                          <p:spTgt spid="87"/>
                                        </p:tgtEl>
                                        <p:attrNameLst>
                                          <p:attrName>style.visibility</p:attrName>
                                        </p:attrNameLst>
                                      </p:cBhvr>
                                      <p:to>
                                        <p:strVal val="visible"/>
                                      </p:to>
                                    </p:set>
                                    <p:animEffect transition="in" filter="fade">
                                      <p:cBhvr>
                                        <p:cTn id="27" dur="1000"/>
                                        <p:tgtEl>
                                          <p:spTgt spid="87"/>
                                        </p:tgtEl>
                                      </p:cBhvr>
                                    </p:animEffect>
                                    <p:anim calcmode="lin" valueType="num">
                                      <p:cBhvr>
                                        <p:cTn id="28" dur="1000" fill="hold"/>
                                        <p:tgtEl>
                                          <p:spTgt spid="87"/>
                                        </p:tgtEl>
                                        <p:attrNameLst>
                                          <p:attrName>ppt_x</p:attrName>
                                        </p:attrNameLst>
                                      </p:cBhvr>
                                      <p:tavLst>
                                        <p:tav tm="0">
                                          <p:val>
                                            <p:strVal val="#ppt_x"/>
                                          </p:val>
                                        </p:tav>
                                        <p:tav tm="100000">
                                          <p:val>
                                            <p:strVal val="#ppt_x"/>
                                          </p:val>
                                        </p:tav>
                                      </p:tavLst>
                                    </p:anim>
                                    <p:anim calcmode="lin" valueType="num">
                                      <p:cBhvr>
                                        <p:cTn id="29" dur="1000" fill="hold"/>
                                        <p:tgtEl>
                                          <p:spTgt spid="87"/>
                                        </p:tgtEl>
                                        <p:attrNameLst>
                                          <p:attrName>ppt_y</p:attrName>
                                        </p:attrNameLst>
                                      </p:cBhvr>
                                      <p:tavLst>
                                        <p:tav tm="0">
                                          <p:val>
                                            <p:strVal val="#ppt_y-.1"/>
                                          </p:val>
                                        </p:tav>
                                        <p:tav tm="100000">
                                          <p:val>
                                            <p:strVal val="#ppt_y"/>
                                          </p:val>
                                        </p:tav>
                                      </p:tavLst>
                                    </p:anim>
                                  </p:childTnLst>
                                </p:cTn>
                              </p:par>
                            </p:childTnLst>
                          </p:cTn>
                        </p:par>
                        <p:par>
                          <p:cTn id="30" fill="hold">
                            <p:stCondLst>
                              <p:cond delay="2000"/>
                            </p:stCondLst>
                            <p:childTnLst>
                              <p:par>
                                <p:cTn id="31" presetID="53" presetClass="entr" presetSubtype="16" fill="hold" nodeType="afterEffect">
                                  <p:stCondLst>
                                    <p:cond delay="0"/>
                                  </p:stCondLst>
                                  <p:childTnLst>
                                    <p:set>
                                      <p:cBhvr>
                                        <p:cTn id="32" dur="1" fill="hold">
                                          <p:stCondLst>
                                            <p:cond delay="0"/>
                                          </p:stCondLst>
                                        </p:cTn>
                                        <p:tgtEl>
                                          <p:spTgt spid="60"/>
                                        </p:tgtEl>
                                        <p:attrNameLst>
                                          <p:attrName>style.visibility</p:attrName>
                                        </p:attrNameLst>
                                      </p:cBhvr>
                                      <p:to>
                                        <p:strVal val="visible"/>
                                      </p:to>
                                    </p:set>
                                    <p:anim calcmode="lin" valueType="num">
                                      <p:cBhvr>
                                        <p:cTn id="33" dur="500" fill="hold"/>
                                        <p:tgtEl>
                                          <p:spTgt spid="60"/>
                                        </p:tgtEl>
                                        <p:attrNameLst>
                                          <p:attrName>ppt_w</p:attrName>
                                        </p:attrNameLst>
                                      </p:cBhvr>
                                      <p:tavLst>
                                        <p:tav tm="0">
                                          <p:val>
                                            <p:fltVal val="0"/>
                                          </p:val>
                                        </p:tav>
                                        <p:tav tm="100000">
                                          <p:val>
                                            <p:strVal val="#ppt_w"/>
                                          </p:val>
                                        </p:tav>
                                      </p:tavLst>
                                    </p:anim>
                                    <p:anim calcmode="lin" valueType="num">
                                      <p:cBhvr>
                                        <p:cTn id="34" dur="500" fill="hold"/>
                                        <p:tgtEl>
                                          <p:spTgt spid="60"/>
                                        </p:tgtEl>
                                        <p:attrNameLst>
                                          <p:attrName>ppt_h</p:attrName>
                                        </p:attrNameLst>
                                      </p:cBhvr>
                                      <p:tavLst>
                                        <p:tav tm="0">
                                          <p:val>
                                            <p:fltVal val="0"/>
                                          </p:val>
                                        </p:tav>
                                        <p:tav tm="100000">
                                          <p:val>
                                            <p:strVal val="#ppt_h"/>
                                          </p:val>
                                        </p:tav>
                                      </p:tavLst>
                                    </p:anim>
                                    <p:animEffect transition="in" filter="fade">
                                      <p:cBhvr>
                                        <p:cTn id="35" dur="500"/>
                                        <p:tgtEl>
                                          <p:spTgt spid="60"/>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93"/>
                                        </p:tgtEl>
                                        <p:attrNameLst>
                                          <p:attrName>style.visibility</p:attrName>
                                        </p:attrNameLst>
                                      </p:cBhvr>
                                      <p:to>
                                        <p:strVal val="visible"/>
                                      </p:to>
                                    </p:set>
                                    <p:anim calcmode="lin" valueType="num">
                                      <p:cBhvr>
                                        <p:cTn id="38" dur="500" fill="hold"/>
                                        <p:tgtEl>
                                          <p:spTgt spid="93"/>
                                        </p:tgtEl>
                                        <p:attrNameLst>
                                          <p:attrName>ppt_w</p:attrName>
                                        </p:attrNameLst>
                                      </p:cBhvr>
                                      <p:tavLst>
                                        <p:tav tm="0">
                                          <p:val>
                                            <p:fltVal val="0"/>
                                          </p:val>
                                        </p:tav>
                                        <p:tav tm="100000">
                                          <p:val>
                                            <p:strVal val="#ppt_w"/>
                                          </p:val>
                                        </p:tav>
                                      </p:tavLst>
                                    </p:anim>
                                    <p:anim calcmode="lin" valueType="num">
                                      <p:cBhvr>
                                        <p:cTn id="39" dur="500" fill="hold"/>
                                        <p:tgtEl>
                                          <p:spTgt spid="93"/>
                                        </p:tgtEl>
                                        <p:attrNameLst>
                                          <p:attrName>ppt_h</p:attrName>
                                        </p:attrNameLst>
                                      </p:cBhvr>
                                      <p:tavLst>
                                        <p:tav tm="0">
                                          <p:val>
                                            <p:fltVal val="0"/>
                                          </p:val>
                                        </p:tav>
                                        <p:tav tm="100000">
                                          <p:val>
                                            <p:strVal val="#ppt_h"/>
                                          </p:val>
                                        </p:tav>
                                      </p:tavLst>
                                    </p:anim>
                                    <p:animEffect transition="in" filter="fade">
                                      <p:cBhvr>
                                        <p:cTn id="40" dur="500"/>
                                        <p:tgtEl>
                                          <p:spTgt spid="93"/>
                                        </p:tgtEl>
                                      </p:cBhvr>
                                    </p:animEffect>
                                  </p:childTnLst>
                                </p:cTn>
                              </p:par>
                            </p:childTnLst>
                          </p:cTn>
                        </p:par>
                        <p:par>
                          <p:cTn id="41" fill="hold">
                            <p:stCondLst>
                              <p:cond delay="2500"/>
                            </p:stCondLst>
                            <p:childTnLst>
                              <p:par>
                                <p:cTn id="42" presetID="42" presetClass="entr" presetSubtype="0" fill="hold" nodeType="afterEffect">
                                  <p:stCondLst>
                                    <p:cond delay="0"/>
                                  </p:stCondLst>
                                  <p:childTnLst>
                                    <p:set>
                                      <p:cBhvr>
                                        <p:cTn id="43" dur="1" fill="hold">
                                          <p:stCondLst>
                                            <p:cond delay="0"/>
                                          </p:stCondLst>
                                        </p:cTn>
                                        <p:tgtEl>
                                          <p:spTgt spid="81"/>
                                        </p:tgtEl>
                                        <p:attrNameLst>
                                          <p:attrName>style.visibility</p:attrName>
                                        </p:attrNameLst>
                                      </p:cBhvr>
                                      <p:to>
                                        <p:strVal val="visible"/>
                                      </p:to>
                                    </p:set>
                                    <p:animEffect transition="in" filter="fade">
                                      <p:cBhvr>
                                        <p:cTn id="44" dur="1000"/>
                                        <p:tgtEl>
                                          <p:spTgt spid="81"/>
                                        </p:tgtEl>
                                      </p:cBhvr>
                                    </p:animEffect>
                                    <p:anim calcmode="lin" valueType="num">
                                      <p:cBhvr>
                                        <p:cTn id="45" dur="1000" fill="hold"/>
                                        <p:tgtEl>
                                          <p:spTgt spid="81"/>
                                        </p:tgtEl>
                                        <p:attrNameLst>
                                          <p:attrName>ppt_x</p:attrName>
                                        </p:attrNameLst>
                                      </p:cBhvr>
                                      <p:tavLst>
                                        <p:tav tm="0">
                                          <p:val>
                                            <p:strVal val="#ppt_x"/>
                                          </p:val>
                                        </p:tav>
                                        <p:tav tm="100000">
                                          <p:val>
                                            <p:strVal val="#ppt_x"/>
                                          </p:val>
                                        </p:tav>
                                      </p:tavLst>
                                    </p:anim>
                                    <p:anim calcmode="lin" valueType="num">
                                      <p:cBhvr>
                                        <p:cTn id="46" dur="1000" fill="hold"/>
                                        <p:tgtEl>
                                          <p:spTgt spid="81"/>
                                        </p:tgtEl>
                                        <p:attrNameLst>
                                          <p:attrName>ppt_y</p:attrName>
                                        </p:attrNameLst>
                                      </p:cBhvr>
                                      <p:tavLst>
                                        <p:tav tm="0">
                                          <p:val>
                                            <p:strVal val="#ppt_y+.1"/>
                                          </p:val>
                                        </p:tav>
                                        <p:tav tm="100000">
                                          <p:val>
                                            <p:strVal val="#ppt_y"/>
                                          </p:val>
                                        </p:tav>
                                      </p:tavLst>
                                    </p:anim>
                                  </p:childTnLst>
                                </p:cTn>
                              </p:par>
                              <p:par>
                                <p:cTn id="47" presetID="42" presetClass="entr" presetSubtype="0" fill="hold" grpId="0" nodeType="withEffect">
                                  <p:stCondLst>
                                    <p:cond delay="0"/>
                                  </p:stCondLst>
                                  <p:childTnLst>
                                    <p:set>
                                      <p:cBhvr>
                                        <p:cTn id="48" dur="1" fill="hold">
                                          <p:stCondLst>
                                            <p:cond delay="0"/>
                                          </p:stCondLst>
                                        </p:cTn>
                                        <p:tgtEl>
                                          <p:spTgt spid="88"/>
                                        </p:tgtEl>
                                        <p:attrNameLst>
                                          <p:attrName>style.visibility</p:attrName>
                                        </p:attrNameLst>
                                      </p:cBhvr>
                                      <p:to>
                                        <p:strVal val="visible"/>
                                      </p:to>
                                    </p:set>
                                    <p:animEffect transition="in" filter="fade">
                                      <p:cBhvr>
                                        <p:cTn id="49" dur="1000"/>
                                        <p:tgtEl>
                                          <p:spTgt spid="88"/>
                                        </p:tgtEl>
                                      </p:cBhvr>
                                    </p:animEffect>
                                    <p:anim calcmode="lin" valueType="num">
                                      <p:cBhvr>
                                        <p:cTn id="50" dur="1000" fill="hold"/>
                                        <p:tgtEl>
                                          <p:spTgt spid="88"/>
                                        </p:tgtEl>
                                        <p:attrNameLst>
                                          <p:attrName>ppt_x</p:attrName>
                                        </p:attrNameLst>
                                      </p:cBhvr>
                                      <p:tavLst>
                                        <p:tav tm="0">
                                          <p:val>
                                            <p:strVal val="#ppt_x"/>
                                          </p:val>
                                        </p:tav>
                                        <p:tav tm="100000">
                                          <p:val>
                                            <p:strVal val="#ppt_x"/>
                                          </p:val>
                                        </p:tav>
                                      </p:tavLst>
                                    </p:anim>
                                    <p:anim calcmode="lin" valueType="num">
                                      <p:cBhvr>
                                        <p:cTn id="51" dur="1000" fill="hold"/>
                                        <p:tgtEl>
                                          <p:spTgt spid="88"/>
                                        </p:tgtEl>
                                        <p:attrNameLst>
                                          <p:attrName>ppt_y</p:attrName>
                                        </p:attrNameLst>
                                      </p:cBhvr>
                                      <p:tavLst>
                                        <p:tav tm="0">
                                          <p:val>
                                            <p:strVal val="#ppt_y+.1"/>
                                          </p:val>
                                        </p:tav>
                                        <p:tav tm="100000">
                                          <p:val>
                                            <p:strVal val="#ppt_y"/>
                                          </p:val>
                                        </p:tav>
                                      </p:tavLst>
                                    </p:anim>
                                  </p:childTnLst>
                                </p:cTn>
                              </p:par>
                            </p:childTnLst>
                          </p:cTn>
                        </p:par>
                        <p:par>
                          <p:cTn id="52" fill="hold">
                            <p:stCondLst>
                              <p:cond delay="3500"/>
                            </p:stCondLst>
                            <p:childTnLst>
                              <p:par>
                                <p:cTn id="53" presetID="53" presetClass="entr" presetSubtype="16" fill="hold" nodeType="afterEffect">
                                  <p:stCondLst>
                                    <p:cond delay="0"/>
                                  </p:stCondLst>
                                  <p:childTnLst>
                                    <p:set>
                                      <p:cBhvr>
                                        <p:cTn id="54" dur="1" fill="hold">
                                          <p:stCondLst>
                                            <p:cond delay="0"/>
                                          </p:stCondLst>
                                        </p:cTn>
                                        <p:tgtEl>
                                          <p:spTgt spid="55"/>
                                        </p:tgtEl>
                                        <p:attrNameLst>
                                          <p:attrName>style.visibility</p:attrName>
                                        </p:attrNameLst>
                                      </p:cBhvr>
                                      <p:to>
                                        <p:strVal val="visible"/>
                                      </p:to>
                                    </p:set>
                                    <p:anim calcmode="lin" valueType="num">
                                      <p:cBhvr>
                                        <p:cTn id="55" dur="500" fill="hold"/>
                                        <p:tgtEl>
                                          <p:spTgt spid="55"/>
                                        </p:tgtEl>
                                        <p:attrNameLst>
                                          <p:attrName>ppt_w</p:attrName>
                                        </p:attrNameLst>
                                      </p:cBhvr>
                                      <p:tavLst>
                                        <p:tav tm="0">
                                          <p:val>
                                            <p:fltVal val="0"/>
                                          </p:val>
                                        </p:tav>
                                        <p:tav tm="100000">
                                          <p:val>
                                            <p:strVal val="#ppt_w"/>
                                          </p:val>
                                        </p:tav>
                                      </p:tavLst>
                                    </p:anim>
                                    <p:anim calcmode="lin" valueType="num">
                                      <p:cBhvr>
                                        <p:cTn id="56" dur="500" fill="hold"/>
                                        <p:tgtEl>
                                          <p:spTgt spid="55"/>
                                        </p:tgtEl>
                                        <p:attrNameLst>
                                          <p:attrName>ppt_h</p:attrName>
                                        </p:attrNameLst>
                                      </p:cBhvr>
                                      <p:tavLst>
                                        <p:tav tm="0">
                                          <p:val>
                                            <p:fltVal val="0"/>
                                          </p:val>
                                        </p:tav>
                                        <p:tav tm="100000">
                                          <p:val>
                                            <p:strVal val="#ppt_h"/>
                                          </p:val>
                                        </p:tav>
                                      </p:tavLst>
                                    </p:anim>
                                    <p:animEffect transition="in" filter="fade">
                                      <p:cBhvr>
                                        <p:cTn id="57" dur="500"/>
                                        <p:tgtEl>
                                          <p:spTgt spid="55"/>
                                        </p:tgtEl>
                                      </p:cBhvr>
                                    </p:animEffect>
                                  </p:childTnLst>
                                </p:cTn>
                              </p:par>
                              <p:par>
                                <p:cTn id="58" presetID="53" presetClass="entr" presetSubtype="16" fill="hold" grpId="0" nodeType="withEffect">
                                  <p:stCondLst>
                                    <p:cond delay="0"/>
                                  </p:stCondLst>
                                  <p:childTnLst>
                                    <p:set>
                                      <p:cBhvr>
                                        <p:cTn id="59" dur="1" fill="hold">
                                          <p:stCondLst>
                                            <p:cond delay="0"/>
                                          </p:stCondLst>
                                        </p:cTn>
                                        <p:tgtEl>
                                          <p:spTgt spid="95"/>
                                        </p:tgtEl>
                                        <p:attrNameLst>
                                          <p:attrName>style.visibility</p:attrName>
                                        </p:attrNameLst>
                                      </p:cBhvr>
                                      <p:to>
                                        <p:strVal val="visible"/>
                                      </p:to>
                                    </p:set>
                                    <p:anim calcmode="lin" valueType="num">
                                      <p:cBhvr>
                                        <p:cTn id="60" dur="500" fill="hold"/>
                                        <p:tgtEl>
                                          <p:spTgt spid="95"/>
                                        </p:tgtEl>
                                        <p:attrNameLst>
                                          <p:attrName>ppt_w</p:attrName>
                                        </p:attrNameLst>
                                      </p:cBhvr>
                                      <p:tavLst>
                                        <p:tav tm="0">
                                          <p:val>
                                            <p:fltVal val="0"/>
                                          </p:val>
                                        </p:tav>
                                        <p:tav tm="100000">
                                          <p:val>
                                            <p:strVal val="#ppt_w"/>
                                          </p:val>
                                        </p:tav>
                                      </p:tavLst>
                                    </p:anim>
                                    <p:anim calcmode="lin" valueType="num">
                                      <p:cBhvr>
                                        <p:cTn id="61" dur="500" fill="hold"/>
                                        <p:tgtEl>
                                          <p:spTgt spid="95"/>
                                        </p:tgtEl>
                                        <p:attrNameLst>
                                          <p:attrName>ppt_h</p:attrName>
                                        </p:attrNameLst>
                                      </p:cBhvr>
                                      <p:tavLst>
                                        <p:tav tm="0">
                                          <p:val>
                                            <p:fltVal val="0"/>
                                          </p:val>
                                        </p:tav>
                                        <p:tav tm="100000">
                                          <p:val>
                                            <p:strVal val="#ppt_h"/>
                                          </p:val>
                                        </p:tav>
                                      </p:tavLst>
                                    </p:anim>
                                    <p:animEffect transition="in" filter="fade">
                                      <p:cBhvr>
                                        <p:cTn id="62" dur="500"/>
                                        <p:tgtEl>
                                          <p:spTgt spid="95"/>
                                        </p:tgtEl>
                                      </p:cBhvr>
                                    </p:animEffect>
                                  </p:childTnLst>
                                </p:cTn>
                              </p:par>
                            </p:childTnLst>
                          </p:cTn>
                        </p:par>
                        <p:par>
                          <p:cTn id="63" fill="hold">
                            <p:stCondLst>
                              <p:cond delay="4000"/>
                            </p:stCondLst>
                            <p:childTnLst>
                              <p:par>
                                <p:cTn id="64" presetID="47" presetClass="entr" presetSubtype="0" fill="hold" nodeType="afterEffect">
                                  <p:stCondLst>
                                    <p:cond delay="0"/>
                                  </p:stCondLst>
                                  <p:childTnLst>
                                    <p:set>
                                      <p:cBhvr>
                                        <p:cTn id="65" dur="1" fill="hold">
                                          <p:stCondLst>
                                            <p:cond delay="0"/>
                                          </p:stCondLst>
                                        </p:cTn>
                                        <p:tgtEl>
                                          <p:spTgt spid="78"/>
                                        </p:tgtEl>
                                        <p:attrNameLst>
                                          <p:attrName>style.visibility</p:attrName>
                                        </p:attrNameLst>
                                      </p:cBhvr>
                                      <p:to>
                                        <p:strVal val="visible"/>
                                      </p:to>
                                    </p:set>
                                    <p:animEffect transition="in" filter="fade">
                                      <p:cBhvr>
                                        <p:cTn id="66" dur="1000"/>
                                        <p:tgtEl>
                                          <p:spTgt spid="78"/>
                                        </p:tgtEl>
                                      </p:cBhvr>
                                    </p:animEffect>
                                    <p:anim calcmode="lin" valueType="num">
                                      <p:cBhvr>
                                        <p:cTn id="67" dur="1000" fill="hold"/>
                                        <p:tgtEl>
                                          <p:spTgt spid="78"/>
                                        </p:tgtEl>
                                        <p:attrNameLst>
                                          <p:attrName>ppt_x</p:attrName>
                                        </p:attrNameLst>
                                      </p:cBhvr>
                                      <p:tavLst>
                                        <p:tav tm="0">
                                          <p:val>
                                            <p:strVal val="#ppt_x"/>
                                          </p:val>
                                        </p:tav>
                                        <p:tav tm="100000">
                                          <p:val>
                                            <p:strVal val="#ppt_x"/>
                                          </p:val>
                                        </p:tav>
                                      </p:tavLst>
                                    </p:anim>
                                    <p:anim calcmode="lin" valueType="num">
                                      <p:cBhvr>
                                        <p:cTn id="68" dur="1000" fill="hold"/>
                                        <p:tgtEl>
                                          <p:spTgt spid="78"/>
                                        </p:tgtEl>
                                        <p:attrNameLst>
                                          <p:attrName>ppt_y</p:attrName>
                                        </p:attrNameLst>
                                      </p:cBhvr>
                                      <p:tavLst>
                                        <p:tav tm="0">
                                          <p:val>
                                            <p:strVal val="#ppt_y-.1"/>
                                          </p:val>
                                        </p:tav>
                                        <p:tav tm="100000">
                                          <p:val>
                                            <p:strVal val="#ppt_y"/>
                                          </p:val>
                                        </p:tav>
                                      </p:tavLst>
                                    </p:anim>
                                  </p:childTnLst>
                                </p:cTn>
                              </p:par>
                              <p:par>
                                <p:cTn id="69" presetID="47" presetClass="entr" presetSubtype="0" fill="hold" grpId="0" nodeType="withEffect">
                                  <p:stCondLst>
                                    <p:cond delay="0"/>
                                  </p:stCondLst>
                                  <p:childTnLst>
                                    <p:set>
                                      <p:cBhvr>
                                        <p:cTn id="70" dur="1" fill="hold">
                                          <p:stCondLst>
                                            <p:cond delay="0"/>
                                          </p:stCondLst>
                                        </p:cTn>
                                        <p:tgtEl>
                                          <p:spTgt spid="89"/>
                                        </p:tgtEl>
                                        <p:attrNameLst>
                                          <p:attrName>style.visibility</p:attrName>
                                        </p:attrNameLst>
                                      </p:cBhvr>
                                      <p:to>
                                        <p:strVal val="visible"/>
                                      </p:to>
                                    </p:set>
                                    <p:animEffect transition="in" filter="fade">
                                      <p:cBhvr>
                                        <p:cTn id="71" dur="1000"/>
                                        <p:tgtEl>
                                          <p:spTgt spid="89"/>
                                        </p:tgtEl>
                                      </p:cBhvr>
                                    </p:animEffect>
                                    <p:anim calcmode="lin" valueType="num">
                                      <p:cBhvr>
                                        <p:cTn id="72" dur="1000" fill="hold"/>
                                        <p:tgtEl>
                                          <p:spTgt spid="89"/>
                                        </p:tgtEl>
                                        <p:attrNameLst>
                                          <p:attrName>ppt_x</p:attrName>
                                        </p:attrNameLst>
                                      </p:cBhvr>
                                      <p:tavLst>
                                        <p:tav tm="0">
                                          <p:val>
                                            <p:strVal val="#ppt_x"/>
                                          </p:val>
                                        </p:tav>
                                        <p:tav tm="100000">
                                          <p:val>
                                            <p:strVal val="#ppt_x"/>
                                          </p:val>
                                        </p:tav>
                                      </p:tavLst>
                                    </p:anim>
                                    <p:anim calcmode="lin" valueType="num">
                                      <p:cBhvr>
                                        <p:cTn id="73" dur="1000" fill="hold"/>
                                        <p:tgtEl>
                                          <p:spTgt spid="89"/>
                                        </p:tgtEl>
                                        <p:attrNameLst>
                                          <p:attrName>ppt_y</p:attrName>
                                        </p:attrNameLst>
                                      </p:cBhvr>
                                      <p:tavLst>
                                        <p:tav tm="0">
                                          <p:val>
                                            <p:strVal val="#ppt_y-.1"/>
                                          </p:val>
                                        </p:tav>
                                        <p:tav tm="100000">
                                          <p:val>
                                            <p:strVal val="#ppt_y"/>
                                          </p:val>
                                        </p:tav>
                                      </p:tavLst>
                                    </p:anim>
                                  </p:childTnLst>
                                </p:cTn>
                              </p:par>
                            </p:childTnLst>
                          </p:cTn>
                        </p:par>
                        <p:par>
                          <p:cTn id="74" fill="hold">
                            <p:stCondLst>
                              <p:cond delay="5000"/>
                            </p:stCondLst>
                            <p:childTnLst>
                              <p:par>
                                <p:cTn id="75" presetID="53" presetClass="entr" presetSubtype="16" fill="hold" nodeType="afterEffect">
                                  <p:stCondLst>
                                    <p:cond delay="0"/>
                                  </p:stCondLst>
                                  <p:childTnLst>
                                    <p:set>
                                      <p:cBhvr>
                                        <p:cTn id="76" dur="1" fill="hold">
                                          <p:stCondLst>
                                            <p:cond delay="0"/>
                                          </p:stCondLst>
                                        </p:cTn>
                                        <p:tgtEl>
                                          <p:spTgt spid="44"/>
                                        </p:tgtEl>
                                        <p:attrNameLst>
                                          <p:attrName>style.visibility</p:attrName>
                                        </p:attrNameLst>
                                      </p:cBhvr>
                                      <p:to>
                                        <p:strVal val="visible"/>
                                      </p:to>
                                    </p:set>
                                    <p:anim calcmode="lin" valueType="num">
                                      <p:cBhvr>
                                        <p:cTn id="77" dur="500" fill="hold"/>
                                        <p:tgtEl>
                                          <p:spTgt spid="44"/>
                                        </p:tgtEl>
                                        <p:attrNameLst>
                                          <p:attrName>ppt_w</p:attrName>
                                        </p:attrNameLst>
                                      </p:cBhvr>
                                      <p:tavLst>
                                        <p:tav tm="0">
                                          <p:val>
                                            <p:fltVal val="0"/>
                                          </p:val>
                                        </p:tav>
                                        <p:tav tm="100000">
                                          <p:val>
                                            <p:strVal val="#ppt_w"/>
                                          </p:val>
                                        </p:tav>
                                      </p:tavLst>
                                    </p:anim>
                                    <p:anim calcmode="lin" valueType="num">
                                      <p:cBhvr>
                                        <p:cTn id="78" dur="500" fill="hold"/>
                                        <p:tgtEl>
                                          <p:spTgt spid="44"/>
                                        </p:tgtEl>
                                        <p:attrNameLst>
                                          <p:attrName>ppt_h</p:attrName>
                                        </p:attrNameLst>
                                      </p:cBhvr>
                                      <p:tavLst>
                                        <p:tav tm="0">
                                          <p:val>
                                            <p:fltVal val="0"/>
                                          </p:val>
                                        </p:tav>
                                        <p:tav tm="100000">
                                          <p:val>
                                            <p:strVal val="#ppt_h"/>
                                          </p:val>
                                        </p:tav>
                                      </p:tavLst>
                                    </p:anim>
                                    <p:animEffect transition="in" filter="fade">
                                      <p:cBhvr>
                                        <p:cTn id="79" dur="500"/>
                                        <p:tgtEl>
                                          <p:spTgt spid="44"/>
                                        </p:tgtEl>
                                      </p:cBhvr>
                                    </p:animEffect>
                                  </p:childTnLst>
                                </p:cTn>
                              </p:par>
                              <p:par>
                                <p:cTn id="80" presetID="53" presetClass="entr" presetSubtype="16" fill="hold" grpId="0" nodeType="withEffect">
                                  <p:stCondLst>
                                    <p:cond delay="0"/>
                                  </p:stCondLst>
                                  <p:childTnLst>
                                    <p:set>
                                      <p:cBhvr>
                                        <p:cTn id="81" dur="1" fill="hold">
                                          <p:stCondLst>
                                            <p:cond delay="0"/>
                                          </p:stCondLst>
                                        </p:cTn>
                                        <p:tgtEl>
                                          <p:spTgt spid="96"/>
                                        </p:tgtEl>
                                        <p:attrNameLst>
                                          <p:attrName>style.visibility</p:attrName>
                                        </p:attrNameLst>
                                      </p:cBhvr>
                                      <p:to>
                                        <p:strVal val="visible"/>
                                      </p:to>
                                    </p:set>
                                    <p:anim calcmode="lin" valueType="num">
                                      <p:cBhvr>
                                        <p:cTn id="82" dur="500" fill="hold"/>
                                        <p:tgtEl>
                                          <p:spTgt spid="96"/>
                                        </p:tgtEl>
                                        <p:attrNameLst>
                                          <p:attrName>ppt_w</p:attrName>
                                        </p:attrNameLst>
                                      </p:cBhvr>
                                      <p:tavLst>
                                        <p:tav tm="0">
                                          <p:val>
                                            <p:fltVal val="0"/>
                                          </p:val>
                                        </p:tav>
                                        <p:tav tm="100000">
                                          <p:val>
                                            <p:strVal val="#ppt_w"/>
                                          </p:val>
                                        </p:tav>
                                      </p:tavLst>
                                    </p:anim>
                                    <p:anim calcmode="lin" valueType="num">
                                      <p:cBhvr>
                                        <p:cTn id="83" dur="500" fill="hold"/>
                                        <p:tgtEl>
                                          <p:spTgt spid="96"/>
                                        </p:tgtEl>
                                        <p:attrNameLst>
                                          <p:attrName>ppt_h</p:attrName>
                                        </p:attrNameLst>
                                      </p:cBhvr>
                                      <p:tavLst>
                                        <p:tav tm="0">
                                          <p:val>
                                            <p:fltVal val="0"/>
                                          </p:val>
                                        </p:tav>
                                        <p:tav tm="100000">
                                          <p:val>
                                            <p:strVal val="#ppt_h"/>
                                          </p:val>
                                        </p:tav>
                                      </p:tavLst>
                                    </p:anim>
                                    <p:animEffect transition="in" filter="fade">
                                      <p:cBhvr>
                                        <p:cTn id="84" dur="500"/>
                                        <p:tgtEl>
                                          <p:spTgt spid="96"/>
                                        </p:tgtEl>
                                      </p:cBhvr>
                                    </p:animEffect>
                                  </p:childTnLst>
                                </p:cTn>
                              </p:par>
                            </p:childTnLst>
                          </p:cTn>
                        </p:par>
                        <p:par>
                          <p:cTn id="85" fill="hold">
                            <p:stCondLst>
                              <p:cond delay="5500"/>
                            </p:stCondLst>
                            <p:childTnLst>
                              <p:par>
                                <p:cTn id="86" presetID="47" presetClass="entr" presetSubtype="0" fill="hold" nodeType="afterEffect">
                                  <p:stCondLst>
                                    <p:cond delay="0"/>
                                  </p:stCondLst>
                                  <p:childTnLst>
                                    <p:set>
                                      <p:cBhvr>
                                        <p:cTn id="87" dur="1" fill="hold">
                                          <p:stCondLst>
                                            <p:cond delay="0"/>
                                          </p:stCondLst>
                                        </p:cTn>
                                        <p:tgtEl>
                                          <p:spTgt spid="37"/>
                                        </p:tgtEl>
                                        <p:attrNameLst>
                                          <p:attrName>style.visibility</p:attrName>
                                        </p:attrNameLst>
                                      </p:cBhvr>
                                      <p:to>
                                        <p:strVal val="visible"/>
                                      </p:to>
                                    </p:set>
                                    <p:animEffect transition="in" filter="fade">
                                      <p:cBhvr>
                                        <p:cTn id="88" dur="1000"/>
                                        <p:tgtEl>
                                          <p:spTgt spid="37"/>
                                        </p:tgtEl>
                                      </p:cBhvr>
                                    </p:animEffect>
                                    <p:anim calcmode="lin" valueType="num">
                                      <p:cBhvr>
                                        <p:cTn id="89" dur="1000" fill="hold"/>
                                        <p:tgtEl>
                                          <p:spTgt spid="37"/>
                                        </p:tgtEl>
                                        <p:attrNameLst>
                                          <p:attrName>ppt_x</p:attrName>
                                        </p:attrNameLst>
                                      </p:cBhvr>
                                      <p:tavLst>
                                        <p:tav tm="0">
                                          <p:val>
                                            <p:strVal val="#ppt_x"/>
                                          </p:val>
                                        </p:tav>
                                        <p:tav tm="100000">
                                          <p:val>
                                            <p:strVal val="#ppt_x"/>
                                          </p:val>
                                        </p:tav>
                                      </p:tavLst>
                                    </p:anim>
                                    <p:anim calcmode="lin" valueType="num">
                                      <p:cBhvr>
                                        <p:cTn id="90" dur="1000" fill="hold"/>
                                        <p:tgtEl>
                                          <p:spTgt spid="37"/>
                                        </p:tgtEl>
                                        <p:attrNameLst>
                                          <p:attrName>ppt_y</p:attrName>
                                        </p:attrNameLst>
                                      </p:cBhvr>
                                      <p:tavLst>
                                        <p:tav tm="0">
                                          <p:val>
                                            <p:strVal val="#ppt_y-.1"/>
                                          </p:val>
                                        </p:tav>
                                        <p:tav tm="100000">
                                          <p:val>
                                            <p:strVal val="#ppt_y"/>
                                          </p:val>
                                        </p:tav>
                                      </p:tavLst>
                                    </p:anim>
                                  </p:childTnLst>
                                </p:cTn>
                              </p:par>
                              <p:par>
                                <p:cTn id="91" presetID="47" presetClass="entr" presetSubtype="0" fill="hold" grpId="0" nodeType="withEffect">
                                  <p:stCondLst>
                                    <p:cond delay="0"/>
                                  </p:stCondLst>
                                  <p:childTnLst>
                                    <p:set>
                                      <p:cBhvr>
                                        <p:cTn id="92" dur="1" fill="hold">
                                          <p:stCondLst>
                                            <p:cond delay="0"/>
                                          </p:stCondLst>
                                        </p:cTn>
                                        <p:tgtEl>
                                          <p:spTgt spid="90"/>
                                        </p:tgtEl>
                                        <p:attrNameLst>
                                          <p:attrName>style.visibility</p:attrName>
                                        </p:attrNameLst>
                                      </p:cBhvr>
                                      <p:to>
                                        <p:strVal val="visible"/>
                                      </p:to>
                                    </p:set>
                                    <p:animEffect transition="in" filter="fade">
                                      <p:cBhvr>
                                        <p:cTn id="93" dur="1000"/>
                                        <p:tgtEl>
                                          <p:spTgt spid="90"/>
                                        </p:tgtEl>
                                      </p:cBhvr>
                                    </p:animEffect>
                                    <p:anim calcmode="lin" valueType="num">
                                      <p:cBhvr>
                                        <p:cTn id="94" dur="1000" fill="hold"/>
                                        <p:tgtEl>
                                          <p:spTgt spid="90"/>
                                        </p:tgtEl>
                                        <p:attrNameLst>
                                          <p:attrName>ppt_x</p:attrName>
                                        </p:attrNameLst>
                                      </p:cBhvr>
                                      <p:tavLst>
                                        <p:tav tm="0">
                                          <p:val>
                                            <p:strVal val="#ppt_x"/>
                                          </p:val>
                                        </p:tav>
                                        <p:tav tm="100000">
                                          <p:val>
                                            <p:strVal val="#ppt_x"/>
                                          </p:val>
                                        </p:tav>
                                      </p:tavLst>
                                    </p:anim>
                                    <p:anim calcmode="lin" valueType="num">
                                      <p:cBhvr>
                                        <p:cTn id="95" dur="1000" fill="hold"/>
                                        <p:tgtEl>
                                          <p:spTgt spid="90"/>
                                        </p:tgtEl>
                                        <p:attrNameLst>
                                          <p:attrName>ppt_y</p:attrName>
                                        </p:attrNameLst>
                                      </p:cBhvr>
                                      <p:tavLst>
                                        <p:tav tm="0">
                                          <p:val>
                                            <p:strVal val="#ppt_y-.1"/>
                                          </p:val>
                                        </p:tav>
                                        <p:tav tm="100000">
                                          <p:val>
                                            <p:strVal val="#ppt_y"/>
                                          </p:val>
                                        </p:tav>
                                      </p:tavLst>
                                    </p:anim>
                                  </p:childTnLst>
                                </p:cTn>
                              </p:par>
                            </p:childTnLst>
                          </p:cTn>
                        </p:par>
                        <p:par>
                          <p:cTn id="96" fill="hold">
                            <p:stCondLst>
                              <p:cond delay="6500"/>
                            </p:stCondLst>
                            <p:childTnLst>
                              <p:par>
                                <p:cTn id="97" presetID="53" presetClass="entr" presetSubtype="16" fill="hold" nodeType="afterEffect">
                                  <p:stCondLst>
                                    <p:cond delay="0"/>
                                  </p:stCondLst>
                                  <p:childTnLst>
                                    <p:set>
                                      <p:cBhvr>
                                        <p:cTn id="98" dur="1" fill="hold">
                                          <p:stCondLst>
                                            <p:cond delay="0"/>
                                          </p:stCondLst>
                                        </p:cTn>
                                        <p:tgtEl>
                                          <p:spTgt spid="50"/>
                                        </p:tgtEl>
                                        <p:attrNameLst>
                                          <p:attrName>style.visibility</p:attrName>
                                        </p:attrNameLst>
                                      </p:cBhvr>
                                      <p:to>
                                        <p:strVal val="visible"/>
                                      </p:to>
                                    </p:set>
                                    <p:anim calcmode="lin" valueType="num">
                                      <p:cBhvr>
                                        <p:cTn id="99" dur="500" fill="hold"/>
                                        <p:tgtEl>
                                          <p:spTgt spid="50"/>
                                        </p:tgtEl>
                                        <p:attrNameLst>
                                          <p:attrName>ppt_w</p:attrName>
                                        </p:attrNameLst>
                                      </p:cBhvr>
                                      <p:tavLst>
                                        <p:tav tm="0">
                                          <p:val>
                                            <p:fltVal val="0"/>
                                          </p:val>
                                        </p:tav>
                                        <p:tav tm="100000">
                                          <p:val>
                                            <p:strVal val="#ppt_w"/>
                                          </p:val>
                                        </p:tav>
                                      </p:tavLst>
                                    </p:anim>
                                    <p:anim calcmode="lin" valueType="num">
                                      <p:cBhvr>
                                        <p:cTn id="100" dur="500" fill="hold"/>
                                        <p:tgtEl>
                                          <p:spTgt spid="50"/>
                                        </p:tgtEl>
                                        <p:attrNameLst>
                                          <p:attrName>ppt_h</p:attrName>
                                        </p:attrNameLst>
                                      </p:cBhvr>
                                      <p:tavLst>
                                        <p:tav tm="0">
                                          <p:val>
                                            <p:fltVal val="0"/>
                                          </p:val>
                                        </p:tav>
                                        <p:tav tm="100000">
                                          <p:val>
                                            <p:strVal val="#ppt_h"/>
                                          </p:val>
                                        </p:tav>
                                      </p:tavLst>
                                    </p:anim>
                                    <p:animEffect transition="in" filter="fade">
                                      <p:cBhvr>
                                        <p:cTn id="101" dur="500"/>
                                        <p:tgtEl>
                                          <p:spTgt spid="50"/>
                                        </p:tgtEl>
                                      </p:cBhvr>
                                    </p:animEffect>
                                  </p:childTnLst>
                                </p:cTn>
                              </p:par>
                              <p:par>
                                <p:cTn id="102" presetID="53" presetClass="entr" presetSubtype="16" fill="hold" grpId="0" nodeType="withEffect">
                                  <p:stCondLst>
                                    <p:cond delay="0"/>
                                  </p:stCondLst>
                                  <p:childTnLst>
                                    <p:set>
                                      <p:cBhvr>
                                        <p:cTn id="103" dur="1" fill="hold">
                                          <p:stCondLst>
                                            <p:cond delay="0"/>
                                          </p:stCondLst>
                                        </p:cTn>
                                        <p:tgtEl>
                                          <p:spTgt spid="98"/>
                                        </p:tgtEl>
                                        <p:attrNameLst>
                                          <p:attrName>style.visibility</p:attrName>
                                        </p:attrNameLst>
                                      </p:cBhvr>
                                      <p:to>
                                        <p:strVal val="visible"/>
                                      </p:to>
                                    </p:set>
                                    <p:anim calcmode="lin" valueType="num">
                                      <p:cBhvr>
                                        <p:cTn id="104" dur="500" fill="hold"/>
                                        <p:tgtEl>
                                          <p:spTgt spid="98"/>
                                        </p:tgtEl>
                                        <p:attrNameLst>
                                          <p:attrName>ppt_w</p:attrName>
                                        </p:attrNameLst>
                                      </p:cBhvr>
                                      <p:tavLst>
                                        <p:tav tm="0">
                                          <p:val>
                                            <p:fltVal val="0"/>
                                          </p:val>
                                        </p:tav>
                                        <p:tav tm="100000">
                                          <p:val>
                                            <p:strVal val="#ppt_w"/>
                                          </p:val>
                                        </p:tav>
                                      </p:tavLst>
                                    </p:anim>
                                    <p:anim calcmode="lin" valueType="num">
                                      <p:cBhvr>
                                        <p:cTn id="105" dur="500" fill="hold"/>
                                        <p:tgtEl>
                                          <p:spTgt spid="98"/>
                                        </p:tgtEl>
                                        <p:attrNameLst>
                                          <p:attrName>ppt_h</p:attrName>
                                        </p:attrNameLst>
                                      </p:cBhvr>
                                      <p:tavLst>
                                        <p:tav tm="0">
                                          <p:val>
                                            <p:fltVal val="0"/>
                                          </p:val>
                                        </p:tav>
                                        <p:tav tm="100000">
                                          <p:val>
                                            <p:strVal val="#ppt_h"/>
                                          </p:val>
                                        </p:tav>
                                      </p:tavLst>
                                    </p:anim>
                                    <p:animEffect transition="in" filter="fade">
                                      <p:cBhvr>
                                        <p:cTn id="106" dur="500"/>
                                        <p:tgtEl>
                                          <p:spTgt spid="98"/>
                                        </p:tgtEl>
                                      </p:cBhvr>
                                    </p:animEffect>
                                  </p:childTnLst>
                                </p:cTn>
                              </p:par>
                            </p:childTnLst>
                          </p:cTn>
                        </p:par>
                        <p:par>
                          <p:cTn id="107" fill="hold">
                            <p:stCondLst>
                              <p:cond delay="7000"/>
                            </p:stCondLst>
                            <p:childTnLst>
                              <p:par>
                                <p:cTn id="108" presetID="42" presetClass="entr" presetSubtype="0" fill="hold" nodeType="afterEffect">
                                  <p:stCondLst>
                                    <p:cond delay="0"/>
                                  </p:stCondLst>
                                  <p:childTnLst>
                                    <p:set>
                                      <p:cBhvr>
                                        <p:cTn id="109" dur="1" fill="hold">
                                          <p:stCondLst>
                                            <p:cond delay="0"/>
                                          </p:stCondLst>
                                        </p:cTn>
                                        <p:tgtEl>
                                          <p:spTgt spid="75"/>
                                        </p:tgtEl>
                                        <p:attrNameLst>
                                          <p:attrName>style.visibility</p:attrName>
                                        </p:attrNameLst>
                                      </p:cBhvr>
                                      <p:to>
                                        <p:strVal val="visible"/>
                                      </p:to>
                                    </p:set>
                                    <p:animEffect transition="in" filter="fade">
                                      <p:cBhvr>
                                        <p:cTn id="110" dur="1000"/>
                                        <p:tgtEl>
                                          <p:spTgt spid="75"/>
                                        </p:tgtEl>
                                      </p:cBhvr>
                                    </p:animEffect>
                                    <p:anim calcmode="lin" valueType="num">
                                      <p:cBhvr>
                                        <p:cTn id="111" dur="1000" fill="hold"/>
                                        <p:tgtEl>
                                          <p:spTgt spid="75"/>
                                        </p:tgtEl>
                                        <p:attrNameLst>
                                          <p:attrName>ppt_x</p:attrName>
                                        </p:attrNameLst>
                                      </p:cBhvr>
                                      <p:tavLst>
                                        <p:tav tm="0">
                                          <p:val>
                                            <p:strVal val="#ppt_x"/>
                                          </p:val>
                                        </p:tav>
                                        <p:tav tm="100000">
                                          <p:val>
                                            <p:strVal val="#ppt_x"/>
                                          </p:val>
                                        </p:tav>
                                      </p:tavLst>
                                    </p:anim>
                                    <p:anim calcmode="lin" valueType="num">
                                      <p:cBhvr>
                                        <p:cTn id="112" dur="1000" fill="hold"/>
                                        <p:tgtEl>
                                          <p:spTgt spid="75"/>
                                        </p:tgtEl>
                                        <p:attrNameLst>
                                          <p:attrName>ppt_y</p:attrName>
                                        </p:attrNameLst>
                                      </p:cBhvr>
                                      <p:tavLst>
                                        <p:tav tm="0">
                                          <p:val>
                                            <p:strVal val="#ppt_y+.1"/>
                                          </p:val>
                                        </p:tav>
                                        <p:tav tm="100000">
                                          <p:val>
                                            <p:strVal val="#ppt_y"/>
                                          </p:val>
                                        </p:tav>
                                      </p:tavLst>
                                    </p:anim>
                                  </p:childTnLst>
                                </p:cTn>
                              </p:par>
                              <p:par>
                                <p:cTn id="113" presetID="42" presetClass="entr" presetSubtype="0" fill="hold" grpId="0" nodeType="withEffect">
                                  <p:stCondLst>
                                    <p:cond delay="0"/>
                                  </p:stCondLst>
                                  <p:childTnLst>
                                    <p:set>
                                      <p:cBhvr>
                                        <p:cTn id="114" dur="1" fill="hold">
                                          <p:stCondLst>
                                            <p:cond delay="0"/>
                                          </p:stCondLst>
                                        </p:cTn>
                                        <p:tgtEl>
                                          <p:spTgt spid="91"/>
                                        </p:tgtEl>
                                        <p:attrNameLst>
                                          <p:attrName>style.visibility</p:attrName>
                                        </p:attrNameLst>
                                      </p:cBhvr>
                                      <p:to>
                                        <p:strVal val="visible"/>
                                      </p:to>
                                    </p:set>
                                    <p:animEffect transition="in" filter="fade">
                                      <p:cBhvr>
                                        <p:cTn id="115" dur="1000"/>
                                        <p:tgtEl>
                                          <p:spTgt spid="91"/>
                                        </p:tgtEl>
                                      </p:cBhvr>
                                    </p:animEffect>
                                    <p:anim calcmode="lin" valueType="num">
                                      <p:cBhvr>
                                        <p:cTn id="116" dur="1000" fill="hold"/>
                                        <p:tgtEl>
                                          <p:spTgt spid="91"/>
                                        </p:tgtEl>
                                        <p:attrNameLst>
                                          <p:attrName>ppt_x</p:attrName>
                                        </p:attrNameLst>
                                      </p:cBhvr>
                                      <p:tavLst>
                                        <p:tav tm="0">
                                          <p:val>
                                            <p:strVal val="#ppt_x"/>
                                          </p:val>
                                        </p:tav>
                                        <p:tav tm="100000">
                                          <p:val>
                                            <p:strVal val="#ppt_x"/>
                                          </p:val>
                                        </p:tav>
                                      </p:tavLst>
                                    </p:anim>
                                    <p:anim calcmode="lin" valueType="num">
                                      <p:cBhvr>
                                        <p:cTn id="117" dur="1000" fill="hold"/>
                                        <p:tgtEl>
                                          <p:spTgt spid="91"/>
                                        </p:tgtEl>
                                        <p:attrNameLst>
                                          <p:attrName>ppt_y</p:attrName>
                                        </p:attrNameLst>
                                      </p:cBhvr>
                                      <p:tavLst>
                                        <p:tav tm="0">
                                          <p:val>
                                            <p:strVal val="#ppt_y+.1"/>
                                          </p:val>
                                        </p:tav>
                                        <p:tav tm="100000">
                                          <p:val>
                                            <p:strVal val="#ppt_y"/>
                                          </p:val>
                                        </p:tav>
                                      </p:tavLst>
                                    </p:anim>
                                  </p:childTnLst>
                                </p:cTn>
                              </p:par>
                            </p:childTnLst>
                          </p:cTn>
                        </p:par>
                        <p:par>
                          <p:cTn id="118" fill="hold">
                            <p:stCondLst>
                              <p:cond delay="8000"/>
                            </p:stCondLst>
                            <p:childTnLst>
                              <p:par>
                                <p:cTn id="119" presetID="53" presetClass="entr" presetSubtype="16" fill="hold" nodeType="afterEffect">
                                  <p:stCondLst>
                                    <p:cond delay="0"/>
                                  </p:stCondLst>
                                  <p:childTnLst>
                                    <p:set>
                                      <p:cBhvr>
                                        <p:cTn id="120" dur="1" fill="hold">
                                          <p:stCondLst>
                                            <p:cond delay="0"/>
                                          </p:stCondLst>
                                        </p:cTn>
                                        <p:tgtEl>
                                          <p:spTgt spid="45"/>
                                        </p:tgtEl>
                                        <p:attrNameLst>
                                          <p:attrName>style.visibility</p:attrName>
                                        </p:attrNameLst>
                                      </p:cBhvr>
                                      <p:to>
                                        <p:strVal val="visible"/>
                                      </p:to>
                                    </p:set>
                                    <p:anim calcmode="lin" valueType="num">
                                      <p:cBhvr>
                                        <p:cTn id="121" dur="500" fill="hold"/>
                                        <p:tgtEl>
                                          <p:spTgt spid="45"/>
                                        </p:tgtEl>
                                        <p:attrNameLst>
                                          <p:attrName>ppt_w</p:attrName>
                                        </p:attrNameLst>
                                      </p:cBhvr>
                                      <p:tavLst>
                                        <p:tav tm="0">
                                          <p:val>
                                            <p:fltVal val="0"/>
                                          </p:val>
                                        </p:tav>
                                        <p:tav tm="100000">
                                          <p:val>
                                            <p:strVal val="#ppt_w"/>
                                          </p:val>
                                        </p:tav>
                                      </p:tavLst>
                                    </p:anim>
                                    <p:anim calcmode="lin" valueType="num">
                                      <p:cBhvr>
                                        <p:cTn id="122" dur="500" fill="hold"/>
                                        <p:tgtEl>
                                          <p:spTgt spid="45"/>
                                        </p:tgtEl>
                                        <p:attrNameLst>
                                          <p:attrName>ppt_h</p:attrName>
                                        </p:attrNameLst>
                                      </p:cBhvr>
                                      <p:tavLst>
                                        <p:tav tm="0">
                                          <p:val>
                                            <p:fltVal val="0"/>
                                          </p:val>
                                        </p:tav>
                                        <p:tav tm="100000">
                                          <p:val>
                                            <p:strVal val="#ppt_h"/>
                                          </p:val>
                                        </p:tav>
                                      </p:tavLst>
                                    </p:anim>
                                    <p:animEffect transition="in" filter="fade">
                                      <p:cBhvr>
                                        <p:cTn id="123" dur="500"/>
                                        <p:tgtEl>
                                          <p:spTgt spid="45"/>
                                        </p:tgtEl>
                                      </p:cBhvr>
                                    </p:animEffect>
                                  </p:childTnLst>
                                </p:cTn>
                              </p:par>
                              <p:par>
                                <p:cTn id="124" presetID="53" presetClass="entr" presetSubtype="16" fill="hold" grpId="0" nodeType="withEffect">
                                  <p:stCondLst>
                                    <p:cond delay="0"/>
                                  </p:stCondLst>
                                  <p:childTnLst>
                                    <p:set>
                                      <p:cBhvr>
                                        <p:cTn id="125" dur="1" fill="hold">
                                          <p:stCondLst>
                                            <p:cond delay="0"/>
                                          </p:stCondLst>
                                        </p:cTn>
                                        <p:tgtEl>
                                          <p:spTgt spid="97"/>
                                        </p:tgtEl>
                                        <p:attrNameLst>
                                          <p:attrName>style.visibility</p:attrName>
                                        </p:attrNameLst>
                                      </p:cBhvr>
                                      <p:to>
                                        <p:strVal val="visible"/>
                                      </p:to>
                                    </p:set>
                                    <p:anim calcmode="lin" valueType="num">
                                      <p:cBhvr>
                                        <p:cTn id="126" dur="500" fill="hold"/>
                                        <p:tgtEl>
                                          <p:spTgt spid="97"/>
                                        </p:tgtEl>
                                        <p:attrNameLst>
                                          <p:attrName>ppt_w</p:attrName>
                                        </p:attrNameLst>
                                      </p:cBhvr>
                                      <p:tavLst>
                                        <p:tav tm="0">
                                          <p:val>
                                            <p:fltVal val="0"/>
                                          </p:val>
                                        </p:tav>
                                        <p:tav tm="100000">
                                          <p:val>
                                            <p:strVal val="#ppt_w"/>
                                          </p:val>
                                        </p:tav>
                                      </p:tavLst>
                                    </p:anim>
                                    <p:anim calcmode="lin" valueType="num">
                                      <p:cBhvr>
                                        <p:cTn id="127" dur="500" fill="hold"/>
                                        <p:tgtEl>
                                          <p:spTgt spid="97"/>
                                        </p:tgtEl>
                                        <p:attrNameLst>
                                          <p:attrName>ppt_h</p:attrName>
                                        </p:attrNameLst>
                                      </p:cBhvr>
                                      <p:tavLst>
                                        <p:tav tm="0">
                                          <p:val>
                                            <p:fltVal val="0"/>
                                          </p:val>
                                        </p:tav>
                                        <p:tav tm="100000">
                                          <p:val>
                                            <p:strVal val="#ppt_h"/>
                                          </p:val>
                                        </p:tav>
                                      </p:tavLst>
                                    </p:anim>
                                    <p:animEffect transition="in" filter="fade">
                                      <p:cBhvr>
                                        <p:cTn id="128" dur="500"/>
                                        <p:tgtEl>
                                          <p:spTgt spid="97"/>
                                        </p:tgtEl>
                                      </p:cBhvr>
                                    </p:animEffect>
                                  </p:childTnLst>
                                </p:cTn>
                              </p:par>
                            </p:childTnLst>
                          </p:cTn>
                        </p:par>
                        <p:par>
                          <p:cTn id="129" fill="hold">
                            <p:stCondLst>
                              <p:cond delay="8500"/>
                            </p:stCondLst>
                            <p:childTnLst>
                              <p:par>
                                <p:cTn id="130" presetID="47" presetClass="entr" presetSubtype="0" fill="hold" nodeType="afterEffect">
                                  <p:stCondLst>
                                    <p:cond delay="0"/>
                                  </p:stCondLst>
                                  <p:childTnLst>
                                    <p:set>
                                      <p:cBhvr>
                                        <p:cTn id="131" dur="1" fill="hold">
                                          <p:stCondLst>
                                            <p:cond delay="0"/>
                                          </p:stCondLst>
                                        </p:cTn>
                                        <p:tgtEl>
                                          <p:spTgt spid="72"/>
                                        </p:tgtEl>
                                        <p:attrNameLst>
                                          <p:attrName>style.visibility</p:attrName>
                                        </p:attrNameLst>
                                      </p:cBhvr>
                                      <p:to>
                                        <p:strVal val="visible"/>
                                      </p:to>
                                    </p:set>
                                    <p:animEffect transition="in" filter="fade">
                                      <p:cBhvr>
                                        <p:cTn id="132" dur="1000"/>
                                        <p:tgtEl>
                                          <p:spTgt spid="72"/>
                                        </p:tgtEl>
                                      </p:cBhvr>
                                    </p:animEffect>
                                    <p:anim calcmode="lin" valueType="num">
                                      <p:cBhvr>
                                        <p:cTn id="133" dur="1000" fill="hold"/>
                                        <p:tgtEl>
                                          <p:spTgt spid="72"/>
                                        </p:tgtEl>
                                        <p:attrNameLst>
                                          <p:attrName>ppt_x</p:attrName>
                                        </p:attrNameLst>
                                      </p:cBhvr>
                                      <p:tavLst>
                                        <p:tav tm="0">
                                          <p:val>
                                            <p:strVal val="#ppt_x"/>
                                          </p:val>
                                        </p:tav>
                                        <p:tav tm="100000">
                                          <p:val>
                                            <p:strVal val="#ppt_x"/>
                                          </p:val>
                                        </p:tav>
                                      </p:tavLst>
                                    </p:anim>
                                    <p:anim calcmode="lin" valueType="num">
                                      <p:cBhvr>
                                        <p:cTn id="134" dur="1000" fill="hold"/>
                                        <p:tgtEl>
                                          <p:spTgt spid="72"/>
                                        </p:tgtEl>
                                        <p:attrNameLst>
                                          <p:attrName>ppt_y</p:attrName>
                                        </p:attrNameLst>
                                      </p:cBhvr>
                                      <p:tavLst>
                                        <p:tav tm="0">
                                          <p:val>
                                            <p:strVal val="#ppt_y-.1"/>
                                          </p:val>
                                        </p:tav>
                                        <p:tav tm="100000">
                                          <p:val>
                                            <p:strVal val="#ppt_y"/>
                                          </p:val>
                                        </p:tav>
                                      </p:tavLst>
                                    </p:anim>
                                  </p:childTnLst>
                                </p:cTn>
                              </p:par>
                              <p:par>
                                <p:cTn id="135" presetID="47" presetClass="entr" presetSubtype="0" fill="hold" grpId="0" nodeType="withEffect">
                                  <p:stCondLst>
                                    <p:cond delay="0"/>
                                  </p:stCondLst>
                                  <p:childTnLst>
                                    <p:set>
                                      <p:cBhvr>
                                        <p:cTn id="136" dur="1" fill="hold">
                                          <p:stCondLst>
                                            <p:cond delay="0"/>
                                          </p:stCondLst>
                                        </p:cTn>
                                        <p:tgtEl>
                                          <p:spTgt spid="92"/>
                                        </p:tgtEl>
                                        <p:attrNameLst>
                                          <p:attrName>style.visibility</p:attrName>
                                        </p:attrNameLst>
                                      </p:cBhvr>
                                      <p:to>
                                        <p:strVal val="visible"/>
                                      </p:to>
                                    </p:set>
                                    <p:animEffect transition="in" filter="fade">
                                      <p:cBhvr>
                                        <p:cTn id="137" dur="1000"/>
                                        <p:tgtEl>
                                          <p:spTgt spid="92"/>
                                        </p:tgtEl>
                                      </p:cBhvr>
                                    </p:animEffect>
                                    <p:anim calcmode="lin" valueType="num">
                                      <p:cBhvr>
                                        <p:cTn id="138" dur="1000" fill="hold"/>
                                        <p:tgtEl>
                                          <p:spTgt spid="92"/>
                                        </p:tgtEl>
                                        <p:attrNameLst>
                                          <p:attrName>ppt_x</p:attrName>
                                        </p:attrNameLst>
                                      </p:cBhvr>
                                      <p:tavLst>
                                        <p:tav tm="0">
                                          <p:val>
                                            <p:strVal val="#ppt_x"/>
                                          </p:val>
                                        </p:tav>
                                        <p:tav tm="100000">
                                          <p:val>
                                            <p:strVal val="#ppt_x"/>
                                          </p:val>
                                        </p:tav>
                                      </p:tavLst>
                                    </p:anim>
                                    <p:anim calcmode="lin" valueType="num">
                                      <p:cBhvr>
                                        <p:cTn id="139" dur="1000" fill="hold"/>
                                        <p:tgtEl>
                                          <p:spTgt spid="92"/>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0" grpId="0"/>
      <p:bldP spid="91" grpId="0"/>
      <p:bldP spid="92" grpId="0"/>
      <p:bldP spid="93" grpId="0"/>
      <p:bldP spid="94" grpId="0"/>
      <p:bldP spid="95" grpId="0"/>
      <p:bldP spid="96" grpId="0"/>
      <p:bldP spid="97" grpId="0"/>
      <p:bldP spid="9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1607</TotalTime>
  <Words>1294</Words>
  <Application>Microsoft Office PowerPoint</Application>
  <PresentationFormat>Widescreen</PresentationFormat>
  <Paragraphs>72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325</cp:revision>
  <dcterms:created xsi:type="dcterms:W3CDTF">2016-09-28T22:08:47Z</dcterms:created>
  <dcterms:modified xsi:type="dcterms:W3CDTF">2018-02-04T19:08:33Z</dcterms:modified>
</cp:coreProperties>
</file>