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457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57CCC6"/>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62" name="Freeform: Shape 61">
            <a:extLst>
              <a:ext uri="{FF2B5EF4-FFF2-40B4-BE49-F238E27FC236}">
                <a16:creationId xmlns:a16="http://schemas.microsoft.com/office/drawing/2014/main" id="{A88F1138-9F44-4484-9A6E-E1007B772662}"/>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F4C956"/>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58" name="Freeform: Shape 57">
            <a:extLst>
              <a:ext uri="{FF2B5EF4-FFF2-40B4-BE49-F238E27FC236}">
                <a16:creationId xmlns:a16="http://schemas.microsoft.com/office/drawing/2014/main" id="{5BD38B38-C05E-4D07-A91E-E2DD83165295}"/>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4CC8EC"/>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54" name="Freeform: Shape 53">
            <a:extLst>
              <a:ext uri="{FF2B5EF4-FFF2-40B4-BE49-F238E27FC236}">
                <a16:creationId xmlns:a16="http://schemas.microsoft.com/office/drawing/2014/main" id="{3B56594E-BC24-41AC-8A13-EFEEC17325A7}"/>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F7467"/>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22" name="Группа 298">
            <a:extLst>
              <a:ext uri="{FF2B5EF4-FFF2-40B4-BE49-F238E27FC236}">
                <a16:creationId xmlns:a16="http://schemas.microsoft.com/office/drawing/2014/main" id="{0BBC3A3A-976F-4276-99FE-74FC308CB5C8}"/>
              </a:ext>
            </a:extLst>
          </p:cNvPr>
          <p:cNvGrpSpPr/>
          <p:nvPr/>
        </p:nvGrpSpPr>
        <p:grpSpPr>
          <a:xfrm>
            <a:off x="4516442" y="5393901"/>
            <a:ext cx="393416" cy="391274"/>
            <a:chOff x="5848350" y="3192463"/>
            <a:chExt cx="2041525" cy="2030413"/>
          </a:xfrm>
          <a:solidFill>
            <a:srgbClr val="4CC8EC"/>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BF57C8AA-EFB4-411A-894B-0155FDA9BDE8}"/>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5192D7C4-763A-4846-B004-38495984827F}"/>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314">
            <a:extLst>
              <a:ext uri="{FF2B5EF4-FFF2-40B4-BE49-F238E27FC236}">
                <a16:creationId xmlns:a16="http://schemas.microsoft.com/office/drawing/2014/main" id="{B92C4CE9-A389-49E9-8AF7-0EB4E6CE021E}"/>
              </a:ext>
            </a:extLst>
          </p:cNvPr>
          <p:cNvGrpSpPr/>
          <p:nvPr/>
        </p:nvGrpSpPr>
        <p:grpSpPr>
          <a:xfrm>
            <a:off x="7213986" y="5386467"/>
            <a:ext cx="407827" cy="398708"/>
            <a:chOff x="5829300" y="3186113"/>
            <a:chExt cx="2555875" cy="2498725"/>
          </a:xfrm>
          <a:solidFill>
            <a:srgbClr val="F4C956"/>
          </a:solidFill>
          <a:effectLst>
            <a:outerShdw blurRad="63500" sx="102000" sy="102000" algn="ctr" rotWithShape="0">
              <a:prstClr val="black">
                <a:alpha val="40000"/>
              </a:prstClr>
            </a:outerShdw>
          </a:effectLst>
        </p:grpSpPr>
        <p:sp>
          <p:nvSpPr>
            <p:cNvPr id="26" name="Freeform 279">
              <a:extLst>
                <a:ext uri="{FF2B5EF4-FFF2-40B4-BE49-F238E27FC236}">
                  <a16:creationId xmlns:a16="http://schemas.microsoft.com/office/drawing/2014/main" id="{DACBF0C4-36CA-4951-8BC9-E372D40BF17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80">
              <a:extLst>
                <a:ext uri="{FF2B5EF4-FFF2-40B4-BE49-F238E27FC236}">
                  <a16:creationId xmlns:a16="http://schemas.microsoft.com/office/drawing/2014/main" id="{B2C97DE4-2313-4521-B156-95EFA09F4B2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81">
              <a:extLst>
                <a:ext uri="{FF2B5EF4-FFF2-40B4-BE49-F238E27FC236}">
                  <a16:creationId xmlns:a16="http://schemas.microsoft.com/office/drawing/2014/main" id="{46BD406F-73A5-4076-8069-703655579AC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9" name="Freeform 286">
            <a:extLst>
              <a:ext uri="{FF2B5EF4-FFF2-40B4-BE49-F238E27FC236}">
                <a16:creationId xmlns:a16="http://schemas.microsoft.com/office/drawing/2014/main" id="{7BCD0F48-F4D1-492F-BCFC-BF741DD9B1F1}"/>
              </a:ext>
            </a:extLst>
          </p:cNvPr>
          <p:cNvSpPr>
            <a:spLocks noEditPoints="1"/>
          </p:cNvSpPr>
          <p:nvPr/>
        </p:nvSpPr>
        <p:spPr bwMode="auto">
          <a:xfrm>
            <a:off x="9798521" y="538737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57CCC6"/>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 name="Group 1">
            <a:extLst>
              <a:ext uri="{FF2B5EF4-FFF2-40B4-BE49-F238E27FC236}">
                <a16:creationId xmlns:a16="http://schemas.microsoft.com/office/drawing/2014/main" id="{009DA6E7-8CED-4C74-B3DE-CAE60E183B2C}"/>
              </a:ext>
            </a:extLst>
          </p:cNvPr>
          <p:cNvGrpSpPr/>
          <p:nvPr/>
        </p:nvGrpSpPr>
        <p:grpSpPr>
          <a:xfrm>
            <a:off x="1095151" y="1704837"/>
            <a:ext cx="2207395" cy="1134060"/>
            <a:chOff x="1095151" y="1704837"/>
            <a:chExt cx="2207395" cy="1134060"/>
          </a:xfrm>
          <a:effectLst>
            <a:outerShdw blurRad="50800" dist="38100" dir="16200000" rotWithShape="0">
              <a:prstClr val="black">
                <a:alpha val="40000"/>
              </a:prstClr>
            </a:outerShdw>
          </a:effectLst>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12" name="Freeform: Shape 11">
            <a:extLst>
              <a:ext uri="{FF2B5EF4-FFF2-40B4-BE49-F238E27FC236}">
                <a16:creationId xmlns:a16="http://schemas.microsoft.com/office/drawing/2014/main" id="{5C3AF31A-640A-4558-9FCA-2F00C79F2414}"/>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Группа 365">
            <a:extLst>
              <a:ext uri="{FF2B5EF4-FFF2-40B4-BE49-F238E27FC236}">
                <a16:creationId xmlns:a16="http://schemas.microsoft.com/office/drawing/2014/main" id="{C2F14F1C-342F-40F0-8956-E9189D40BB7D}"/>
              </a:ext>
            </a:extLst>
          </p:cNvPr>
          <p:cNvGrpSpPr/>
          <p:nvPr/>
        </p:nvGrpSpPr>
        <p:grpSpPr>
          <a:xfrm>
            <a:off x="1862165" y="5391068"/>
            <a:ext cx="471981" cy="394107"/>
            <a:chOff x="5824538" y="3263900"/>
            <a:chExt cx="3636963" cy="3036887"/>
          </a:xfrm>
          <a:solidFill>
            <a:srgbClr val="FF7467"/>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6A91EE4E-5BDE-46E4-8436-A5B6386F8732}"/>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327">
              <a:extLst>
                <a:ext uri="{FF2B5EF4-FFF2-40B4-BE49-F238E27FC236}">
                  <a16:creationId xmlns:a16="http://schemas.microsoft.com/office/drawing/2014/main" id="{571AD1CB-426D-4725-B55E-2E1267841EA3}"/>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754326"/>
          </a:xfrm>
          <a:prstGeom prst="rect">
            <a:avLst/>
          </a:prstGeom>
          <a:noFill/>
        </p:spPr>
        <p:txBody>
          <a:bodyPr wrap="square" rtlCol="0">
            <a:spAutoFit/>
          </a:bodyPr>
          <a:lstStyle/>
          <a:p>
            <a:pPr algn="ctr"/>
            <a:r>
              <a:rPr lang="en-US" sz="1200" dirty="0">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a:t>
            </a:r>
          </a:p>
        </p:txBody>
      </p:sp>
      <p:grpSp>
        <p:nvGrpSpPr>
          <p:cNvPr id="3" name="Group 2">
            <a:extLst>
              <a:ext uri="{FF2B5EF4-FFF2-40B4-BE49-F238E27FC236}">
                <a16:creationId xmlns:a16="http://schemas.microsoft.com/office/drawing/2014/main" id="{66E57281-CACC-46DE-B74B-5643C4C40B5E}"/>
              </a:ext>
            </a:extLst>
          </p:cNvPr>
          <p:cNvGrpSpPr/>
          <p:nvPr/>
        </p:nvGrpSpPr>
        <p:grpSpPr>
          <a:xfrm>
            <a:off x="3615870" y="1704835"/>
            <a:ext cx="2228518" cy="1134060"/>
            <a:chOff x="3615870" y="1704835"/>
            <a:chExt cx="2228518" cy="1134060"/>
          </a:xfrm>
          <a:effectLst>
            <a:outerShdw blurRad="50800" dist="38100" dir="16200000" rotWithShape="0">
              <a:prstClr val="black">
                <a:alpha val="40000"/>
              </a:prstClr>
            </a:outerShdw>
          </a:effectLst>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A230DA18-17B0-43D4-91A6-0D5260D877F8}"/>
              </a:ext>
            </a:extLst>
          </p:cNvPr>
          <p:cNvGrpSpPr/>
          <p:nvPr/>
        </p:nvGrpSpPr>
        <p:grpSpPr>
          <a:xfrm>
            <a:off x="6204505" y="1704833"/>
            <a:ext cx="2194560" cy="1134060"/>
            <a:chOff x="6204505" y="1704833"/>
            <a:chExt cx="2194560" cy="1134060"/>
          </a:xfrm>
          <a:effectLst>
            <a:outerShdw blurRad="50800" dist="38100" dir="16200000" rotWithShape="0">
              <a:prstClr val="black">
                <a:alpha val="40000"/>
              </a:prstClr>
            </a:outerShdw>
          </a:effectLst>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5" name="Group 4">
            <a:extLst>
              <a:ext uri="{FF2B5EF4-FFF2-40B4-BE49-F238E27FC236}">
                <a16:creationId xmlns:a16="http://schemas.microsoft.com/office/drawing/2014/main" id="{C0C4AC09-8505-4329-937C-7858CD01819E}"/>
              </a:ext>
            </a:extLst>
          </p:cNvPr>
          <p:cNvGrpSpPr/>
          <p:nvPr/>
        </p:nvGrpSpPr>
        <p:grpSpPr>
          <a:xfrm>
            <a:off x="8750954" y="1704833"/>
            <a:ext cx="2208606" cy="1134060"/>
            <a:chOff x="8750954" y="1704833"/>
            <a:chExt cx="2208606" cy="1134060"/>
          </a:xfrm>
          <a:effectLst>
            <a:outerShdw blurRad="50800" dist="38100" dir="16200000" rotWithShape="0">
              <a:prstClr val="black">
                <a:alpha val="40000"/>
              </a:prstClr>
            </a:outerShdw>
          </a:effectLst>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8" name="Picture 37">
            <a:hlinkClick r:id="rId2"/>
            <a:extLst>
              <a:ext uri="{FF2B5EF4-FFF2-40B4-BE49-F238E27FC236}">
                <a16:creationId xmlns:a16="http://schemas.microsoft.com/office/drawing/2014/main" id="{FD7FC0B3-6346-451E-A2CB-F23DC65EDE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436202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500" fill="hold"/>
                                        <p:tgtEl>
                                          <p:spTgt spid="33"/>
                                        </p:tgtEl>
                                        <p:attrNameLst>
                                          <p:attrName>ppt_w</p:attrName>
                                        </p:attrNameLst>
                                      </p:cBhvr>
                                      <p:tavLst>
                                        <p:tav tm="0">
                                          <p:val>
                                            <p:fltVal val="0"/>
                                          </p:val>
                                        </p:tav>
                                        <p:tav tm="100000">
                                          <p:val>
                                            <p:strVal val="#ppt_w"/>
                                          </p:val>
                                        </p:tav>
                                      </p:tavLst>
                                    </p:anim>
                                    <p:anim calcmode="lin" valueType="num">
                                      <p:cBhvr>
                                        <p:cTn id="21" dur="500" fill="hold"/>
                                        <p:tgtEl>
                                          <p:spTgt spid="33"/>
                                        </p:tgtEl>
                                        <p:attrNameLst>
                                          <p:attrName>ppt_h</p:attrName>
                                        </p:attrNameLst>
                                      </p:cBhvr>
                                      <p:tavLst>
                                        <p:tav tm="0">
                                          <p:val>
                                            <p:fltVal val="0"/>
                                          </p:val>
                                        </p:tav>
                                        <p:tav tm="100000">
                                          <p:val>
                                            <p:strVal val="#ppt_h"/>
                                          </p:val>
                                        </p:tav>
                                      </p:tavLst>
                                    </p:anim>
                                    <p:animEffect transition="in" filter="fade">
                                      <p:cBhvr>
                                        <p:cTn id="22" dur="500"/>
                                        <p:tgtEl>
                                          <p:spTgt spid="33"/>
                                        </p:tgtEl>
                                      </p:cBhvr>
                                    </p:animEffect>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par>
                                <p:cTn id="27" presetID="5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additive="base">
                                        <p:cTn id="35" dur="500" fill="hold"/>
                                        <p:tgtEl>
                                          <p:spTgt spid="54"/>
                                        </p:tgtEl>
                                        <p:attrNameLst>
                                          <p:attrName>ppt_x</p:attrName>
                                        </p:attrNameLst>
                                      </p:cBhvr>
                                      <p:tavLst>
                                        <p:tav tm="0">
                                          <p:val>
                                            <p:strVal val="#ppt_x"/>
                                          </p:val>
                                        </p:tav>
                                        <p:tav tm="100000">
                                          <p:val>
                                            <p:strVal val="#ppt_x"/>
                                          </p:val>
                                        </p:tav>
                                      </p:tavLst>
                                    </p:anim>
                                    <p:anim calcmode="lin" valueType="num">
                                      <p:cBhvr additive="base">
                                        <p:cTn id="36" dur="500" fill="hold"/>
                                        <p:tgtEl>
                                          <p:spTgt spid="54"/>
                                        </p:tgtEl>
                                        <p:attrNameLst>
                                          <p:attrName>ppt_y</p:attrName>
                                        </p:attrNameLst>
                                      </p:cBhvr>
                                      <p:tavLst>
                                        <p:tav tm="0">
                                          <p:val>
                                            <p:strVal val="1+#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0-#ppt_h/2"/>
                                          </p:val>
                                        </p:tav>
                                        <p:tav tm="100000">
                                          <p:val>
                                            <p:strVal val="#ppt_y"/>
                                          </p:val>
                                        </p:tav>
                                      </p:tavLst>
                                    </p:anim>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p:cTn id="44" dur="500" fill="hold"/>
                                        <p:tgtEl>
                                          <p:spTgt spid="52"/>
                                        </p:tgtEl>
                                        <p:attrNameLst>
                                          <p:attrName>ppt_w</p:attrName>
                                        </p:attrNameLst>
                                      </p:cBhvr>
                                      <p:tavLst>
                                        <p:tav tm="0">
                                          <p:val>
                                            <p:fltVal val="0"/>
                                          </p:val>
                                        </p:tav>
                                        <p:tav tm="100000">
                                          <p:val>
                                            <p:strVal val="#ppt_w"/>
                                          </p:val>
                                        </p:tav>
                                      </p:tavLst>
                                    </p:anim>
                                    <p:anim calcmode="lin" valueType="num">
                                      <p:cBhvr>
                                        <p:cTn id="45" dur="500" fill="hold"/>
                                        <p:tgtEl>
                                          <p:spTgt spid="52"/>
                                        </p:tgtEl>
                                        <p:attrNameLst>
                                          <p:attrName>ppt_h</p:attrName>
                                        </p:attrNameLst>
                                      </p:cBhvr>
                                      <p:tavLst>
                                        <p:tav tm="0">
                                          <p:val>
                                            <p:fltVal val="0"/>
                                          </p:val>
                                        </p:tav>
                                        <p:tav tm="100000">
                                          <p:val>
                                            <p:strVal val="#ppt_h"/>
                                          </p:val>
                                        </p:tav>
                                      </p:tavLst>
                                    </p:anim>
                                    <p:animEffect transition="in" filter="fade">
                                      <p:cBhvr>
                                        <p:cTn id="46" dur="500"/>
                                        <p:tgtEl>
                                          <p:spTgt spid="52"/>
                                        </p:tgtEl>
                                      </p:cBhvr>
                                    </p:animEffect>
                                  </p:childTnLst>
                                </p:cTn>
                              </p:par>
                            </p:childTnLst>
                          </p:cTn>
                        </p:par>
                        <p:par>
                          <p:cTn id="47" fill="hold">
                            <p:stCondLst>
                              <p:cond delay="3000"/>
                            </p:stCondLst>
                            <p:childTnLst>
                              <p:par>
                                <p:cTn id="48" presetID="22" presetClass="entr" presetSubtype="1" fill="hold" grpId="0" nodeType="after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up)">
                                      <p:cBhvr>
                                        <p:cTn id="50" dur="500"/>
                                        <p:tgtEl>
                                          <p:spTgt spid="55"/>
                                        </p:tgtEl>
                                      </p:cBhvr>
                                    </p:animEffect>
                                  </p:childTnLst>
                                </p:cTn>
                              </p:par>
                              <p:par>
                                <p:cTn id="51" presetID="53" presetClass="entr" presetSubtype="16"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3500"/>
                            </p:stCondLst>
                            <p:childTnLst>
                              <p:par>
                                <p:cTn id="57" presetID="2" presetClass="entr" presetSubtype="4"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additive="base">
                                        <p:cTn id="59" dur="500" fill="hold"/>
                                        <p:tgtEl>
                                          <p:spTgt spid="58"/>
                                        </p:tgtEl>
                                        <p:attrNameLst>
                                          <p:attrName>ppt_x</p:attrName>
                                        </p:attrNameLst>
                                      </p:cBhvr>
                                      <p:tavLst>
                                        <p:tav tm="0">
                                          <p:val>
                                            <p:strVal val="#ppt_x"/>
                                          </p:val>
                                        </p:tav>
                                        <p:tav tm="100000">
                                          <p:val>
                                            <p:strVal val="#ppt_x"/>
                                          </p:val>
                                        </p:tav>
                                      </p:tavLst>
                                    </p:anim>
                                    <p:anim calcmode="lin" valueType="num">
                                      <p:cBhvr additive="base">
                                        <p:cTn id="60" dur="500" fill="hold"/>
                                        <p:tgtEl>
                                          <p:spTgt spid="58"/>
                                        </p:tgtEl>
                                        <p:attrNameLst>
                                          <p:attrName>ppt_y</p:attrName>
                                        </p:attrNameLst>
                                      </p:cBhvr>
                                      <p:tavLst>
                                        <p:tav tm="0">
                                          <p:val>
                                            <p:strVal val="1+#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0-#ppt_h/2"/>
                                          </p:val>
                                        </p:tav>
                                        <p:tav tm="100000">
                                          <p:val>
                                            <p:strVal val="#ppt_y"/>
                                          </p:val>
                                        </p:tav>
                                      </p:tavLst>
                                    </p:anim>
                                  </p:childTnLst>
                                </p:cTn>
                              </p:par>
                            </p:childTnLst>
                          </p:cTn>
                        </p:par>
                        <p:par>
                          <p:cTn id="65" fill="hold">
                            <p:stCondLst>
                              <p:cond delay="4000"/>
                            </p:stCondLst>
                            <p:childTnLst>
                              <p:par>
                                <p:cTn id="66" presetID="53" presetClass="entr" presetSubtype="16"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ppt_w</p:attrName>
                                        </p:attrNameLst>
                                      </p:cBhvr>
                                      <p:tavLst>
                                        <p:tav tm="0">
                                          <p:val>
                                            <p:fltVal val="0"/>
                                          </p:val>
                                        </p:tav>
                                        <p:tav tm="100000">
                                          <p:val>
                                            <p:strVal val="#ppt_w"/>
                                          </p:val>
                                        </p:tav>
                                      </p:tavLst>
                                    </p:anim>
                                    <p:anim calcmode="lin" valueType="num">
                                      <p:cBhvr>
                                        <p:cTn id="69" dur="500" fill="hold"/>
                                        <p:tgtEl>
                                          <p:spTgt spid="56"/>
                                        </p:tgtEl>
                                        <p:attrNameLst>
                                          <p:attrName>ppt_h</p:attrName>
                                        </p:attrNameLst>
                                      </p:cBhvr>
                                      <p:tavLst>
                                        <p:tav tm="0">
                                          <p:val>
                                            <p:fltVal val="0"/>
                                          </p:val>
                                        </p:tav>
                                        <p:tav tm="100000">
                                          <p:val>
                                            <p:strVal val="#ppt_h"/>
                                          </p:val>
                                        </p:tav>
                                      </p:tavLst>
                                    </p:anim>
                                    <p:animEffect transition="in" filter="fade">
                                      <p:cBhvr>
                                        <p:cTn id="70" dur="500"/>
                                        <p:tgtEl>
                                          <p:spTgt spid="56"/>
                                        </p:tgtEl>
                                      </p:cBhvr>
                                    </p:animEffect>
                                  </p:childTnLst>
                                </p:cTn>
                              </p:par>
                            </p:childTnLst>
                          </p:cTn>
                        </p:par>
                        <p:par>
                          <p:cTn id="71" fill="hold">
                            <p:stCondLst>
                              <p:cond delay="4500"/>
                            </p:stCondLst>
                            <p:childTnLst>
                              <p:par>
                                <p:cTn id="72" presetID="22" presetClass="entr" presetSubtype="1" fill="hold" grpId="0" nodeType="after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wipe(up)">
                                      <p:cBhvr>
                                        <p:cTn id="74" dur="500"/>
                                        <p:tgtEl>
                                          <p:spTgt spid="59"/>
                                        </p:tgtEl>
                                      </p:cBhvr>
                                    </p:animEffect>
                                  </p:childTnLst>
                                </p:cTn>
                              </p:par>
                              <p:par>
                                <p:cTn id="75" presetID="53" presetClass="entr" presetSubtype="16"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additive="base">
                                        <p:cTn id="83" dur="500" fill="hold"/>
                                        <p:tgtEl>
                                          <p:spTgt spid="62"/>
                                        </p:tgtEl>
                                        <p:attrNameLst>
                                          <p:attrName>ppt_x</p:attrName>
                                        </p:attrNameLst>
                                      </p:cBhvr>
                                      <p:tavLst>
                                        <p:tav tm="0">
                                          <p:val>
                                            <p:strVal val="#ppt_x"/>
                                          </p:val>
                                        </p:tav>
                                        <p:tav tm="100000">
                                          <p:val>
                                            <p:strVal val="#ppt_x"/>
                                          </p:val>
                                        </p:tav>
                                      </p:tavLst>
                                    </p:anim>
                                    <p:anim calcmode="lin" valueType="num">
                                      <p:cBhvr additive="base">
                                        <p:cTn id="84" dur="500" fill="hold"/>
                                        <p:tgtEl>
                                          <p:spTgt spid="62"/>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additive="base">
                                        <p:cTn id="87" dur="500" fill="hold"/>
                                        <p:tgtEl>
                                          <p:spTgt spid="5"/>
                                        </p:tgtEl>
                                        <p:attrNameLst>
                                          <p:attrName>ppt_x</p:attrName>
                                        </p:attrNameLst>
                                      </p:cBhvr>
                                      <p:tavLst>
                                        <p:tav tm="0">
                                          <p:val>
                                            <p:strVal val="#ppt_x"/>
                                          </p:val>
                                        </p:tav>
                                        <p:tav tm="100000">
                                          <p:val>
                                            <p:strVal val="#ppt_x"/>
                                          </p:val>
                                        </p:tav>
                                      </p:tavLst>
                                    </p:anim>
                                    <p:anim calcmode="lin" valueType="num">
                                      <p:cBhvr additive="base">
                                        <p:cTn id="88" dur="500" fill="hold"/>
                                        <p:tgtEl>
                                          <p:spTgt spid="5"/>
                                        </p:tgtEl>
                                        <p:attrNameLst>
                                          <p:attrName>ppt_y</p:attrName>
                                        </p:attrNameLst>
                                      </p:cBhvr>
                                      <p:tavLst>
                                        <p:tav tm="0">
                                          <p:val>
                                            <p:strVal val="0-#ppt_h/2"/>
                                          </p:val>
                                        </p:tav>
                                        <p:tav tm="100000">
                                          <p:val>
                                            <p:strVal val="#ppt_y"/>
                                          </p:val>
                                        </p:tav>
                                      </p:tavLst>
                                    </p:anim>
                                  </p:childTnLst>
                                </p:cTn>
                              </p:par>
                            </p:childTnLst>
                          </p:cTn>
                        </p:par>
                        <p:par>
                          <p:cTn id="89" fill="hold">
                            <p:stCondLst>
                              <p:cond delay="5500"/>
                            </p:stCondLst>
                            <p:childTnLst>
                              <p:par>
                                <p:cTn id="90" presetID="53" presetClass="entr" presetSubtype="16" fill="hold" grpId="0" nodeType="after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par>
                          <p:cTn id="95" fill="hold">
                            <p:stCondLst>
                              <p:cond delay="6000"/>
                            </p:stCondLst>
                            <p:childTnLst>
                              <p:par>
                                <p:cTn id="96" presetID="22" presetClass="entr" presetSubtype="1" fill="hold" grpId="0" nodeType="afterEffect">
                                  <p:stCondLst>
                                    <p:cond delay="0"/>
                                  </p:stCondLst>
                                  <p:childTnLst>
                                    <p:set>
                                      <p:cBhvr>
                                        <p:cTn id="97" dur="1" fill="hold">
                                          <p:stCondLst>
                                            <p:cond delay="0"/>
                                          </p:stCondLst>
                                        </p:cTn>
                                        <p:tgtEl>
                                          <p:spTgt spid="63"/>
                                        </p:tgtEl>
                                        <p:attrNameLst>
                                          <p:attrName>style.visibility</p:attrName>
                                        </p:attrNameLst>
                                      </p:cBhvr>
                                      <p:to>
                                        <p:strVal val="visible"/>
                                      </p:to>
                                    </p:set>
                                    <p:animEffect transition="in" filter="wipe(up)">
                                      <p:cBhvr>
                                        <p:cTn id="98" dur="500"/>
                                        <p:tgtEl>
                                          <p:spTgt spid="63"/>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p:cTn id="101" dur="500" fill="hold"/>
                                        <p:tgtEl>
                                          <p:spTgt spid="29"/>
                                        </p:tgtEl>
                                        <p:attrNameLst>
                                          <p:attrName>ppt_w</p:attrName>
                                        </p:attrNameLst>
                                      </p:cBhvr>
                                      <p:tavLst>
                                        <p:tav tm="0">
                                          <p:val>
                                            <p:fltVal val="0"/>
                                          </p:val>
                                        </p:tav>
                                        <p:tav tm="100000">
                                          <p:val>
                                            <p:strVal val="#ppt_w"/>
                                          </p:val>
                                        </p:tav>
                                      </p:tavLst>
                                    </p:anim>
                                    <p:anim calcmode="lin" valueType="num">
                                      <p:cBhvr>
                                        <p:cTn id="102" dur="500" fill="hold"/>
                                        <p:tgtEl>
                                          <p:spTgt spid="29"/>
                                        </p:tgtEl>
                                        <p:attrNameLst>
                                          <p:attrName>ppt_h</p:attrName>
                                        </p:attrNameLst>
                                      </p:cBhvr>
                                      <p:tavLst>
                                        <p:tav tm="0">
                                          <p:val>
                                            <p:fltVal val="0"/>
                                          </p:val>
                                        </p:tav>
                                        <p:tav tm="100000">
                                          <p:val>
                                            <p:strVal val="#ppt_h"/>
                                          </p:val>
                                        </p:tav>
                                      </p:tavLst>
                                    </p:anim>
                                    <p:animEffect transition="in" filter="fade">
                                      <p:cBhvr>
                                        <p:cTn id="10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p:bldP spid="56" grpId="0" animBg="1"/>
      <p:bldP spid="58" grpId="0" animBg="1"/>
      <p:bldP spid="59" grpId="0"/>
      <p:bldP spid="52" grpId="0" animBg="1"/>
      <p:bldP spid="54" grpId="0" animBg="1"/>
      <p:bldP spid="55" grpId="0"/>
      <p:bldP spid="7" grpId="0"/>
      <p:bldP spid="33" grpId="0" animBg="1"/>
      <p:bldP spid="29" grpId="0" animBg="1"/>
      <p:bldP spid="12"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2018-11-21T17:54:24Z</dcterms:modified>
</cp:coreProperties>
</file>