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614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a:extLst>
              <a:ext uri="{FF2B5EF4-FFF2-40B4-BE49-F238E27FC236}">
                <a16:creationId xmlns:a16="http://schemas.microsoft.com/office/drawing/2014/main" id="{6F947252-A703-4711-B3DD-54FC469013E1}"/>
              </a:ext>
            </a:extLst>
          </p:cNvPr>
          <p:cNvGrpSpPr/>
          <p:nvPr/>
        </p:nvGrpSpPr>
        <p:grpSpPr>
          <a:xfrm>
            <a:off x="1569810" y="2052252"/>
            <a:ext cx="2133917" cy="2478771"/>
            <a:chOff x="1569810" y="2052252"/>
            <a:chExt cx="2133917" cy="2478771"/>
          </a:xfrm>
        </p:grpSpPr>
        <p:sp>
          <p:nvSpPr>
            <p:cNvPr id="50" name="Freeform: Shape 49">
              <a:extLst>
                <a:ext uri="{FF2B5EF4-FFF2-40B4-BE49-F238E27FC236}">
                  <a16:creationId xmlns:a16="http://schemas.microsoft.com/office/drawing/2014/main" id="{27DDCB21-381A-4815-8B27-3CD9BD98F574}"/>
                </a:ext>
              </a:extLst>
            </p:cNvPr>
            <p:cNvSpPr>
              <a:spLocks noChangeAspect="1"/>
            </p:cNvSpPr>
            <p:nvPr/>
          </p:nvSpPr>
          <p:spPr>
            <a:xfrm rot="17363696">
              <a:off x="1397383" y="2224679"/>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6DE2DA93-E96F-46BB-B728-6D258090B531}"/>
                </a:ext>
              </a:extLst>
            </p:cNvPr>
            <p:cNvSpPr txBox="1">
              <a:spLocks noChangeArrowheads="1"/>
            </p:cNvSpPr>
            <p:nvPr/>
          </p:nvSpPr>
          <p:spPr bwMode="auto">
            <a:xfrm rot="17363696">
              <a:off x="1682871" y="281528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9" name="Freeform 41">
              <a:extLst>
                <a:ext uri="{FF2B5EF4-FFF2-40B4-BE49-F238E27FC236}">
                  <a16:creationId xmlns:a16="http://schemas.microsoft.com/office/drawing/2014/main" id="{17B43B54-E43F-4B0A-A0FE-CABD573C94A9}"/>
                </a:ext>
              </a:extLst>
            </p:cNvPr>
            <p:cNvSpPr>
              <a:spLocks noChangeAspect="1" noEditPoints="1"/>
            </p:cNvSpPr>
            <p:nvPr/>
          </p:nvSpPr>
          <p:spPr bwMode="auto">
            <a:xfrm>
              <a:off x="2954364" y="3327862"/>
              <a:ext cx="411784" cy="3200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0A2B9C39-C49A-4A94-98C3-E3745F3FADA8}"/>
              </a:ext>
            </a:extLst>
          </p:cNvPr>
          <p:cNvGrpSpPr/>
          <p:nvPr/>
        </p:nvGrpSpPr>
        <p:grpSpPr>
          <a:xfrm>
            <a:off x="1831638" y="3532906"/>
            <a:ext cx="2478771" cy="2133917"/>
            <a:chOff x="1831638" y="3532906"/>
            <a:chExt cx="2478771" cy="2133917"/>
          </a:xfrm>
        </p:grpSpPr>
        <p:sp>
          <p:nvSpPr>
            <p:cNvPr id="44" name="Freeform: Shape 43">
              <a:extLst>
                <a:ext uri="{FF2B5EF4-FFF2-40B4-BE49-F238E27FC236}">
                  <a16:creationId xmlns:a16="http://schemas.microsoft.com/office/drawing/2014/main" id="{DDE8830A-B43E-49CE-B130-83589492AE32}"/>
                </a:ext>
              </a:extLst>
            </p:cNvPr>
            <p:cNvSpPr>
              <a:spLocks noChangeAspect="1"/>
            </p:cNvSpPr>
            <p:nvPr/>
          </p:nvSpPr>
          <p:spPr>
            <a:xfrm rot="13083777">
              <a:off x="1831638" y="3532906"/>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46F0AA8B-4D2C-478E-99FA-AC67BAB4E79B}"/>
                </a:ext>
              </a:extLst>
            </p:cNvPr>
            <p:cNvSpPr txBox="1">
              <a:spLocks noChangeArrowheads="1"/>
            </p:cNvSpPr>
            <p:nvPr/>
          </p:nvSpPr>
          <p:spPr bwMode="auto">
            <a:xfrm rot="13083777">
              <a:off x="2229997" y="4510215"/>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8" name="Freeform 37">
              <a:extLst>
                <a:ext uri="{FF2B5EF4-FFF2-40B4-BE49-F238E27FC236}">
                  <a16:creationId xmlns:a16="http://schemas.microsoft.com/office/drawing/2014/main" id="{BB085BE0-29E8-42D1-B5F4-00E5E8924C54}"/>
                </a:ext>
              </a:extLst>
            </p:cNvPr>
            <p:cNvSpPr>
              <a:spLocks noChangeAspect="1" noEditPoints="1"/>
            </p:cNvSpPr>
            <p:nvPr/>
          </p:nvSpPr>
          <p:spPr bwMode="auto">
            <a:xfrm>
              <a:off x="3291362" y="3935001"/>
              <a:ext cx="290945" cy="3200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5" name="Group 64">
            <a:extLst>
              <a:ext uri="{FF2B5EF4-FFF2-40B4-BE49-F238E27FC236}">
                <a16:creationId xmlns:a16="http://schemas.microsoft.com/office/drawing/2014/main" id="{051F26C2-61EC-4EC7-ADA3-10B5B1C8FD86}"/>
              </a:ext>
            </a:extLst>
          </p:cNvPr>
          <p:cNvGrpSpPr/>
          <p:nvPr/>
        </p:nvGrpSpPr>
        <p:grpSpPr>
          <a:xfrm>
            <a:off x="3207000" y="3489663"/>
            <a:ext cx="2478771" cy="2133917"/>
            <a:chOff x="3207000" y="3489663"/>
            <a:chExt cx="2478771" cy="2133917"/>
          </a:xfrm>
        </p:grpSpPr>
        <p:sp>
          <p:nvSpPr>
            <p:cNvPr id="38" name="Freeform: Shape 37">
              <a:extLst>
                <a:ext uri="{FF2B5EF4-FFF2-40B4-BE49-F238E27FC236}">
                  <a16:creationId xmlns:a16="http://schemas.microsoft.com/office/drawing/2014/main" id="{B3D5CED0-7E98-492D-822F-4C1B760B34E5}"/>
                </a:ext>
              </a:extLst>
            </p:cNvPr>
            <p:cNvSpPr>
              <a:spLocks noChangeAspect="1"/>
            </p:cNvSpPr>
            <p:nvPr/>
          </p:nvSpPr>
          <p:spPr>
            <a:xfrm rot="8748941">
              <a:off x="3207000" y="3489663"/>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73BB5318-9EB2-45D6-8952-64A360F0537E}"/>
                </a:ext>
              </a:extLst>
            </p:cNvPr>
            <p:cNvSpPr txBox="1">
              <a:spLocks noChangeArrowheads="1"/>
            </p:cNvSpPr>
            <p:nvPr/>
          </p:nvSpPr>
          <p:spPr bwMode="auto">
            <a:xfrm rot="8748941">
              <a:off x="4012435" y="448075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0" name="Freeform 101">
              <a:extLst>
                <a:ext uri="{FF2B5EF4-FFF2-40B4-BE49-F238E27FC236}">
                  <a16:creationId xmlns:a16="http://schemas.microsoft.com/office/drawing/2014/main" id="{14240399-A17D-4717-A453-74024BF225A5}"/>
                </a:ext>
              </a:extLst>
            </p:cNvPr>
            <p:cNvSpPr>
              <a:spLocks noChangeAspect="1" noEditPoints="1"/>
            </p:cNvSpPr>
            <p:nvPr/>
          </p:nvSpPr>
          <p:spPr bwMode="auto">
            <a:xfrm>
              <a:off x="3879061" y="3944452"/>
              <a:ext cx="345926" cy="3200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a:extLst>
              <a:ext uri="{FF2B5EF4-FFF2-40B4-BE49-F238E27FC236}">
                <a16:creationId xmlns:a16="http://schemas.microsoft.com/office/drawing/2014/main" id="{1FF291FD-E3AE-4FCE-9EAF-FD4EE857049F}"/>
              </a:ext>
            </a:extLst>
          </p:cNvPr>
          <p:cNvGrpSpPr/>
          <p:nvPr/>
        </p:nvGrpSpPr>
        <p:grpSpPr>
          <a:xfrm>
            <a:off x="3764123" y="1990178"/>
            <a:ext cx="2133917" cy="2478771"/>
            <a:chOff x="3764123" y="1990178"/>
            <a:chExt cx="2133917" cy="2478771"/>
          </a:xfrm>
        </p:grpSpPr>
        <p:sp>
          <p:nvSpPr>
            <p:cNvPr id="32" name="Freeform: Shape 31">
              <a:extLst>
                <a:ext uri="{FF2B5EF4-FFF2-40B4-BE49-F238E27FC236}">
                  <a16:creationId xmlns:a16="http://schemas.microsoft.com/office/drawing/2014/main" id="{4D034055-8ADA-4DDD-A2DB-2E44DD63D48A}"/>
                </a:ext>
              </a:extLst>
            </p:cNvPr>
            <p:cNvSpPr>
              <a:spLocks noChangeAspect="1"/>
            </p:cNvSpPr>
            <p:nvPr/>
          </p:nvSpPr>
          <p:spPr>
            <a:xfrm rot="4388004">
              <a:off x="3591696" y="2162605"/>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134D6C5E-74CF-44A4-B818-7BD28CFC380D}"/>
                </a:ext>
              </a:extLst>
            </p:cNvPr>
            <p:cNvSpPr txBox="1">
              <a:spLocks noChangeArrowheads="1"/>
            </p:cNvSpPr>
            <p:nvPr/>
          </p:nvSpPr>
          <p:spPr bwMode="auto">
            <a:xfrm rot="4388004">
              <a:off x="4533626" y="2767693"/>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2" name="Freeform 39">
              <a:extLst>
                <a:ext uri="{FF2B5EF4-FFF2-40B4-BE49-F238E27FC236}">
                  <a16:creationId xmlns:a16="http://schemas.microsoft.com/office/drawing/2014/main" id="{A99B89BC-B6B4-4988-BA61-71C64C2B240D}"/>
                </a:ext>
              </a:extLst>
            </p:cNvPr>
            <p:cNvSpPr>
              <a:spLocks noChangeAspect="1" noEditPoints="1"/>
            </p:cNvSpPr>
            <p:nvPr/>
          </p:nvSpPr>
          <p:spPr bwMode="auto">
            <a:xfrm>
              <a:off x="4124124" y="3252334"/>
              <a:ext cx="244632" cy="36576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9C9922F2-4D32-411D-8E40-11958AE69642}"/>
              </a:ext>
            </a:extLst>
          </p:cNvPr>
          <p:cNvGrpSpPr/>
          <p:nvPr/>
        </p:nvGrpSpPr>
        <p:grpSpPr>
          <a:xfrm>
            <a:off x="2456303" y="1392332"/>
            <a:ext cx="2478771" cy="2133917"/>
            <a:chOff x="2456303" y="1392332"/>
            <a:chExt cx="2478771" cy="2133917"/>
          </a:xfrm>
        </p:grpSpPr>
        <p:sp>
          <p:nvSpPr>
            <p:cNvPr id="10" name="Freeform: Shape 9">
              <a:extLst>
                <a:ext uri="{FF2B5EF4-FFF2-40B4-BE49-F238E27FC236}">
                  <a16:creationId xmlns:a16="http://schemas.microsoft.com/office/drawing/2014/main" id="{C83D848C-9F59-42BD-90BB-F97E0932A59F}"/>
                </a:ext>
              </a:extLst>
            </p:cNvPr>
            <p:cNvSpPr>
              <a:spLocks noChangeAspect="1"/>
            </p:cNvSpPr>
            <p:nvPr/>
          </p:nvSpPr>
          <p:spPr>
            <a:xfrm>
              <a:off x="2456303" y="1392332"/>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5CA9ACC3-C1AD-414E-A3F2-A0C79EF40008}"/>
                </a:ext>
              </a:extLst>
            </p:cNvPr>
            <p:cNvSpPr txBox="1">
              <a:spLocks noChangeArrowheads="1"/>
            </p:cNvSpPr>
            <p:nvPr/>
          </p:nvSpPr>
          <p:spPr bwMode="auto">
            <a:xfrm>
              <a:off x="3067639" y="1752200"/>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29" name="Freeform 171">
              <a:extLst>
                <a:ext uri="{FF2B5EF4-FFF2-40B4-BE49-F238E27FC236}">
                  <a16:creationId xmlns:a16="http://schemas.microsoft.com/office/drawing/2014/main" id="{5B291B00-3086-481E-9A14-1F16E61D6663}"/>
                </a:ext>
              </a:extLst>
            </p:cNvPr>
            <p:cNvSpPr>
              <a:spLocks noChangeAspect="1" noEditPoints="1"/>
            </p:cNvSpPr>
            <p:nvPr/>
          </p:nvSpPr>
          <p:spPr bwMode="auto">
            <a:xfrm>
              <a:off x="3571751" y="2879314"/>
              <a:ext cx="358285" cy="3200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5" name="Freeform: Shape 54">
            <a:extLst>
              <a:ext uri="{FF2B5EF4-FFF2-40B4-BE49-F238E27FC236}">
                <a16:creationId xmlns:a16="http://schemas.microsoft.com/office/drawing/2014/main" id="{07F42179-93EA-45EF-BC79-11D22DFB1230}"/>
              </a:ext>
            </a:extLst>
          </p:cNvPr>
          <p:cNvSpPr/>
          <p:nvPr/>
        </p:nvSpPr>
        <p:spPr>
          <a:xfrm flipH="1">
            <a:off x="7001804"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DC41192-CFDB-40A8-8E10-5247DAA6B5EE}"/>
              </a:ext>
            </a:extLst>
          </p:cNvPr>
          <p:cNvSpPr>
            <a:spLocks noChangeAspect="1"/>
          </p:cNvSpPr>
          <p:nvPr/>
        </p:nvSpPr>
        <p:spPr>
          <a:xfrm rot="21540000">
            <a:off x="2191614" y="996325"/>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0F63559-4209-448B-ACF0-39AA029EE69F}"/>
              </a:ext>
            </a:extLst>
          </p:cNvPr>
          <p:cNvSpPr>
            <a:spLocks noChangeAspect="1"/>
          </p:cNvSpPr>
          <p:nvPr/>
        </p:nvSpPr>
        <p:spPr>
          <a:xfrm>
            <a:off x="3375658" y="914400"/>
            <a:ext cx="640059" cy="640080"/>
          </a:xfrm>
          <a:prstGeom prst="ellipse">
            <a:avLst/>
          </a:prstGeom>
          <a:solidFill>
            <a:srgbClr val="FF7467"/>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33" name="Freeform: Shape 32">
            <a:extLst>
              <a:ext uri="{FF2B5EF4-FFF2-40B4-BE49-F238E27FC236}">
                <a16:creationId xmlns:a16="http://schemas.microsoft.com/office/drawing/2014/main" id="{D3B48B21-7862-49F9-BA1D-79E9E15CF735}"/>
              </a:ext>
            </a:extLst>
          </p:cNvPr>
          <p:cNvSpPr>
            <a:spLocks noChangeAspect="1"/>
          </p:cNvSpPr>
          <p:nvPr/>
        </p:nvSpPr>
        <p:spPr>
          <a:xfrm rot="4328004">
            <a:off x="4347615" y="2523648"/>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4CC8E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4002E269-48DA-4A13-877F-CD45B5CB9E41}"/>
              </a:ext>
            </a:extLst>
          </p:cNvPr>
          <p:cNvSpPr>
            <a:spLocks noChangeAspect="1"/>
          </p:cNvSpPr>
          <p:nvPr/>
        </p:nvSpPr>
        <p:spPr>
          <a:xfrm rot="4388004">
            <a:off x="5683213" y="2554139"/>
            <a:ext cx="640059" cy="640080"/>
          </a:xfrm>
          <a:prstGeom prst="ellipse">
            <a:avLst/>
          </a:prstGeom>
          <a:solidFill>
            <a:srgbClr val="4CC8EC"/>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39" name="Freeform: Shape 38">
            <a:extLst>
              <a:ext uri="{FF2B5EF4-FFF2-40B4-BE49-F238E27FC236}">
                <a16:creationId xmlns:a16="http://schemas.microsoft.com/office/drawing/2014/main" id="{82EBA534-618B-46DF-927D-E321E6298926}"/>
              </a:ext>
            </a:extLst>
          </p:cNvPr>
          <p:cNvSpPr>
            <a:spLocks noChangeAspect="1"/>
          </p:cNvSpPr>
          <p:nvPr/>
        </p:nvSpPr>
        <p:spPr>
          <a:xfrm rot="8688941">
            <a:off x="3541524" y="504237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FD99834-9FFE-4205-8DE6-8ECA079CCD8E}"/>
              </a:ext>
            </a:extLst>
          </p:cNvPr>
          <p:cNvSpPr>
            <a:spLocks noChangeAspect="1"/>
          </p:cNvSpPr>
          <p:nvPr/>
        </p:nvSpPr>
        <p:spPr>
          <a:xfrm rot="8748941">
            <a:off x="4814548" y="5249820"/>
            <a:ext cx="640059" cy="640080"/>
          </a:xfrm>
          <a:prstGeom prst="ellipse">
            <a:avLst/>
          </a:prstGeom>
          <a:solidFill>
            <a:srgbClr val="F4C956"/>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5" name="Freeform: Shape 44">
            <a:extLst>
              <a:ext uri="{FF2B5EF4-FFF2-40B4-BE49-F238E27FC236}">
                <a16:creationId xmlns:a16="http://schemas.microsoft.com/office/drawing/2014/main" id="{092797F4-19AE-4B4C-A854-CBF4378339D7}"/>
              </a:ext>
            </a:extLst>
          </p:cNvPr>
          <p:cNvSpPr>
            <a:spLocks noChangeAspect="1"/>
          </p:cNvSpPr>
          <p:nvPr/>
        </p:nvSpPr>
        <p:spPr>
          <a:xfrm rot="13023777">
            <a:off x="909434" y="504306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AF2C5C4-3198-446F-ACF9-621F07C469EB}"/>
              </a:ext>
            </a:extLst>
          </p:cNvPr>
          <p:cNvSpPr>
            <a:spLocks noChangeAspect="1"/>
          </p:cNvSpPr>
          <p:nvPr/>
        </p:nvSpPr>
        <p:spPr>
          <a:xfrm rot="13083777">
            <a:off x="1995842" y="5244191"/>
            <a:ext cx="640059" cy="640080"/>
          </a:xfrm>
          <a:prstGeom prst="ellipse">
            <a:avLst/>
          </a:prstGeom>
          <a:solidFill>
            <a:srgbClr val="57CCC6"/>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51" name="Freeform: Shape 50">
            <a:extLst>
              <a:ext uri="{FF2B5EF4-FFF2-40B4-BE49-F238E27FC236}">
                <a16:creationId xmlns:a16="http://schemas.microsoft.com/office/drawing/2014/main" id="{50465B14-2DCB-44FF-84F9-1A2F22BEECDC}"/>
              </a:ext>
            </a:extLst>
          </p:cNvPr>
          <p:cNvSpPr>
            <a:spLocks noChangeAspect="1"/>
          </p:cNvSpPr>
          <p:nvPr/>
        </p:nvSpPr>
        <p:spPr>
          <a:xfrm rot="17303696">
            <a:off x="126730" y="2541001"/>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C67F3D-AA9D-4130-ADC5-653A052CBBD7}"/>
              </a:ext>
            </a:extLst>
          </p:cNvPr>
          <p:cNvSpPr>
            <a:spLocks noChangeAspect="1"/>
          </p:cNvSpPr>
          <p:nvPr/>
        </p:nvSpPr>
        <p:spPr>
          <a:xfrm rot="17363696">
            <a:off x="1161396" y="2564853"/>
            <a:ext cx="640059" cy="640080"/>
          </a:xfrm>
          <a:prstGeom prst="ellipse">
            <a:avLst/>
          </a:prstGeom>
          <a:solidFill>
            <a:srgbClr val="FF9285"/>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56" name="TextBox 55">
            <a:extLst>
              <a:ext uri="{FF2B5EF4-FFF2-40B4-BE49-F238E27FC236}">
                <a16:creationId xmlns:a16="http://schemas.microsoft.com/office/drawing/2014/main" id="{0955CA7E-36D2-4E3C-94E4-43484E1E615D}"/>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EC3F886C-FDE3-46B2-94B1-D35BB338C1D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6" name="Picture 35">
            <a:hlinkClick r:id="rId2"/>
            <a:extLst>
              <a:ext uri="{FF2B5EF4-FFF2-40B4-BE49-F238E27FC236}">
                <a16:creationId xmlns:a16="http://schemas.microsoft.com/office/drawing/2014/main" id="{81B5DED6-1F5A-4E3E-87E0-9BAF6162AF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0221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right)">
                                      <p:cBhvr>
                                        <p:cTn id="10" dur="500"/>
                                        <p:tgtEl>
                                          <p:spTgt spid="5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6">
                                            <p:txEl>
                                              <p:pRg st="0" end="0"/>
                                            </p:txEl>
                                          </p:spTgt>
                                        </p:tgtEl>
                                        <p:attrNameLst>
                                          <p:attrName>style.visibility</p:attrName>
                                        </p:attrNameLst>
                                      </p:cBhvr>
                                      <p:to>
                                        <p:strVal val="visible"/>
                                      </p:to>
                                    </p:set>
                                    <p:animEffect transition="in" filter="fade">
                                      <p:cBhvr>
                                        <p:cTn id="14" dur="500"/>
                                        <p:tgtEl>
                                          <p:spTgt spid="56">
                                            <p:txEl>
                                              <p:pRg st="0" end="0"/>
                                            </p:txEl>
                                          </p:spTgt>
                                        </p:tgtEl>
                                      </p:cBhvr>
                                    </p:animEffect>
                                    <p:anim calcmode="lin" valueType="num">
                                      <p:cBhvr>
                                        <p:cTn id="15"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6">
                                            <p:txEl>
                                              <p:pRg st="2" end="2"/>
                                            </p:txEl>
                                          </p:spTgt>
                                        </p:tgtEl>
                                        <p:attrNameLst>
                                          <p:attrName>style.visibility</p:attrName>
                                        </p:attrNameLst>
                                      </p:cBhvr>
                                      <p:to>
                                        <p:strVal val="visible"/>
                                      </p:to>
                                    </p:set>
                                    <p:animEffect transition="in" filter="fade">
                                      <p:cBhvr>
                                        <p:cTn id="20" dur="500"/>
                                        <p:tgtEl>
                                          <p:spTgt spid="56">
                                            <p:txEl>
                                              <p:pRg st="2" end="2"/>
                                            </p:txEl>
                                          </p:spTgt>
                                        </p:tgtEl>
                                      </p:cBhvr>
                                    </p:animEffect>
                                    <p:anim calcmode="lin" valueType="num">
                                      <p:cBhvr>
                                        <p:cTn id="21"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6">
                                            <p:txEl>
                                              <p:pRg st="4" end="4"/>
                                            </p:txEl>
                                          </p:spTgt>
                                        </p:tgtEl>
                                        <p:attrNameLst>
                                          <p:attrName>style.visibility</p:attrName>
                                        </p:attrNameLst>
                                      </p:cBhvr>
                                      <p:to>
                                        <p:strVal val="visible"/>
                                      </p:to>
                                    </p:set>
                                    <p:animEffect transition="in" filter="fade">
                                      <p:cBhvr>
                                        <p:cTn id="26" dur="500"/>
                                        <p:tgtEl>
                                          <p:spTgt spid="56">
                                            <p:txEl>
                                              <p:pRg st="4" end="4"/>
                                            </p:txEl>
                                          </p:spTgt>
                                        </p:tgtEl>
                                      </p:cBhvr>
                                    </p:animEffect>
                                    <p:anim calcmode="lin" valueType="num">
                                      <p:cBhvr>
                                        <p:cTn id="27"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6">
                                            <p:txEl>
                                              <p:pRg st="6" end="6"/>
                                            </p:txEl>
                                          </p:spTgt>
                                        </p:tgtEl>
                                        <p:attrNameLst>
                                          <p:attrName>style.visibility</p:attrName>
                                        </p:attrNameLst>
                                      </p:cBhvr>
                                      <p:to>
                                        <p:strVal val="visible"/>
                                      </p:to>
                                    </p:set>
                                    <p:animEffect transition="in" filter="fade">
                                      <p:cBhvr>
                                        <p:cTn id="32" dur="500"/>
                                        <p:tgtEl>
                                          <p:spTgt spid="56">
                                            <p:txEl>
                                              <p:pRg st="6" end="6"/>
                                            </p:txEl>
                                          </p:spTgt>
                                        </p:tgtEl>
                                      </p:cBhvr>
                                    </p:animEffect>
                                    <p:anim calcmode="lin" valueType="num">
                                      <p:cBhvr>
                                        <p:cTn id="33"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6">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6">
                                            <p:txEl>
                                              <p:pRg st="8" end="8"/>
                                            </p:txEl>
                                          </p:spTgt>
                                        </p:tgtEl>
                                        <p:attrNameLst>
                                          <p:attrName>style.visibility</p:attrName>
                                        </p:attrNameLst>
                                      </p:cBhvr>
                                      <p:to>
                                        <p:strVal val="visible"/>
                                      </p:to>
                                    </p:set>
                                    <p:animEffect transition="in" filter="fade">
                                      <p:cBhvr>
                                        <p:cTn id="38" dur="500"/>
                                        <p:tgtEl>
                                          <p:spTgt spid="56">
                                            <p:txEl>
                                              <p:pRg st="8" end="8"/>
                                            </p:txEl>
                                          </p:spTgt>
                                        </p:tgtEl>
                                      </p:cBhvr>
                                    </p:animEffect>
                                    <p:anim calcmode="lin" valueType="num">
                                      <p:cBhvr>
                                        <p:cTn id="39" dur="500" fill="hold"/>
                                        <p:tgtEl>
                                          <p:spTgt spid="56">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6">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6">
                                            <p:txEl>
                                              <p:pRg st="10" end="10"/>
                                            </p:txEl>
                                          </p:spTgt>
                                        </p:tgtEl>
                                        <p:attrNameLst>
                                          <p:attrName>style.visibility</p:attrName>
                                        </p:attrNameLst>
                                      </p:cBhvr>
                                      <p:to>
                                        <p:strVal val="visible"/>
                                      </p:to>
                                    </p:set>
                                    <p:animEffect transition="in" filter="fade">
                                      <p:cBhvr>
                                        <p:cTn id="44" dur="500"/>
                                        <p:tgtEl>
                                          <p:spTgt spid="56">
                                            <p:txEl>
                                              <p:pRg st="10" end="10"/>
                                            </p:txEl>
                                          </p:spTgt>
                                        </p:tgtEl>
                                      </p:cBhvr>
                                    </p:animEffect>
                                    <p:anim calcmode="lin" valueType="num">
                                      <p:cBhvr>
                                        <p:cTn id="45" dur="500" fill="hold"/>
                                        <p:tgtEl>
                                          <p:spTgt spid="56">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6">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fltVal val="0"/>
                                          </p:val>
                                        </p:tav>
                                        <p:tav tm="100000">
                                          <p:val>
                                            <p:strVal val="#ppt_w"/>
                                          </p:val>
                                        </p:tav>
                                      </p:tavLst>
                                    </p:anim>
                                    <p:anim calcmode="lin" valueType="num">
                                      <p:cBhvr>
                                        <p:cTn id="51" dur="500" fill="hold"/>
                                        <p:tgtEl>
                                          <p:spTgt spid="27"/>
                                        </p:tgtEl>
                                        <p:attrNameLst>
                                          <p:attrName>ppt_h</p:attrName>
                                        </p:attrNameLst>
                                      </p:cBhvr>
                                      <p:tavLst>
                                        <p:tav tm="0">
                                          <p:val>
                                            <p:fltVal val="0"/>
                                          </p:val>
                                        </p:tav>
                                        <p:tav tm="100000">
                                          <p:val>
                                            <p:strVal val="#ppt_h"/>
                                          </p:val>
                                        </p:tav>
                                      </p:tavLst>
                                    </p:anim>
                                    <p:animEffect transition="in" filter="fade">
                                      <p:cBhvr>
                                        <p:cTn id="52" dur="500"/>
                                        <p:tgtEl>
                                          <p:spTgt spid="27"/>
                                        </p:tgtEl>
                                      </p:cBhvr>
                                    </p:animEffect>
                                  </p:childTnLst>
                                </p:cTn>
                              </p:par>
                            </p:childTnLst>
                          </p:cTn>
                        </p:par>
                        <p:par>
                          <p:cTn id="53" fill="hold">
                            <p:stCondLst>
                              <p:cond delay="4000"/>
                            </p:stCondLst>
                            <p:childTnLst>
                              <p:par>
                                <p:cTn id="54" presetID="49" presetClass="entr" presetSubtype="0" decel="10000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 calcmode="lin" valueType="num">
                                      <p:cBhvr>
                                        <p:cTn id="58" dur="500" fill="hold"/>
                                        <p:tgtEl>
                                          <p:spTgt spid="26"/>
                                        </p:tgtEl>
                                        <p:attrNameLst>
                                          <p:attrName>style.rotation</p:attrName>
                                        </p:attrNameLst>
                                      </p:cBhvr>
                                      <p:tavLst>
                                        <p:tav tm="0">
                                          <p:val>
                                            <p:fltVal val="360"/>
                                          </p:val>
                                        </p:tav>
                                        <p:tav tm="100000">
                                          <p:val>
                                            <p:fltVal val="0"/>
                                          </p:val>
                                        </p:tav>
                                      </p:tavLst>
                                    </p:anim>
                                    <p:animEffect transition="in" filter="fade">
                                      <p:cBhvr>
                                        <p:cTn id="59" dur="500"/>
                                        <p:tgtEl>
                                          <p:spTgt spid="26"/>
                                        </p:tgtEl>
                                      </p:cBhvr>
                                    </p:animEffect>
                                  </p:childTnLst>
                                </p:cTn>
                              </p:par>
                            </p:childTnLst>
                          </p:cTn>
                        </p:par>
                        <p:par>
                          <p:cTn id="60" fill="hold">
                            <p:stCondLst>
                              <p:cond delay="4500"/>
                            </p:stCondLst>
                            <p:childTnLst>
                              <p:par>
                                <p:cTn id="61" presetID="18" presetClass="entr" presetSubtype="6" fill="hold"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strips(downRight)">
                                      <p:cBhvr>
                                        <p:cTn id="63" dur="1000"/>
                                        <p:tgtEl>
                                          <p:spTgt spid="63"/>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childTnLst>
                          </p:cTn>
                        </p:par>
                        <p:par>
                          <p:cTn id="70" fill="hold">
                            <p:stCondLst>
                              <p:cond delay="6000"/>
                            </p:stCondLst>
                            <p:childTnLst>
                              <p:par>
                                <p:cTn id="71" presetID="49" presetClass="entr" presetSubtype="0" decel="10000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 calcmode="lin" valueType="num">
                                      <p:cBhvr>
                                        <p:cTn id="75" dur="500" fill="hold"/>
                                        <p:tgtEl>
                                          <p:spTgt spid="33"/>
                                        </p:tgtEl>
                                        <p:attrNameLst>
                                          <p:attrName>style.rotation</p:attrName>
                                        </p:attrNameLst>
                                      </p:cBhvr>
                                      <p:tavLst>
                                        <p:tav tm="0">
                                          <p:val>
                                            <p:fltVal val="360"/>
                                          </p:val>
                                        </p:tav>
                                        <p:tav tm="100000">
                                          <p:val>
                                            <p:fltVal val="0"/>
                                          </p:val>
                                        </p:tav>
                                      </p:tavLst>
                                    </p:anim>
                                    <p:animEffect transition="in" filter="fade">
                                      <p:cBhvr>
                                        <p:cTn id="76" dur="500"/>
                                        <p:tgtEl>
                                          <p:spTgt spid="33"/>
                                        </p:tgtEl>
                                      </p:cBhvr>
                                    </p:animEffect>
                                  </p:childTnLst>
                                </p:cTn>
                              </p:par>
                            </p:childTnLst>
                          </p:cTn>
                        </p:par>
                        <p:par>
                          <p:cTn id="77" fill="hold">
                            <p:stCondLst>
                              <p:cond delay="6500"/>
                            </p:stCondLst>
                            <p:childTnLst>
                              <p:par>
                                <p:cTn id="78" presetID="18" presetClass="entr" presetSubtype="12" fill="hold"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strips(downLeft)">
                                      <p:cBhvr>
                                        <p:cTn id="80" dur="500"/>
                                        <p:tgtEl>
                                          <p:spTgt spid="6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7500"/>
                            </p:stCondLst>
                            <p:childTnLst>
                              <p:par>
                                <p:cTn id="88" presetID="49" presetClass="entr" presetSubtype="0" decel="100000"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 calcmode="lin" valueType="num">
                                      <p:cBhvr>
                                        <p:cTn id="92" dur="500" fill="hold"/>
                                        <p:tgtEl>
                                          <p:spTgt spid="39"/>
                                        </p:tgtEl>
                                        <p:attrNameLst>
                                          <p:attrName>style.rotation</p:attrName>
                                        </p:attrNameLst>
                                      </p:cBhvr>
                                      <p:tavLst>
                                        <p:tav tm="0">
                                          <p:val>
                                            <p:fltVal val="360"/>
                                          </p:val>
                                        </p:tav>
                                        <p:tav tm="100000">
                                          <p:val>
                                            <p:fltVal val="0"/>
                                          </p:val>
                                        </p:tav>
                                      </p:tavLst>
                                    </p:anim>
                                    <p:animEffect transition="in" filter="fade">
                                      <p:cBhvr>
                                        <p:cTn id="93" dur="500"/>
                                        <p:tgtEl>
                                          <p:spTgt spid="39"/>
                                        </p:tgtEl>
                                      </p:cBhvr>
                                    </p:animEffect>
                                  </p:childTnLst>
                                </p:cTn>
                              </p:par>
                            </p:childTnLst>
                          </p:cTn>
                        </p:par>
                        <p:par>
                          <p:cTn id="94" fill="hold">
                            <p:stCondLst>
                              <p:cond delay="8000"/>
                            </p:stCondLst>
                            <p:childTnLst>
                              <p:par>
                                <p:cTn id="95" presetID="18" presetClass="entr" presetSubtype="9" fill="hold" nodeType="after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strips(upLeft)">
                                      <p:cBhvr>
                                        <p:cTn id="97" dur="500"/>
                                        <p:tgtEl>
                                          <p:spTgt spid="65"/>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childTnLst>
                          </p:cTn>
                        </p:par>
                        <p:par>
                          <p:cTn id="104" fill="hold">
                            <p:stCondLst>
                              <p:cond delay="9000"/>
                            </p:stCondLst>
                            <p:childTnLst>
                              <p:par>
                                <p:cTn id="105" presetID="49" presetClass="entr" presetSubtype="0" decel="100000"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 calcmode="lin" valueType="num">
                                      <p:cBhvr>
                                        <p:cTn id="109" dur="500" fill="hold"/>
                                        <p:tgtEl>
                                          <p:spTgt spid="45"/>
                                        </p:tgtEl>
                                        <p:attrNameLst>
                                          <p:attrName>style.rotation</p:attrName>
                                        </p:attrNameLst>
                                      </p:cBhvr>
                                      <p:tavLst>
                                        <p:tav tm="0">
                                          <p:val>
                                            <p:fltVal val="360"/>
                                          </p:val>
                                        </p:tav>
                                        <p:tav tm="100000">
                                          <p:val>
                                            <p:fltVal val="0"/>
                                          </p:val>
                                        </p:tav>
                                      </p:tavLst>
                                    </p:anim>
                                    <p:animEffect transition="in" filter="fade">
                                      <p:cBhvr>
                                        <p:cTn id="110" dur="500"/>
                                        <p:tgtEl>
                                          <p:spTgt spid="45"/>
                                        </p:tgtEl>
                                      </p:cBhvr>
                                    </p:animEffect>
                                  </p:childTnLst>
                                </p:cTn>
                              </p:par>
                            </p:childTnLst>
                          </p:cTn>
                        </p:par>
                        <p:par>
                          <p:cTn id="111" fill="hold">
                            <p:stCondLst>
                              <p:cond delay="9500"/>
                            </p:stCondLst>
                            <p:childTnLst>
                              <p:par>
                                <p:cTn id="112" presetID="18" presetClass="entr" presetSubtype="3" fill="hold"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strips(upRight)">
                                      <p:cBhvr>
                                        <p:cTn id="114" dur="500"/>
                                        <p:tgtEl>
                                          <p:spTgt spid="66"/>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par>
                          <p:cTn id="121" fill="hold">
                            <p:stCondLst>
                              <p:cond delay="10500"/>
                            </p:stCondLst>
                            <p:childTnLst>
                              <p:par>
                                <p:cTn id="122" presetID="49" presetClass="entr" presetSubtype="0" decel="100000" fill="hold" grpId="0" nodeType="after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p:cTn id="124" dur="500" fill="hold"/>
                                        <p:tgtEl>
                                          <p:spTgt spid="51"/>
                                        </p:tgtEl>
                                        <p:attrNameLst>
                                          <p:attrName>ppt_w</p:attrName>
                                        </p:attrNameLst>
                                      </p:cBhvr>
                                      <p:tavLst>
                                        <p:tav tm="0">
                                          <p:val>
                                            <p:fltVal val="0"/>
                                          </p:val>
                                        </p:tav>
                                        <p:tav tm="100000">
                                          <p:val>
                                            <p:strVal val="#ppt_w"/>
                                          </p:val>
                                        </p:tav>
                                      </p:tavLst>
                                    </p:anim>
                                    <p:anim calcmode="lin" valueType="num">
                                      <p:cBhvr>
                                        <p:cTn id="125" dur="500" fill="hold"/>
                                        <p:tgtEl>
                                          <p:spTgt spid="51"/>
                                        </p:tgtEl>
                                        <p:attrNameLst>
                                          <p:attrName>ppt_h</p:attrName>
                                        </p:attrNameLst>
                                      </p:cBhvr>
                                      <p:tavLst>
                                        <p:tav tm="0">
                                          <p:val>
                                            <p:fltVal val="0"/>
                                          </p:val>
                                        </p:tav>
                                        <p:tav tm="100000">
                                          <p:val>
                                            <p:strVal val="#ppt_h"/>
                                          </p:val>
                                        </p:tav>
                                      </p:tavLst>
                                    </p:anim>
                                    <p:anim calcmode="lin" valueType="num">
                                      <p:cBhvr>
                                        <p:cTn id="126" dur="500" fill="hold"/>
                                        <p:tgtEl>
                                          <p:spTgt spid="51"/>
                                        </p:tgtEl>
                                        <p:attrNameLst>
                                          <p:attrName>style.rotation</p:attrName>
                                        </p:attrNameLst>
                                      </p:cBhvr>
                                      <p:tavLst>
                                        <p:tav tm="0">
                                          <p:val>
                                            <p:fltVal val="360"/>
                                          </p:val>
                                        </p:tav>
                                        <p:tav tm="100000">
                                          <p:val>
                                            <p:fltVal val="0"/>
                                          </p:val>
                                        </p:tav>
                                      </p:tavLst>
                                    </p:anim>
                                    <p:animEffect transition="in" filter="fade">
                                      <p:cBhvr>
                                        <p:cTn id="127" dur="500"/>
                                        <p:tgtEl>
                                          <p:spTgt spid="51"/>
                                        </p:tgtEl>
                                      </p:cBhvr>
                                    </p:animEffect>
                                  </p:childTnLst>
                                </p:cTn>
                              </p:par>
                            </p:childTnLst>
                          </p:cTn>
                        </p:par>
                        <p:par>
                          <p:cTn id="128" fill="hold">
                            <p:stCondLst>
                              <p:cond delay="11000"/>
                            </p:stCondLst>
                            <p:childTnLst>
                              <p:par>
                                <p:cTn id="129" presetID="18" presetClass="entr" presetSubtype="6" fill="hold" nodeType="afterEffect">
                                  <p:stCondLst>
                                    <p:cond delay="0"/>
                                  </p:stCondLst>
                                  <p:childTnLst>
                                    <p:set>
                                      <p:cBhvr>
                                        <p:cTn id="130" dur="1" fill="hold">
                                          <p:stCondLst>
                                            <p:cond delay="0"/>
                                          </p:stCondLst>
                                        </p:cTn>
                                        <p:tgtEl>
                                          <p:spTgt spid="67"/>
                                        </p:tgtEl>
                                        <p:attrNameLst>
                                          <p:attrName>style.visibility</p:attrName>
                                        </p:attrNameLst>
                                      </p:cBhvr>
                                      <p:to>
                                        <p:strVal val="visible"/>
                                      </p:to>
                                    </p:set>
                                    <p:animEffect transition="in" filter="strips(downRight)">
                                      <p:cBhvr>
                                        <p:cTn id="1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26" grpId="0" animBg="1"/>
      <p:bldP spid="27" grpId="0" animBg="1"/>
      <p:bldP spid="33" grpId="0" animBg="1"/>
      <p:bldP spid="34" grpId="0" animBg="1"/>
      <p:bldP spid="39" grpId="0" animBg="1"/>
      <p:bldP spid="40" grpId="0" animBg="1"/>
      <p:bldP spid="45" grpId="0" animBg="1"/>
      <p:bldP spid="46" grpId="0" animBg="1"/>
      <p:bldP spid="51" grpId="0" animBg="1"/>
      <p:bldP spid="52" grpId="0" animBg="1"/>
      <p:bldP spid="56" grpId="0" build="p"/>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1374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2018-11-21T17:48:17Z</dcterms:modified>
</cp:coreProperties>
</file>