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108" y="3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362103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2/4/2018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2/4/2018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2/4/2018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2/4/2018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2/4/2018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2/4/2018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7" Type="http://schemas.openxmlformats.org/officeDocument/2006/relationships/image" Target="../media/image5.pn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hyperlink" Target="http://powerpoint.sage-fox.com/" TargetMode="External"/><Relationship Id="rId5" Type="http://schemas.openxmlformats.org/officeDocument/2006/relationships/image" Target="../media/image4.jpg"/><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44" name="Group 43">
            <a:extLst>
              <a:ext uri="{FF2B5EF4-FFF2-40B4-BE49-F238E27FC236}">
                <a16:creationId xmlns:a16="http://schemas.microsoft.com/office/drawing/2014/main" id="{D1446D22-D266-4938-BE53-17678EBDAA6D}"/>
              </a:ext>
            </a:extLst>
          </p:cNvPr>
          <p:cNvGrpSpPr>
            <a:grpSpLocks noChangeAspect="1"/>
          </p:cNvGrpSpPr>
          <p:nvPr/>
        </p:nvGrpSpPr>
        <p:grpSpPr>
          <a:xfrm>
            <a:off x="6840428" y="2172521"/>
            <a:ext cx="2311850" cy="2183503"/>
            <a:chOff x="335615" y="1028218"/>
            <a:chExt cx="5395334" cy="5095799"/>
          </a:xfrm>
        </p:grpSpPr>
        <p:grpSp>
          <p:nvGrpSpPr>
            <p:cNvPr id="40" name="Group 39">
              <a:extLst>
                <a:ext uri="{FF2B5EF4-FFF2-40B4-BE49-F238E27FC236}">
                  <a16:creationId xmlns:a16="http://schemas.microsoft.com/office/drawing/2014/main" id="{B2353092-A453-4131-8FDC-1B6898D069DA}"/>
                </a:ext>
              </a:extLst>
            </p:cNvPr>
            <p:cNvGrpSpPr>
              <a:grpSpLocks noChangeAspect="1"/>
            </p:cNvGrpSpPr>
            <p:nvPr/>
          </p:nvGrpSpPr>
          <p:grpSpPr>
            <a:xfrm>
              <a:off x="335615" y="1028218"/>
              <a:ext cx="5395334" cy="5095799"/>
              <a:chOff x="6330862" y="503694"/>
              <a:chExt cx="5395334" cy="5095799"/>
            </a:xfrm>
          </p:grpSpPr>
          <p:sp>
            <p:nvSpPr>
              <p:cNvPr id="41" name="Freeform: Shape 40">
                <a:extLst>
                  <a:ext uri="{FF2B5EF4-FFF2-40B4-BE49-F238E27FC236}">
                    <a16:creationId xmlns:a16="http://schemas.microsoft.com/office/drawing/2014/main" id="{024EE372-96C4-4AA5-B05B-B9C9F861F9D3}"/>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Freeform: Shape 41">
                <a:extLst>
                  <a:ext uri="{FF2B5EF4-FFF2-40B4-BE49-F238E27FC236}">
                    <a16:creationId xmlns:a16="http://schemas.microsoft.com/office/drawing/2014/main" id="{E11C6899-5EC0-4B73-99E0-7BE0C7CE534E}"/>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EB8CD"/>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3" name="Freeform: Shape 42">
              <a:extLst>
                <a:ext uri="{FF2B5EF4-FFF2-40B4-BE49-F238E27FC236}">
                  <a16:creationId xmlns:a16="http://schemas.microsoft.com/office/drawing/2014/main" id="{F326BCFB-C660-4E0E-9B4D-1F609DF6215A}"/>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a:blip r:embed="rId2"/>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45" name="Group 44">
            <a:extLst>
              <a:ext uri="{FF2B5EF4-FFF2-40B4-BE49-F238E27FC236}">
                <a16:creationId xmlns:a16="http://schemas.microsoft.com/office/drawing/2014/main" id="{3F2F712C-6350-4249-B28D-16DE9F8F32FC}"/>
              </a:ext>
            </a:extLst>
          </p:cNvPr>
          <p:cNvGrpSpPr>
            <a:grpSpLocks noChangeAspect="1"/>
          </p:cNvGrpSpPr>
          <p:nvPr/>
        </p:nvGrpSpPr>
        <p:grpSpPr>
          <a:xfrm>
            <a:off x="8709617" y="3310010"/>
            <a:ext cx="2311850" cy="2183503"/>
            <a:chOff x="335615" y="1028218"/>
            <a:chExt cx="5395334" cy="5095799"/>
          </a:xfrm>
        </p:grpSpPr>
        <p:grpSp>
          <p:nvGrpSpPr>
            <p:cNvPr id="46" name="Group 45">
              <a:extLst>
                <a:ext uri="{FF2B5EF4-FFF2-40B4-BE49-F238E27FC236}">
                  <a16:creationId xmlns:a16="http://schemas.microsoft.com/office/drawing/2014/main" id="{889B9324-9CF2-4B6E-9812-B9307731E6F6}"/>
                </a:ext>
              </a:extLst>
            </p:cNvPr>
            <p:cNvGrpSpPr>
              <a:grpSpLocks noChangeAspect="1"/>
            </p:cNvGrpSpPr>
            <p:nvPr/>
          </p:nvGrpSpPr>
          <p:grpSpPr>
            <a:xfrm>
              <a:off x="335615" y="1028218"/>
              <a:ext cx="5395334" cy="5095799"/>
              <a:chOff x="6330862" y="503694"/>
              <a:chExt cx="5395334" cy="5095799"/>
            </a:xfrm>
          </p:grpSpPr>
          <p:sp>
            <p:nvSpPr>
              <p:cNvPr id="48" name="Freeform: Shape 47">
                <a:extLst>
                  <a:ext uri="{FF2B5EF4-FFF2-40B4-BE49-F238E27FC236}">
                    <a16:creationId xmlns:a16="http://schemas.microsoft.com/office/drawing/2014/main" id="{FE9CD8C2-71A5-4A54-A15A-699381DB659E}"/>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Freeform: Shape 48">
                <a:extLst>
                  <a:ext uri="{FF2B5EF4-FFF2-40B4-BE49-F238E27FC236}">
                    <a16:creationId xmlns:a16="http://schemas.microsoft.com/office/drawing/2014/main" id="{130FE338-E344-45B4-9232-E7C55E782E58}"/>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A80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47" name="Freeform: Shape 46">
              <a:extLst>
                <a:ext uri="{FF2B5EF4-FFF2-40B4-BE49-F238E27FC236}">
                  <a16:creationId xmlns:a16="http://schemas.microsoft.com/office/drawing/2014/main" id="{16733736-8737-4DEA-A7F1-B330D2576F4E}"/>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a:blip r:embed="rId3"/>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0" name="Group 49">
            <a:extLst>
              <a:ext uri="{FF2B5EF4-FFF2-40B4-BE49-F238E27FC236}">
                <a16:creationId xmlns:a16="http://schemas.microsoft.com/office/drawing/2014/main" id="{1B5A1E7D-C650-467B-B30E-93CFD420F3F8}"/>
              </a:ext>
            </a:extLst>
          </p:cNvPr>
          <p:cNvGrpSpPr>
            <a:grpSpLocks noChangeAspect="1"/>
          </p:cNvGrpSpPr>
          <p:nvPr/>
        </p:nvGrpSpPr>
        <p:grpSpPr>
          <a:xfrm>
            <a:off x="8709617" y="1053945"/>
            <a:ext cx="2311850" cy="2183503"/>
            <a:chOff x="335615" y="1028218"/>
            <a:chExt cx="5395334" cy="5095799"/>
          </a:xfrm>
        </p:grpSpPr>
        <p:grpSp>
          <p:nvGrpSpPr>
            <p:cNvPr id="51" name="Group 50">
              <a:extLst>
                <a:ext uri="{FF2B5EF4-FFF2-40B4-BE49-F238E27FC236}">
                  <a16:creationId xmlns:a16="http://schemas.microsoft.com/office/drawing/2014/main" id="{FC76F2BE-280D-4F94-8611-C62476606D25}"/>
                </a:ext>
              </a:extLst>
            </p:cNvPr>
            <p:cNvGrpSpPr>
              <a:grpSpLocks noChangeAspect="1"/>
            </p:cNvGrpSpPr>
            <p:nvPr/>
          </p:nvGrpSpPr>
          <p:grpSpPr>
            <a:xfrm>
              <a:off x="335615" y="1028218"/>
              <a:ext cx="5395334" cy="5095799"/>
              <a:chOff x="6330862" y="503694"/>
              <a:chExt cx="5395334" cy="5095799"/>
            </a:xfrm>
          </p:grpSpPr>
          <p:sp>
            <p:nvSpPr>
              <p:cNvPr id="53" name="Freeform: Shape 52">
                <a:extLst>
                  <a:ext uri="{FF2B5EF4-FFF2-40B4-BE49-F238E27FC236}">
                    <a16:creationId xmlns:a16="http://schemas.microsoft.com/office/drawing/2014/main" id="{6FBD6EF3-6294-4BC0-BB3E-1E4F8012207C}"/>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Freeform: Shape 53">
                <a:extLst>
                  <a:ext uri="{FF2B5EF4-FFF2-40B4-BE49-F238E27FC236}">
                    <a16:creationId xmlns:a16="http://schemas.microsoft.com/office/drawing/2014/main" id="{936DA200-2E48-46D4-B16B-44A1BB472FBE}"/>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A803"/>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52" name="Freeform: Shape 51">
              <a:extLst>
                <a:ext uri="{FF2B5EF4-FFF2-40B4-BE49-F238E27FC236}">
                  <a16:creationId xmlns:a16="http://schemas.microsoft.com/office/drawing/2014/main" id="{AD38B788-EBBE-4DE8-B7D3-DD9D381C240C}"/>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55" name="Group 54">
            <a:extLst>
              <a:ext uri="{FF2B5EF4-FFF2-40B4-BE49-F238E27FC236}">
                <a16:creationId xmlns:a16="http://schemas.microsoft.com/office/drawing/2014/main" id="{05D2582E-F125-462C-857E-D9248EB05901}"/>
              </a:ext>
            </a:extLst>
          </p:cNvPr>
          <p:cNvGrpSpPr>
            <a:grpSpLocks noChangeAspect="1"/>
          </p:cNvGrpSpPr>
          <p:nvPr/>
        </p:nvGrpSpPr>
        <p:grpSpPr>
          <a:xfrm>
            <a:off x="4968766" y="1053176"/>
            <a:ext cx="2311850" cy="2183503"/>
            <a:chOff x="335615" y="1028218"/>
            <a:chExt cx="5395334" cy="5095799"/>
          </a:xfrm>
        </p:grpSpPr>
        <p:grpSp>
          <p:nvGrpSpPr>
            <p:cNvPr id="56" name="Group 55">
              <a:extLst>
                <a:ext uri="{FF2B5EF4-FFF2-40B4-BE49-F238E27FC236}">
                  <a16:creationId xmlns:a16="http://schemas.microsoft.com/office/drawing/2014/main" id="{3E5626B4-49C7-4FC7-91EC-FA4D344F00F8}"/>
                </a:ext>
              </a:extLst>
            </p:cNvPr>
            <p:cNvGrpSpPr>
              <a:grpSpLocks noChangeAspect="1"/>
            </p:cNvGrpSpPr>
            <p:nvPr/>
          </p:nvGrpSpPr>
          <p:grpSpPr>
            <a:xfrm>
              <a:off x="335615" y="1028218"/>
              <a:ext cx="5395334" cy="5095799"/>
              <a:chOff x="6330862" y="503694"/>
              <a:chExt cx="5395334" cy="5095799"/>
            </a:xfrm>
          </p:grpSpPr>
          <p:sp>
            <p:nvSpPr>
              <p:cNvPr id="58" name="Freeform: Shape 57">
                <a:extLst>
                  <a:ext uri="{FF2B5EF4-FFF2-40B4-BE49-F238E27FC236}">
                    <a16:creationId xmlns:a16="http://schemas.microsoft.com/office/drawing/2014/main" id="{F2F67FBC-0872-4491-8F87-0DD20E351DE6}"/>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Freeform: Shape 58">
                <a:extLst>
                  <a:ext uri="{FF2B5EF4-FFF2-40B4-BE49-F238E27FC236}">
                    <a16:creationId xmlns:a16="http://schemas.microsoft.com/office/drawing/2014/main" id="{668E8625-AE13-4EAB-8B49-7D2C5FBE590F}"/>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EB8CD"/>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57" name="Freeform: Shape 56">
              <a:extLst>
                <a:ext uri="{FF2B5EF4-FFF2-40B4-BE49-F238E27FC236}">
                  <a16:creationId xmlns:a16="http://schemas.microsoft.com/office/drawing/2014/main" id="{A396EFD2-AB3B-43CE-A370-C552B2C721C0}"/>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0" name="Group 59">
            <a:extLst>
              <a:ext uri="{FF2B5EF4-FFF2-40B4-BE49-F238E27FC236}">
                <a16:creationId xmlns:a16="http://schemas.microsoft.com/office/drawing/2014/main" id="{43932AEC-7413-4F6F-A04C-EEA85305A360}"/>
              </a:ext>
            </a:extLst>
          </p:cNvPr>
          <p:cNvGrpSpPr>
            <a:grpSpLocks noChangeAspect="1"/>
          </p:cNvGrpSpPr>
          <p:nvPr/>
        </p:nvGrpSpPr>
        <p:grpSpPr>
          <a:xfrm>
            <a:off x="3098152" y="2144927"/>
            <a:ext cx="2311850" cy="2183503"/>
            <a:chOff x="335615" y="1028218"/>
            <a:chExt cx="5395334" cy="5095799"/>
          </a:xfrm>
        </p:grpSpPr>
        <p:grpSp>
          <p:nvGrpSpPr>
            <p:cNvPr id="61" name="Group 60">
              <a:extLst>
                <a:ext uri="{FF2B5EF4-FFF2-40B4-BE49-F238E27FC236}">
                  <a16:creationId xmlns:a16="http://schemas.microsoft.com/office/drawing/2014/main" id="{766E45AD-42F0-4240-B407-7A537478F3F1}"/>
                </a:ext>
              </a:extLst>
            </p:cNvPr>
            <p:cNvGrpSpPr>
              <a:grpSpLocks noChangeAspect="1"/>
            </p:cNvGrpSpPr>
            <p:nvPr/>
          </p:nvGrpSpPr>
          <p:grpSpPr>
            <a:xfrm>
              <a:off x="335615" y="1028218"/>
              <a:ext cx="5395334" cy="5095799"/>
              <a:chOff x="6330862" y="503694"/>
              <a:chExt cx="5395334" cy="5095799"/>
            </a:xfrm>
          </p:grpSpPr>
          <p:sp>
            <p:nvSpPr>
              <p:cNvPr id="63" name="Freeform: Shape 62">
                <a:extLst>
                  <a:ext uri="{FF2B5EF4-FFF2-40B4-BE49-F238E27FC236}">
                    <a16:creationId xmlns:a16="http://schemas.microsoft.com/office/drawing/2014/main" id="{958C01C8-10A3-4C98-9BC3-F44706403ADC}"/>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Shape 63">
                <a:extLst>
                  <a:ext uri="{FF2B5EF4-FFF2-40B4-BE49-F238E27FC236}">
                    <a16:creationId xmlns:a16="http://schemas.microsoft.com/office/drawing/2014/main" id="{C143B3B4-2FA1-4CEF-B109-DE95B2E7D62B}"/>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85C40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62" name="Freeform: Shape 61">
              <a:extLst>
                <a:ext uri="{FF2B5EF4-FFF2-40B4-BE49-F238E27FC236}">
                  <a16:creationId xmlns:a16="http://schemas.microsoft.com/office/drawing/2014/main" id="{BA15805A-B73A-4181-A376-34A4DC6AB580}"/>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65" name="Group 64">
            <a:extLst>
              <a:ext uri="{FF2B5EF4-FFF2-40B4-BE49-F238E27FC236}">
                <a16:creationId xmlns:a16="http://schemas.microsoft.com/office/drawing/2014/main" id="{302D6D4D-3D2D-45A9-A470-8BBDAF8F4758}"/>
              </a:ext>
            </a:extLst>
          </p:cNvPr>
          <p:cNvGrpSpPr>
            <a:grpSpLocks noChangeAspect="1"/>
          </p:cNvGrpSpPr>
          <p:nvPr/>
        </p:nvGrpSpPr>
        <p:grpSpPr>
          <a:xfrm>
            <a:off x="1263869" y="3296425"/>
            <a:ext cx="2311850" cy="2183503"/>
            <a:chOff x="335615" y="1028218"/>
            <a:chExt cx="5395334" cy="5095799"/>
          </a:xfrm>
        </p:grpSpPr>
        <p:grpSp>
          <p:nvGrpSpPr>
            <p:cNvPr id="66" name="Group 65">
              <a:extLst>
                <a:ext uri="{FF2B5EF4-FFF2-40B4-BE49-F238E27FC236}">
                  <a16:creationId xmlns:a16="http://schemas.microsoft.com/office/drawing/2014/main" id="{C045B604-4A96-479C-8010-D5375EBE7F5C}"/>
                </a:ext>
              </a:extLst>
            </p:cNvPr>
            <p:cNvGrpSpPr>
              <a:grpSpLocks noChangeAspect="1"/>
            </p:cNvGrpSpPr>
            <p:nvPr/>
          </p:nvGrpSpPr>
          <p:grpSpPr>
            <a:xfrm>
              <a:off x="335615" y="1028218"/>
              <a:ext cx="5395334" cy="5095799"/>
              <a:chOff x="6330862" y="503694"/>
              <a:chExt cx="5395334" cy="5095799"/>
            </a:xfrm>
          </p:grpSpPr>
          <p:sp>
            <p:nvSpPr>
              <p:cNvPr id="68" name="Freeform: Shape 67">
                <a:extLst>
                  <a:ext uri="{FF2B5EF4-FFF2-40B4-BE49-F238E27FC236}">
                    <a16:creationId xmlns:a16="http://schemas.microsoft.com/office/drawing/2014/main" id="{3DF75006-0F97-43A0-90ED-2B147E74DFAE}"/>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Freeform: Shape 68">
                <a:extLst>
                  <a:ext uri="{FF2B5EF4-FFF2-40B4-BE49-F238E27FC236}">
                    <a16:creationId xmlns:a16="http://schemas.microsoft.com/office/drawing/2014/main" id="{69E3D292-C5B5-4A99-A6C4-074F253D8170}"/>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2B2A"/>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67" name="Freeform: Shape 66">
              <a:extLst>
                <a:ext uri="{FF2B5EF4-FFF2-40B4-BE49-F238E27FC236}">
                  <a16:creationId xmlns:a16="http://schemas.microsoft.com/office/drawing/2014/main" id="{3BFCE9B8-8769-4671-997F-1AF12BCCD7CB}"/>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tx1">
                <a:alpha val="50000"/>
              </a:schemeClr>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71" name="TextBox 70">
            <a:extLst>
              <a:ext uri="{FF2B5EF4-FFF2-40B4-BE49-F238E27FC236}">
                <a16:creationId xmlns:a16="http://schemas.microsoft.com/office/drawing/2014/main" id="{66A25A37-462C-4861-BE64-F11EF09347E8}"/>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25000"/>
                  </a:schemeClr>
                </a:solidFill>
                <a:latin typeface="Candara" panose="020E0502030303020204" pitchFamily="34" charset="0"/>
              </a:rPr>
              <a:t>TITLE GOES HERE</a:t>
            </a:r>
          </a:p>
          <a:p>
            <a:r>
              <a:rPr lang="en-US" dirty="0">
                <a:solidFill>
                  <a:schemeClr val="bg2">
                    <a:lumMod val="25000"/>
                  </a:schemeClr>
                </a:solidFill>
                <a:latin typeface="Candara" panose="020E0502030303020204" pitchFamily="34" charset="0"/>
              </a:rPr>
              <a:t>Your Subtitle</a:t>
            </a:r>
          </a:p>
        </p:txBody>
      </p:sp>
      <p:grpSp>
        <p:nvGrpSpPr>
          <p:cNvPr id="78" name="Group 77">
            <a:extLst>
              <a:ext uri="{FF2B5EF4-FFF2-40B4-BE49-F238E27FC236}">
                <a16:creationId xmlns:a16="http://schemas.microsoft.com/office/drawing/2014/main" id="{BD00A66E-CA74-42AB-867F-44B7C1C11D10}"/>
              </a:ext>
            </a:extLst>
          </p:cNvPr>
          <p:cNvGrpSpPr>
            <a:grpSpLocks noChangeAspect="1"/>
          </p:cNvGrpSpPr>
          <p:nvPr/>
        </p:nvGrpSpPr>
        <p:grpSpPr>
          <a:xfrm>
            <a:off x="6158592" y="403122"/>
            <a:ext cx="1277079" cy="1206183"/>
            <a:chOff x="6330862" y="503694"/>
            <a:chExt cx="5395334" cy="5095799"/>
          </a:xfrm>
          <a:effectLst>
            <a:outerShdw blurRad="50800" dist="38100" dir="8100000" algn="tr" rotWithShape="0">
              <a:prstClr val="black">
                <a:alpha val="40000"/>
              </a:prstClr>
            </a:outerShdw>
          </a:effectLst>
        </p:grpSpPr>
        <p:sp>
          <p:nvSpPr>
            <p:cNvPr id="79" name="Freeform: Shape 78">
              <a:extLst>
                <a:ext uri="{FF2B5EF4-FFF2-40B4-BE49-F238E27FC236}">
                  <a16:creationId xmlns:a16="http://schemas.microsoft.com/office/drawing/2014/main" id="{C6A8C8C9-12B5-4F18-A45D-4673BEC53ED3}"/>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0" name="Freeform: Shape 79">
              <a:extLst>
                <a:ext uri="{FF2B5EF4-FFF2-40B4-BE49-F238E27FC236}">
                  <a16:creationId xmlns:a16="http://schemas.microsoft.com/office/drawing/2014/main" id="{EA979B0E-5074-4730-A04A-99AEF7384992}"/>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3EB8C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grpSp>
        <p:nvGrpSpPr>
          <p:cNvPr id="81" name="Group 80">
            <a:extLst>
              <a:ext uri="{FF2B5EF4-FFF2-40B4-BE49-F238E27FC236}">
                <a16:creationId xmlns:a16="http://schemas.microsoft.com/office/drawing/2014/main" id="{C58F60F4-6736-4174-A202-27DCE747B1A1}"/>
              </a:ext>
            </a:extLst>
          </p:cNvPr>
          <p:cNvGrpSpPr>
            <a:grpSpLocks noChangeAspect="1"/>
          </p:cNvGrpSpPr>
          <p:nvPr/>
        </p:nvGrpSpPr>
        <p:grpSpPr>
          <a:xfrm>
            <a:off x="3007628" y="1441844"/>
            <a:ext cx="1277079" cy="1206183"/>
            <a:chOff x="6330862" y="503694"/>
            <a:chExt cx="5395334" cy="5095799"/>
          </a:xfrm>
          <a:effectLst>
            <a:outerShdw blurRad="50800" dist="38100" dir="13500000" algn="br" rotWithShape="0">
              <a:prstClr val="black">
                <a:alpha val="40000"/>
              </a:prstClr>
            </a:outerShdw>
          </a:effectLst>
        </p:grpSpPr>
        <p:sp>
          <p:nvSpPr>
            <p:cNvPr id="82" name="Freeform: Shape 81">
              <a:extLst>
                <a:ext uri="{FF2B5EF4-FFF2-40B4-BE49-F238E27FC236}">
                  <a16:creationId xmlns:a16="http://schemas.microsoft.com/office/drawing/2014/main" id="{AEAA7F0E-6D10-488F-B595-E4DEFE989F22}"/>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3" name="Freeform: Shape 82">
              <a:extLst>
                <a:ext uri="{FF2B5EF4-FFF2-40B4-BE49-F238E27FC236}">
                  <a16:creationId xmlns:a16="http://schemas.microsoft.com/office/drawing/2014/main" id="{5032FC1F-9AEB-49E6-9E5A-B905719C54D7}"/>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85C40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84" name="Group 83">
            <a:extLst>
              <a:ext uri="{FF2B5EF4-FFF2-40B4-BE49-F238E27FC236}">
                <a16:creationId xmlns:a16="http://schemas.microsoft.com/office/drawing/2014/main" id="{D338C614-3CBF-4CAD-93C3-8FDD66418A29}"/>
              </a:ext>
            </a:extLst>
          </p:cNvPr>
          <p:cNvGrpSpPr>
            <a:grpSpLocks noChangeAspect="1"/>
          </p:cNvGrpSpPr>
          <p:nvPr/>
        </p:nvGrpSpPr>
        <p:grpSpPr>
          <a:xfrm>
            <a:off x="1086792" y="2595828"/>
            <a:ext cx="1277079" cy="1206183"/>
            <a:chOff x="6330862" y="503694"/>
            <a:chExt cx="5395334" cy="5095799"/>
          </a:xfrm>
          <a:effectLst>
            <a:outerShdw blurRad="50800" dist="38100" dir="8100000" algn="tr" rotWithShape="0">
              <a:prstClr val="black">
                <a:alpha val="40000"/>
              </a:prstClr>
            </a:outerShdw>
          </a:effectLst>
        </p:grpSpPr>
        <p:sp>
          <p:nvSpPr>
            <p:cNvPr id="85" name="Freeform: Shape 84">
              <a:extLst>
                <a:ext uri="{FF2B5EF4-FFF2-40B4-BE49-F238E27FC236}">
                  <a16:creationId xmlns:a16="http://schemas.microsoft.com/office/drawing/2014/main" id="{DFA3680A-97D7-4B92-BE58-396855A80EC5}"/>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6" name="Freeform: Shape 85">
              <a:extLst>
                <a:ext uri="{FF2B5EF4-FFF2-40B4-BE49-F238E27FC236}">
                  <a16:creationId xmlns:a16="http://schemas.microsoft.com/office/drawing/2014/main" id="{B26A5D1E-BC1B-4EBA-8A33-CB8492C98A18}"/>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2B2A"/>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87" name="TextBox 86">
            <a:extLst>
              <a:ext uri="{FF2B5EF4-FFF2-40B4-BE49-F238E27FC236}">
                <a16:creationId xmlns:a16="http://schemas.microsoft.com/office/drawing/2014/main" id="{87A79A0F-5598-48C1-BBA7-9AAF76002E25}"/>
              </a:ext>
            </a:extLst>
          </p:cNvPr>
          <p:cNvSpPr txBox="1"/>
          <p:nvPr/>
        </p:nvSpPr>
        <p:spPr>
          <a:xfrm>
            <a:off x="1308820" y="2848071"/>
            <a:ext cx="843946"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01</a:t>
            </a:r>
          </a:p>
        </p:txBody>
      </p:sp>
      <p:sp>
        <p:nvSpPr>
          <p:cNvPr id="88" name="TextBox 87">
            <a:extLst>
              <a:ext uri="{FF2B5EF4-FFF2-40B4-BE49-F238E27FC236}">
                <a16:creationId xmlns:a16="http://schemas.microsoft.com/office/drawing/2014/main" id="{DF4A05B9-251B-4A7A-8D24-D0637B48FE0C}"/>
              </a:ext>
            </a:extLst>
          </p:cNvPr>
          <p:cNvSpPr txBox="1"/>
          <p:nvPr/>
        </p:nvSpPr>
        <p:spPr>
          <a:xfrm>
            <a:off x="3243651" y="1690681"/>
            <a:ext cx="841248"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02</a:t>
            </a:r>
          </a:p>
        </p:txBody>
      </p:sp>
      <p:sp>
        <p:nvSpPr>
          <p:cNvPr id="89" name="TextBox 88">
            <a:extLst>
              <a:ext uri="{FF2B5EF4-FFF2-40B4-BE49-F238E27FC236}">
                <a16:creationId xmlns:a16="http://schemas.microsoft.com/office/drawing/2014/main" id="{2C369C0C-B622-439E-A129-B88E40A6FDF2}"/>
              </a:ext>
            </a:extLst>
          </p:cNvPr>
          <p:cNvSpPr txBox="1"/>
          <p:nvPr/>
        </p:nvSpPr>
        <p:spPr>
          <a:xfrm>
            <a:off x="6376507" y="665700"/>
            <a:ext cx="841248"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03</a:t>
            </a:r>
          </a:p>
        </p:txBody>
      </p:sp>
      <p:sp>
        <p:nvSpPr>
          <p:cNvPr id="93" name="Text Box 10">
            <a:extLst>
              <a:ext uri="{FF2B5EF4-FFF2-40B4-BE49-F238E27FC236}">
                <a16:creationId xmlns:a16="http://schemas.microsoft.com/office/drawing/2014/main" id="{3610ED58-6CB8-495A-B4DD-E51086DCE26F}"/>
              </a:ext>
            </a:extLst>
          </p:cNvPr>
          <p:cNvSpPr txBox="1">
            <a:spLocks noChangeArrowheads="1"/>
          </p:cNvSpPr>
          <p:nvPr/>
        </p:nvSpPr>
        <p:spPr bwMode="auto">
          <a:xfrm>
            <a:off x="3528412" y="2831379"/>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4" name="Text Box 10">
            <a:extLst>
              <a:ext uri="{FF2B5EF4-FFF2-40B4-BE49-F238E27FC236}">
                <a16:creationId xmlns:a16="http://schemas.microsoft.com/office/drawing/2014/main" id="{4163B7DA-B1E1-4128-99FF-AACA084C723E}"/>
              </a:ext>
            </a:extLst>
          </p:cNvPr>
          <p:cNvSpPr txBox="1">
            <a:spLocks noChangeArrowheads="1"/>
          </p:cNvSpPr>
          <p:nvPr/>
        </p:nvSpPr>
        <p:spPr bwMode="auto">
          <a:xfrm>
            <a:off x="1730035" y="3986532"/>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5" name="Text Box 10">
            <a:extLst>
              <a:ext uri="{FF2B5EF4-FFF2-40B4-BE49-F238E27FC236}">
                <a16:creationId xmlns:a16="http://schemas.microsoft.com/office/drawing/2014/main" id="{7F7A6138-76CC-4491-9573-4C0E19F1A033}"/>
              </a:ext>
            </a:extLst>
          </p:cNvPr>
          <p:cNvSpPr txBox="1">
            <a:spLocks noChangeArrowheads="1"/>
          </p:cNvSpPr>
          <p:nvPr/>
        </p:nvSpPr>
        <p:spPr bwMode="auto">
          <a:xfrm>
            <a:off x="5431243" y="1706344"/>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sp>
        <p:nvSpPr>
          <p:cNvPr id="98" name="Text Box 10">
            <a:extLst>
              <a:ext uri="{FF2B5EF4-FFF2-40B4-BE49-F238E27FC236}">
                <a16:creationId xmlns:a16="http://schemas.microsoft.com/office/drawing/2014/main" id="{BDC4313E-B923-4A92-B0C1-000C20B33447}"/>
              </a:ext>
            </a:extLst>
          </p:cNvPr>
          <p:cNvSpPr txBox="1">
            <a:spLocks noChangeArrowheads="1"/>
          </p:cNvSpPr>
          <p:nvPr/>
        </p:nvSpPr>
        <p:spPr bwMode="auto">
          <a:xfrm>
            <a:off x="9157929" y="1742392"/>
            <a:ext cx="1415224" cy="877163"/>
          </a:xfrm>
          <a:prstGeom prst="rect">
            <a:avLst/>
          </a:prstGeom>
          <a:noFill/>
          <a:ln w="9525">
            <a:noFill/>
            <a:miter lim="800000"/>
            <a:headEnd/>
            <a:tailEnd/>
          </a:ln>
        </p:spPr>
        <p:txBody>
          <a:bodyPr wrap="square" lIns="60960" tIns="30480" rIns="60960" bIns="30480">
            <a:spAutoFit/>
          </a:bodyPr>
          <a:lstStyle/>
          <a:p>
            <a:pPr algn="ctr"/>
            <a:r>
              <a:rPr lang="en-US" sz="1200" b="1" dirty="0">
                <a:solidFill>
                  <a:schemeClr val="bg1"/>
                </a:solidFill>
                <a:latin typeface="Candara" panose="020E0502030303020204" pitchFamily="34" charset="0"/>
              </a:rPr>
              <a:t>LOREM IPSUM</a:t>
            </a:r>
          </a:p>
          <a:p>
            <a:pPr algn="ctr"/>
            <a:r>
              <a:rPr lang="en-US" sz="1000" dirty="0">
                <a:solidFill>
                  <a:schemeClr val="bg1"/>
                </a:solidFill>
                <a:latin typeface="Candara" panose="020E0502030303020204" pitchFamily="34" charset="0"/>
              </a:rPr>
              <a:t>Lorem ipsum dolor sit amet, consectetur adipiscing elit, sed do eiusmod.</a:t>
            </a:r>
          </a:p>
        </p:txBody>
      </p:sp>
      <p:grpSp>
        <p:nvGrpSpPr>
          <p:cNvPr id="99" name="Group 98">
            <a:extLst>
              <a:ext uri="{FF2B5EF4-FFF2-40B4-BE49-F238E27FC236}">
                <a16:creationId xmlns:a16="http://schemas.microsoft.com/office/drawing/2014/main" id="{D7EE9E59-DC9D-481C-9FFD-4F27263C6525}"/>
              </a:ext>
            </a:extLst>
          </p:cNvPr>
          <p:cNvGrpSpPr>
            <a:grpSpLocks noChangeAspect="1"/>
          </p:cNvGrpSpPr>
          <p:nvPr/>
        </p:nvGrpSpPr>
        <p:grpSpPr>
          <a:xfrm>
            <a:off x="3102118" y="4418131"/>
            <a:ext cx="2311850" cy="2183503"/>
            <a:chOff x="335615" y="1028218"/>
            <a:chExt cx="5395334" cy="5095799"/>
          </a:xfrm>
        </p:grpSpPr>
        <p:grpSp>
          <p:nvGrpSpPr>
            <p:cNvPr id="100" name="Group 99">
              <a:extLst>
                <a:ext uri="{FF2B5EF4-FFF2-40B4-BE49-F238E27FC236}">
                  <a16:creationId xmlns:a16="http://schemas.microsoft.com/office/drawing/2014/main" id="{5AED83BC-134A-482F-BDFA-9E62BC04E369}"/>
                </a:ext>
              </a:extLst>
            </p:cNvPr>
            <p:cNvGrpSpPr>
              <a:grpSpLocks noChangeAspect="1"/>
            </p:cNvGrpSpPr>
            <p:nvPr/>
          </p:nvGrpSpPr>
          <p:grpSpPr>
            <a:xfrm>
              <a:off x="335615" y="1028218"/>
              <a:ext cx="5395334" cy="5095799"/>
              <a:chOff x="6330862" y="503694"/>
              <a:chExt cx="5395334" cy="5095799"/>
            </a:xfrm>
          </p:grpSpPr>
          <p:sp>
            <p:nvSpPr>
              <p:cNvPr id="102" name="Freeform: Shape 101">
                <a:extLst>
                  <a:ext uri="{FF2B5EF4-FFF2-40B4-BE49-F238E27FC236}">
                    <a16:creationId xmlns:a16="http://schemas.microsoft.com/office/drawing/2014/main" id="{1EEAAB7D-2B13-4EC0-A212-CAB15100A341}"/>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3" name="Freeform: Shape 102">
                <a:extLst>
                  <a:ext uri="{FF2B5EF4-FFF2-40B4-BE49-F238E27FC236}">
                    <a16:creationId xmlns:a16="http://schemas.microsoft.com/office/drawing/2014/main" id="{A08EF28F-1F62-4112-B382-2765A1EC7A1C}"/>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2B2A"/>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1" name="Freeform: Shape 100">
              <a:extLst>
                <a:ext uri="{FF2B5EF4-FFF2-40B4-BE49-F238E27FC236}">
                  <a16:creationId xmlns:a16="http://schemas.microsoft.com/office/drawing/2014/main" id="{24B5F5D3-1E6C-4EAC-927A-3F681435158C}"/>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a:blip r:embed="rId4"/>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104" name="Group 103">
            <a:extLst>
              <a:ext uri="{FF2B5EF4-FFF2-40B4-BE49-F238E27FC236}">
                <a16:creationId xmlns:a16="http://schemas.microsoft.com/office/drawing/2014/main" id="{7B01886D-FCA0-4C0F-B641-E64ECA531757}"/>
              </a:ext>
            </a:extLst>
          </p:cNvPr>
          <p:cNvGrpSpPr>
            <a:grpSpLocks noChangeAspect="1"/>
          </p:cNvGrpSpPr>
          <p:nvPr/>
        </p:nvGrpSpPr>
        <p:grpSpPr>
          <a:xfrm>
            <a:off x="4951365" y="3305552"/>
            <a:ext cx="2311850" cy="2183503"/>
            <a:chOff x="335615" y="1028218"/>
            <a:chExt cx="5395334" cy="5095799"/>
          </a:xfrm>
        </p:grpSpPr>
        <p:grpSp>
          <p:nvGrpSpPr>
            <p:cNvPr id="105" name="Group 104">
              <a:extLst>
                <a:ext uri="{FF2B5EF4-FFF2-40B4-BE49-F238E27FC236}">
                  <a16:creationId xmlns:a16="http://schemas.microsoft.com/office/drawing/2014/main" id="{D2A8243B-24ED-4CF7-9F52-E9DE760E2192}"/>
                </a:ext>
              </a:extLst>
            </p:cNvPr>
            <p:cNvGrpSpPr>
              <a:grpSpLocks noChangeAspect="1"/>
            </p:cNvGrpSpPr>
            <p:nvPr/>
          </p:nvGrpSpPr>
          <p:grpSpPr>
            <a:xfrm>
              <a:off x="335615" y="1028218"/>
              <a:ext cx="5395334" cy="5095799"/>
              <a:chOff x="6330862" y="503694"/>
              <a:chExt cx="5395334" cy="5095799"/>
            </a:xfrm>
          </p:grpSpPr>
          <p:sp>
            <p:nvSpPr>
              <p:cNvPr id="107" name="Freeform: Shape 106">
                <a:extLst>
                  <a:ext uri="{FF2B5EF4-FFF2-40B4-BE49-F238E27FC236}">
                    <a16:creationId xmlns:a16="http://schemas.microsoft.com/office/drawing/2014/main" id="{AEFC3CD1-DEC2-491F-A885-E5146918EC46}"/>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8" name="Freeform: Shape 107">
                <a:extLst>
                  <a:ext uri="{FF2B5EF4-FFF2-40B4-BE49-F238E27FC236}">
                    <a16:creationId xmlns:a16="http://schemas.microsoft.com/office/drawing/2014/main" id="{B5AE4F32-57F3-43BF-97A5-EAA0DC081D94}"/>
                  </a:ext>
                </a:extLst>
              </p:cNvPr>
              <p:cNvSpPr>
                <a:spLocks noChangeAspect="1"/>
              </p:cNvSpPr>
              <p:nvPr/>
            </p:nvSpPr>
            <p:spPr>
              <a:xfrm>
                <a:off x="6801786" y="948473"/>
                <a:ext cx="4453485" cy="420624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85C401"/>
              </a:solid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106" name="Freeform: Shape 105">
              <a:extLst>
                <a:ext uri="{FF2B5EF4-FFF2-40B4-BE49-F238E27FC236}">
                  <a16:creationId xmlns:a16="http://schemas.microsoft.com/office/drawing/2014/main" id="{AE99AA9D-1DE2-4C56-9116-779C2DAFEFF4}"/>
                </a:ext>
              </a:extLst>
            </p:cNvPr>
            <p:cNvSpPr>
              <a:spLocks noChangeAspect="1"/>
            </p:cNvSpPr>
            <p:nvPr/>
          </p:nvSpPr>
          <p:spPr>
            <a:xfrm>
              <a:off x="1295921" y="1935281"/>
              <a:ext cx="3474720" cy="3281813"/>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blipFill>
              <a:blip r:embed="rId5"/>
              <a:stretch>
                <a:fillRect/>
              </a:stretch>
            </a:blipFill>
            <a:ln>
              <a:noFill/>
            </a:ln>
            <a:effectLst>
              <a:innerShdw blurRad="114300">
                <a:prstClr val="black"/>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75" name="Group 74">
            <a:extLst>
              <a:ext uri="{FF2B5EF4-FFF2-40B4-BE49-F238E27FC236}">
                <a16:creationId xmlns:a16="http://schemas.microsoft.com/office/drawing/2014/main" id="{CFC546B9-EDA6-4180-BCEB-79E440259D91}"/>
              </a:ext>
            </a:extLst>
          </p:cNvPr>
          <p:cNvGrpSpPr>
            <a:grpSpLocks noChangeAspect="1"/>
          </p:cNvGrpSpPr>
          <p:nvPr/>
        </p:nvGrpSpPr>
        <p:grpSpPr>
          <a:xfrm>
            <a:off x="9845281" y="373407"/>
            <a:ext cx="1277079" cy="1206183"/>
            <a:chOff x="6330862" y="503694"/>
            <a:chExt cx="5395334" cy="5095799"/>
          </a:xfrm>
          <a:effectLst>
            <a:outerShdw blurRad="50800" dist="38100" dir="8100000" algn="tr" rotWithShape="0">
              <a:prstClr val="black">
                <a:alpha val="40000"/>
              </a:prstClr>
            </a:outerShdw>
          </a:effectLst>
        </p:grpSpPr>
        <p:sp>
          <p:nvSpPr>
            <p:cNvPr id="76" name="Freeform: Shape 75">
              <a:extLst>
                <a:ext uri="{FF2B5EF4-FFF2-40B4-BE49-F238E27FC236}">
                  <a16:creationId xmlns:a16="http://schemas.microsoft.com/office/drawing/2014/main" id="{F668E720-22AE-4F1C-8682-87F1C136B4B8}"/>
                </a:ext>
              </a:extLst>
            </p:cNvPr>
            <p:cNvSpPr>
              <a:spLocks noChangeAspect="1"/>
            </p:cNvSpPr>
            <p:nvPr/>
          </p:nvSpPr>
          <p:spPr>
            <a:xfrm>
              <a:off x="6330862" y="503694"/>
              <a:ext cx="5395334" cy="5095799"/>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7" name="Freeform: Shape 76">
              <a:extLst>
                <a:ext uri="{FF2B5EF4-FFF2-40B4-BE49-F238E27FC236}">
                  <a16:creationId xmlns:a16="http://schemas.microsoft.com/office/drawing/2014/main" id="{792E5A14-50E4-4404-965E-1CBC18E0C454}"/>
                </a:ext>
              </a:extLst>
            </p:cNvPr>
            <p:cNvSpPr>
              <a:spLocks noChangeAspect="1"/>
            </p:cNvSpPr>
            <p:nvPr/>
          </p:nvSpPr>
          <p:spPr>
            <a:xfrm>
              <a:off x="6947009" y="1085633"/>
              <a:ext cx="4163040" cy="3931920"/>
            </a:xfrm>
            <a:custGeom>
              <a:avLst/>
              <a:gdLst>
                <a:gd name="connsiteX0" fmla="*/ 1462942 w 5395334"/>
                <a:gd name="connsiteY0" fmla="*/ 0 h 5095799"/>
                <a:gd name="connsiteX1" fmla="*/ 3984988 w 5395334"/>
                <a:gd name="connsiteY1" fmla="*/ 0 h 5095799"/>
                <a:gd name="connsiteX2" fmla="*/ 3985441 w 5395334"/>
                <a:gd name="connsiteY2" fmla="*/ 92 h 5095799"/>
                <a:gd name="connsiteX3" fmla="*/ 3986349 w 5395334"/>
                <a:gd name="connsiteY3" fmla="*/ 0 h 5095799"/>
                <a:gd name="connsiteX4" fmla="*/ 3992111 w 5395334"/>
                <a:gd name="connsiteY4" fmla="*/ 871 h 5095799"/>
                <a:gd name="connsiteX5" fmla="*/ 4000743 w 5395334"/>
                <a:gd name="connsiteY5" fmla="*/ 1 h 5095799"/>
                <a:gd name="connsiteX6" fmla="*/ 4158030 w 5395334"/>
                <a:gd name="connsiteY6" fmla="*/ 74177 h 5095799"/>
                <a:gd name="connsiteX7" fmla="*/ 4166080 w 5395334"/>
                <a:gd name="connsiteY7" fmla="*/ 87444 h 5095799"/>
                <a:gd name="connsiteX8" fmla="*/ 4186897 w 5395334"/>
                <a:gd name="connsiteY8" fmla="*/ 105256 h 5095799"/>
                <a:gd name="connsiteX9" fmla="*/ 4636731 w 5395334"/>
                <a:gd name="connsiteY9" fmla="*/ 990052 h 5095799"/>
                <a:gd name="connsiteX10" fmla="*/ 4637035 w 5395334"/>
                <a:gd name="connsiteY10" fmla="*/ 993958 h 5095799"/>
                <a:gd name="connsiteX11" fmla="*/ 5366099 w 5395334"/>
                <a:gd name="connsiteY11" fmla="*/ 2424827 h 5095799"/>
                <a:gd name="connsiteX12" fmla="*/ 5373320 w 5395334"/>
                <a:gd name="connsiteY12" fmla="*/ 2450714 h 5095799"/>
                <a:gd name="connsiteX13" fmla="*/ 5372392 w 5395334"/>
                <a:gd name="connsiteY13" fmla="*/ 2458289 h 5095799"/>
                <a:gd name="connsiteX14" fmla="*/ 5379316 w 5395334"/>
                <a:gd name="connsiteY14" fmla="*/ 2468559 h 5095799"/>
                <a:gd name="connsiteX15" fmla="*/ 5395334 w 5395334"/>
                <a:gd name="connsiteY15" fmla="*/ 2547900 h 5095799"/>
                <a:gd name="connsiteX16" fmla="*/ 5379316 w 5395334"/>
                <a:gd name="connsiteY16" fmla="*/ 2627240 h 5095799"/>
                <a:gd name="connsiteX17" fmla="*/ 5363764 w 5395334"/>
                <a:gd name="connsiteY17" fmla="*/ 2650306 h 5095799"/>
                <a:gd name="connsiteX18" fmla="*/ 5364107 w 5395334"/>
                <a:gd name="connsiteY18" fmla="*/ 2653148 h 5095799"/>
                <a:gd name="connsiteX19" fmla="*/ 5356836 w 5395334"/>
                <a:gd name="connsiteY19" fmla="*/ 2679021 h 5095799"/>
                <a:gd name="connsiteX20" fmla="*/ 4189123 w 5395334"/>
                <a:gd name="connsiteY20" fmla="*/ 4959727 h 5095799"/>
                <a:gd name="connsiteX21" fmla="*/ 4172383 w 5395334"/>
                <a:gd name="connsiteY21" fmla="*/ 4980751 h 5095799"/>
                <a:gd name="connsiteX22" fmla="*/ 4166445 w 5395334"/>
                <a:gd name="connsiteY22" fmla="*/ 4984029 h 5095799"/>
                <a:gd name="connsiteX23" fmla="*/ 4143637 w 5395334"/>
                <a:gd name="connsiteY23" fmla="*/ 5021623 h 5095799"/>
                <a:gd name="connsiteX24" fmla="*/ 3986349 w 5395334"/>
                <a:gd name="connsiteY24" fmla="*/ 5095798 h 5095799"/>
                <a:gd name="connsiteX25" fmla="*/ 3970285 w 5395334"/>
                <a:gd name="connsiteY25" fmla="*/ 5094179 h 5095799"/>
                <a:gd name="connsiteX26" fmla="*/ 3940417 w 5395334"/>
                <a:gd name="connsiteY26" fmla="*/ 5094179 h 5095799"/>
                <a:gd name="connsiteX27" fmla="*/ 3932392 w 5395334"/>
                <a:gd name="connsiteY27" fmla="*/ 5095799 h 5095799"/>
                <a:gd name="connsiteX28" fmla="*/ 1410346 w 5395334"/>
                <a:gd name="connsiteY28" fmla="*/ 5095799 h 5095799"/>
                <a:gd name="connsiteX29" fmla="*/ 1409893 w 5395334"/>
                <a:gd name="connsiteY29" fmla="*/ 5095708 h 5095799"/>
                <a:gd name="connsiteX30" fmla="*/ 1408985 w 5395334"/>
                <a:gd name="connsiteY30" fmla="*/ 5095799 h 5095799"/>
                <a:gd name="connsiteX31" fmla="*/ 1403223 w 5395334"/>
                <a:gd name="connsiteY31" fmla="*/ 5094928 h 5095799"/>
                <a:gd name="connsiteX32" fmla="*/ 1394591 w 5395334"/>
                <a:gd name="connsiteY32" fmla="*/ 5095798 h 5095799"/>
                <a:gd name="connsiteX33" fmla="*/ 1206778 w 5395334"/>
                <a:gd name="connsiteY33" fmla="*/ 4971308 h 5095799"/>
                <a:gd name="connsiteX34" fmla="*/ 1206697 w 5395334"/>
                <a:gd name="connsiteY34" fmla="*/ 4970904 h 5095799"/>
                <a:gd name="connsiteX35" fmla="*/ 1195395 w 5395334"/>
                <a:gd name="connsiteY35" fmla="*/ 4961234 h 5095799"/>
                <a:gd name="connsiteX36" fmla="*/ 838951 w 5395334"/>
                <a:gd name="connsiteY36" fmla="*/ 4260131 h 5095799"/>
                <a:gd name="connsiteX37" fmla="*/ 29235 w 5395334"/>
                <a:gd name="connsiteY37" fmla="*/ 2670972 h 5095799"/>
                <a:gd name="connsiteX38" fmla="*/ 22014 w 5395334"/>
                <a:gd name="connsiteY38" fmla="*/ 2645085 h 5095799"/>
                <a:gd name="connsiteX39" fmla="*/ 22942 w 5395334"/>
                <a:gd name="connsiteY39" fmla="*/ 2637511 h 5095799"/>
                <a:gd name="connsiteX40" fmla="*/ 16019 w 5395334"/>
                <a:gd name="connsiteY40" fmla="*/ 2627240 h 5095799"/>
                <a:gd name="connsiteX41" fmla="*/ 0 w 5395334"/>
                <a:gd name="connsiteY41" fmla="*/ 2547900 h 5095799"/>
                <a:gd name="connsiteX42" fmla="*/ 16019 w 5395334"/>
                <a:gd name="connsiteY42" fmla="*/ 2468559 h 5095799"/>
                <a:gd name="connsiteX43" fmla="*/ 31570 w 5395334"/>
                <a:gd name="connsiteY43" fmla="*/ 2445493 h 5095799"/>
                <a:gd name="connsiteX44" fmla="*/ 31227 w 5395334"/>
                <a:gd name="connsiteY44" fmla="*/ 2442651 h 5095799"/>
                <a:gd name="connsiteX45" fmla="*/ 38498 w 5395334"/>
                <a:gd name="connsiteY45" fmla="*/ 2416779 h 5095799"/>
                <a:gd name="connsiteX46" fmla="*/ 1206211 w 5395334"/>
                <a:gd name="connsiteY46" fmla="*/ 136072 h 5095799"/>
                <a:gd name="connsiteX47" fmla="*/ 1222951 w 5395334"/>
                <a:gd name="connsiteY47" fmla="*/ 115048 h 5095799"/>
                <a:gd name="connsiteX48" fmla="*/ 1228889 w 5395334"/>
                <a:gd name="connsiteY48" fmla="*/ 111770 h 5095799"/>
                <a:gd name="connsiteX49" fmla="*/ 1251698 w 5395334"/>
                <a:gd name="connsiteY49" fmla="*/ 74176 h 5095799"/>
                <a:gd name="connsiteX50" fmla="*/ 1408985 w 5395334"/>
                <a:gd name="connsiteY50" fmla="*/ 1 h 5095799"/>
                <a:gd name="connsiteX51" fmla="*/ 1425049 w 5395334"/>
                <a:gd name="connsiteY51" fmla="*/ 1621 h 5095799"/>
                <a:gd name="connsiteX52" fmla="*/ 1454917 w 5395334"/>
                <a:gd name="connsiteY52" fmla="*/ 1621 h 509579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 ang="0">
                  <a:pos x="connsiteX35" y="connsiteY35"/>
                </a:cxn>
                <a:cxn ang="0">
                  <a:pos x="connsiteX36" y="connsiteY36"/>
                </a:cxn>
                <a:cxn ang="0">
                  <a:pos x="connsiteX37" y="connsiteY37"/>
                </a:cxn>
                <a:cxn ang="0">
                  <a:pos x="connsiteX38" y="connsiteY38"/>
                </a:cxn>
                <a:cxn ang="0">
                  <a:pos x="connsiteX39" y="connsiteY39"/>
                </a:cxn>
                <a:cxn ang="0">
                  <a:pos x="connsiteX40" y="connsiteY40"/>
                </a:cxn>
                <a:cxn ang="0">
                  <a:pos x="connsiteX41" y="connsiteY41"/>
                </a:cxn>
                <a:cxn ang="0">
                  <a:pos x="connsiteX42" y="connsiteY42"/>
                </a:cxn>
                <a:cxn ang="0">
                  <a:pos x="connsiteX43" y="connsiteY43"/>
                </a:cxn>
                <a:cxn ang="0">
                  <a:pos x="connsiteX44" y="connsiteY44"/>
                </a:cxn>
                <a:cxn ang="0">
                  <a:pos x="connsiteX45" y="connsiteY45"/>
                </a:cxn>
                <a:cxn ang="0">
                  <a:pos x="connsiteX46" y="connsiteY46"/>
                </a:cxn>
                <a:cxn ang="0">
                  <a:pos x="connsiteX47" y="connsiteY47"/>
                </a:cxn>
                <a:cxn ang="0">
                  <a:pos x="connsiteX48" y="connsiteY48"/>
                </a:cxn>
                <a:cxn ang="0">
                  <a:pos x="connsiteX49" y="connsiteY49"/>
                </a:cxn>
                <a:cxn ang="0">
                  <a:pos x="connsiteX50" y="connsiteY50"/>
                </a:cxn>
                <a:cxn ang="0">
                  <a:pos x="connsiteX51" y="connsiteY51"/>
                </a:cxn>
                <a:cxn ang="0">
                  <a:pos x="connsiteX52" y="connsiteY52"/>
                </a:cxn>
              </a:cxnLst>
              <a:rect l="l" t="t" r="r" b="b"/>
              <a:pathLst>
                <a:path w="5395334" h="5095799">
                  <a:moveTo>
                    <a:pt x="1462942" y="0"/>
                  </a:moveTo>
                  <a:lnTo>
                    <a:pt x="3984988" y="0"/>
                  </a:lnTo>
                  <a:lnTo>
                    <a:pt x="3985441" y="92"/>
                  </a:lnTo>
                  <a:lnTo>
                    <a:pt x="3986349" y="0"/>
                  </a:lnTo>
                  <a:lnTo>
                    <a:pt x="3992111" y="871"/>
                  </a:lnTo>
                  <a:lnTo>
                    <a:pt x="4000743" y="1"/>
                  </a:lnTo>
                  <a:cubicBezTo>
                    <a:pt x="4064066" y="1"/>
                    <a:pt x="4120644" y="28876"/>
                    <a:pt x="4158030" y="74177"/>
                  </a:cubicBezTo>
                  <a:lnTo>
                    <a:pt x="4166080" y="87444"/>
                  </a:lnTo>
                  <a:lnTo>
                    <a:pt x="4186897" y="105256"/>
                  </a:lnTo>
                  <a:lnTo>
                    <a:pt x="4636731" y="990052"/>
                  </a:lnTo>
                  <a:lnTo>
                    <a:pt x="4637035" y="993958"/>
                  </a:lnTo>
                  <a:lnTo>
                    <a:pt x="5366099" y="2424827"/>
                  </a:lnTo>
                  <a:cubicBezTo>
                    <a:pt x="5370342" y="2433153"/>
                    <a:pt x="5372696" y="2441945"/>
                    <a:pt x="5373320" y="2450714"/>
                  </a:cubicBezTo>
                  <a:lnTo>
                    <a:pt x="5372392" y="2458289"/>
                  </a:lnTo>
                  <a:lnTo>
                    <a:pt x="5379316" y="2468559"/>
                  </a:lnTo>
                  <a:cubicBezTo>
                    <a:pt x="5389631" y="2492945"/>
                    <a:pt x="5395334" y="2519756"/>
                    <a:pt x="5395334" y="2547900"/>
                  </a:cubicBezTo>
                  <a:cubicBezTo>
                    <a:pt x="5395334" y="2576042"/>
                    <a:pt x="5389631" y="2602854"/>
                    <a:pt x="5379316" y="2627240"/>
                  </a:cubicBezTo>
                  <a:lnTo>
                    <a:pt x="5363764" y="2650306"/>
                  </a:lnTo>
                  <a:lnTo>
                    <a:pt x="5364107" y="2653148"/>
                  </a:lnTo>
                  <a:cubicBezTo>
                    <a:pt x="5363465" y="2661916"/>
                    <a:pt x="5361095" y="2670703"/>
                    <a:pt x="5356836" y="2679021"/>
                  </a:cubicBezTo>
                  <a:lnTo>
                    <a:pt x="4189123" y="4959727"/>
                  </a:lnTo>
                  <a:cubicBezTo>
                    <a:pt x="4184864" y="4968044"/>
                    <a:pt x="4179122" y="4975105"/>
                    <a:pt x="4172383" y="4980751"/>
                  </a:cubicBezTo>
                  <a:lnTo>
                    <a:pt x="4166445" y="4984029"/>
                  </a:lnTo>
                  <a:lnTo>
                    <a:pt x="4143637" y="5021623"/>
                  </a:lnTo>
                  <a:cubicBezTo>
                    <a:pt x="4106251" y="5066924"/>
                    <a:pt x="4049673" y="5095798"/>
                    <a:pt x="3986349" y="5095798"/>
                  </a:cubicBezTo>
                  <a:lnTo>
                    <a:pt x="3970285" y="5094179"/>
                  </a:lnTo>
                  <a:lnTo>
                    <a:pt x="3940417" y="5094179"/>
                  </a:lnTo>
                  <a:lnTo>
                    <a:pt x="3932392" y="5095799"/>
                  </a:lnTo>
                  <a:lnTo>
                    <a:pt x="1410346" y="5095799"/>
                  </a:lnTo>
                  <a:lnTo>
                    <a:pt x="1409893" y="5095708"/>
                  </a:lnTo>
                  <a:lnTo>
                    <a:pt x="1408985" y="5095799"/>
                  </a:lnTo>
                  <a:lnTo>
                    <a:pt x="1403223" y="5094928"/>
                  </a:lnTo>
                  <a:lnTo>
                    <a:pt x="1394591" y="5095798"/>
                  </a:lnTo>
                  <a:cubicBezTo>
                    <a:pt x="1310161" y="5095798"/>
                    <a:pt x="1237720" y="5044466"/>
                    <a:pt x="1206778" y="4971308"/>
                  </a:cubicBezTo>
                  <a:lnTo>
                    <a:pt x="1206697" y="4970904"/>
                  </a:lnTo>
                  <a:lnTo>
                    <a:pt x="1195395" y="4961234"/>
                  </a:lnTo>
                  <a:lnTo>
                    <a:pt x="838951" y="4260131"/>
                  </a:lnTo>
                  <a:lnTo>
                    <a:pt x="29235" y="2670972"/>
                  </a:lnTo>
                  <a:cubicBezTo>
                    <a:pt x="24992" y="2662646"/>
                    <a:pt x="22638" y="2653855"/>
                    <a:pt x="22014" y="2645085"/>
                  </a:cubicBezTo>
                  <a:lnTo>
                    <a:pt x="22942" y="2637511"/>
                  </a:lnTo>
                  <a:lnTo>
                    <a:pt x="16019" y="2627240"/>
                  </a:lnTo>
                  <a:cubicBezTo>
                    <a:pt x="5703" y="2602854"/>
                    <a:pt x="0" y="2576044"/>
                    <a:pt x="0" y="2547900"/>
                  </a:cubicBezTo>
                  <a:cubicBezTo>
                    <a:pt x="0" y="2519757"/>
                    <a:pt x="5703" y="2492945"/>
                    <a:pt x="16019" y="2468559"/>
                  </a:cubicBezTo>
                  <a:lnTo>
                    <a:pt x="31570" y="2445493"/>
                  </a:lnTo>
                  <a:lnTo>
                    <a:pt x="31227" y="2442651"/>
                  </a:lnTo>
                  <a:cubicBezTo>
                    <a:pt x="31869" y="2433883"/>
                    <a:pt x="34240" y="2425097"/>
                    <a:pt x="38498" y="2416779"/>
                  </a:cubicBezTo>
                  <a:lnTo>
                    <a:pt x="1206211" y="136072"/>
                  </a:lnTo>
                  <a:cubicBezTo>
                    <a:pt x="1210470" y="127755"/>
                    <a:pt x="1216212" y="120694"/>
                    <a:pt x="1222951" y="115048"/>
                  </a:cubicBezTo>
                  <a:lnTo>
                    <a:pt x="1228889" y="111770"/>
                  </a:lnTo>
                  <a:lnTo>
                    <a:pt x="1251698" y="74176"/>
                  </a:lnTo>
                  <a:cubicBezTo>
                    <a:pt x="1289084" y="28876"/>
                    <a:pt x="1345662" y="1"/>
                    <a:pt x="1408985" y="1"/>
                  </a:cubicBezTo>
                  <a:lnTo>
                    <a:pt x="1425049" y="1621"/>
                  </a:lnTo>
                  <a:lnTo>
                    <a:pt x="1454917" y="1621"/>
                  </a:lnTo>
                  <a:close/>
                </a:path>
              </a:pathLst>
            </a:custGeom>
            <a:solidFill>
              <a:srgbClr val="FFA803"/>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1" name="TextBox 90">
            <a:extLst>
              <a:ext uri="{FF2B5EF4-FFF2-40B4-BE49-F238E27FC236}">
                <a16:creationId xmlns:a16="http://schemas.microsoft.com/office/drawing/2014/main" id="{4B848E52-659F-4254-9472-2EFD823D5126}"/>
              </a:ext>
            </a:extLst>
          </p:cNvPr>
          <p:cNvSpPr txBox="1"/>
          <p:nvPr/>
        </p:nvSpPr>
        <p:spPr>
          <a:xfrm>
            <a:off x="10063196" y="644081"/>
            <a:ext cx="841248" cy="738664"/>
          </a:xfrm>
          <a:prstGeom prst="rect">
            <a:avLst/>
          </a:prstGeom>
          <a:noFill/>
        </p:spPr>
        <p:txBody>
          <a:bodyPr wrap="square" rtlCol="0">
            <a:spAutoFit/>
          </a:bodyPr>
          <a:lstStyle/>
          <a:p>
            <a:pPr algn="ctr"/>
            <a:r>
              <a:rPr lang="en-US" sz="1400" dirty="0">
                <a:solidFill>
                  <a:schemeClr val="bg1"/>
                </a:solidFill>
                <a:latin typeface="Candara" panose="020E0502030303020204" pitchFamily="34" charset="0"/>
              </a:rPr>
              <a:t>OPTION</a:t>
            </a:r>
          </a:p>
          <a:p>
            <a:pPr algn="ctr"/>
            <a:r>
              <a:rPr lang="en-US" sz="2800" b="1" dirty="0">
                <a:solidFill>
                  <a:schemeClr val="bg1"/>
                </a:solidFill>
              </a:rPr>
              <a:t>04</a:t>
            </a:r>
          </a:p>
        </p:txBody>
      </p:sp>
      <p:pic>
        <p:nvPicPr>
          <p:cNvPr id="70" name="Picture 69">
            <a:hlinkClick r:id="rId6"/>
            <a:extLst>
              <a:ext uri="{FF2B5EF4-FFF2-40B4-BE49-F238E27FC236}">
                <a16:creationId xmlns:a16="http://schemas.microsoft.com/office/drawing/2014/main" id="{44241B04-47BB-4538-8C01-3A4546E1E79F}"/>
              </a:ext>
            </a:extLst>
          </p:cNvPr>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127675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71"/>
                                        </p:tgtEl>
                                        <p:attrNameLst>
                                          <p:attrName>style.visibility</p:attrName>
                                        </p:attrNameLst>
                                      </p:cBhvr>
                                      <p:to>
                                        <p:strVal val="visible"/>
                                      </p:to>
                                    </p:set>
                                    <p:animEffect transition="in" filter="wipe(left)">
                                      <p:cBhvr>
                                        <p:cTn id="7" dur="500"/>
                                        <p:tgtEl>
                                          <p:spTgt spid="71"/>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65"/>
                                        </p:tgtEl>
                                        <p:attrNameLst>
                                          <p:attrName>style.visibility</p:attrName>
                                        </p:attrNameLst>
                                      </p:cBhvr>
                                      <p:to>
                                        <p:strVal val="visible"/>
                                      </p:to>
                                    </p:set>
                                    <p:anim calcmode="lin" valueType="num">
                                      <p:cBhvr>
                                        <p:cTn id="11" dur="500" fill="hold"/>
                                        <p:tgtEl>
                                          <p:spTgt spid="65"/>
                                        </p:tgtEl>
                                        <p:attrNameLst>
                                          <p:attrName>ppt_w</p:attrName>
                                        </p:attrNameLst>
                                      </p:cBhvr>
                                      <p:tavLst>
                                        <p:tav tm="0">
                                          <p:val>
                                            <p:fltVal val="0"/>
                                          </p:val>
                                        </p:tav>
                                        <p:tav tm="100000">
                                          <p:val>
                                            <p:strVal val="#ppt_w"/>
                                          </p:val>
                                        </p:tav>
                                      </p:tavLst>
                                    </p:anim>
                                    <p:anim calcmode="lin" valueType="num">
                                      <p:cBhvr>
                                        <p:cTn id="12" dur="500" fill="hold"/>
                                        <p:tgtEl>
                                          <p:spTgt spid="65"/>
                                        </p:tgtEl>
                                        <p:attrNameLst>
                                          <p:attrName>ppt_h</p:attrName>
                                        </p:attrNameLst>
                                      </p:cBhvr>
                                      <p:tavLst>
                                        <p:tav tm="0">
                                          <p:val>
                                            <p:fltVal val="0"/>
                                          </p:val>
                                        </p:tav>
                                        <p:tav tm="100000">
                                          <p:val>
                                            <p:strVal val="#ppt_h"/>
                                          </p:val>
                                        </p:tav>
                                      </p:tavLst>
                                    </p:anim>
                                    <p:animEffect transition="in" filter="fade">
                                      <p:cBhvr>
                                        <p:cTn id="13" dur="500"/>
                                        <p:tgtEl>
                                          <p:spTgt spid="65"/>
                                        </p:tgtEl>
                                      </p:cBhvr>
                                    </p:animEffect>
                                  </p:childTnLst>
                                </p:cTn>
                              </p:par>
                              <p:par>
                                <p:cTn id="14" presetID="53" presetClass="entr" presetSubtype="16" fill="hold" grpId="0" nodeType="withEffect">
                                  <p:stCondLst>
                                    <p:cond delay="0"/>
                                  </p:stCondLst>
                                  <p:childTnLst>
                                    <p:set>
                                      <p:cBhvr>
                                        <p:cTn id="15" dur="1" fill="hold">
                                          <p:stCondLst>
                                            <p:cond delay="0"/>
                                          </p:stCondLst>
                                        </p:cTn>
                                        <p:tgtEl>
                                          <p:spTgt spid="94"/>
                                        </p:tgtEl>
                                        <p:attrNameLst>
                                          <p:attrName>style.visibility</p:attrName>
                                        </p:attrNameLst>
                                      </p:cBhvr>
                                      <p:to>
                                        <p:strVal val="visible"/>
                                      </p:to>
                                    </p:set>
                                    <p:anim calcmode="lin" valueType="num">
                                      <p:cBhvr>
                                        <p:cTn id="16" dur="500" fill="hold"/>
                                        <p:tgtEl>
                                          <p:spTgt spid="94"/>
                                        </p:tgtEl>
                                        <p:attrNameLst>
                                          <p:attrName>ppt_w</p:attrName>
                                        </p:attrNameLst>
                                      </p:cBhvr>
                                      <p:tavLst>
                                        <p:tav tm="0">
                                          <p:val>
                                            <p:fltVal val="0"/>
                                          </p:val>
                                        </p:tav>
                                        <p:tav tm="100000">
                                          <p:val>
                                            <p:strVal val="#ppt_w"/>
                                          </p:val>
                                        </p:tav>
                                      </p:tavLst>
                                    </p:anim>
                                    <p:anim calcmode="lin" valueType="num">
                                      <p:cBhvr>
                                        <p:cTn id="17" dur="500" fill="hold"/>
                                        <p:tgtEl>
                                          <p:spTgt spid="94"/>
                                        </p:tgtEl>
                                        <p:attrNameLst>
                                          <p:attrName>ppt_h</p:attrName>
                                        </p:attrNameLst>
                                      </p:cBhvr>
                                      <p:tavLst>
                                        <p:tav tm="0">
                                          <p:val>
                                            <p:fltVal val="0"/>
                                          </p:val>
                                        </p:tav>
                                        <p:tav tm="100000">
                                          <p:val>
                                            <p:strVal val="#ppt_h"/>
                                          </p:val>
                                        </p:tav>
                                      </p:tavLst>
                                    </p:anim>
                                    <p:animEffect transition="in" filter="fade">
                                      <p:cBhvr>
                                        <p:cTn id="18" dur="500"/>
                                        <p:tgtEl>
                                          <p:spTgt spid="94"/>
                                        </p:tgtEl>
                                      </p:cBhvr>
                                    </p:animEffect>
                                  </p:childTnLst>
                                </p:cTn>
                              </p:par>
                            </p:childTnLst>
                          </p:cTn>
                        </p:par>
                        <p:par>
                          <p:cTn id="19" fill="hold">
                            <p:stCondLst>
                              <p:cond delay="1000"/>
                            </p:stCondLst>
                            <p:childTnLst>
                              <p:par>
                                <p:cTn id="20" presetID="53" presetClass="entr" presetSubtype="16" fill="hold" nodeType="afterEffect">
                                  <p:stCondLst>
                                    <p:cond delay="0"/>
                                  </p:stCondLst>
                                  <p:childTnLst>
                                    <p:set>
                                      <p:cBhvr>
                                        <p:cTn id="21" dur="1" fill="hold">
                                          <p:stCondLst>
                                            <p:cond delay="0"/>
                                          </p:stCondLst>
                                        </p:cTn>
                                        <p:tgtEl>
                                          <p:spTgt spid="99"/>
                                        </p:tgtEl>
                                        <p:attrNameLst>
                                          <p:attrName>style.visibility</p:attrName>
                                        </p:attrNameLst>
                                      </p:cBhvr>
                                      <p:to>
                                        <p:strVal val="visible"/>
                                      </p:to>
                                    </p:set>
                                    <p:anim calcmode="lin" valueType="num">
                                      <p:cBhvr>
                                        <p:cTn id="22" dur="500" fill="hold"/>
                                        <p:tgtEl>
                                          <p:spTgt spid="99"/>
                                        </p:tgtEl>
                                        <p:attrNameLst>
                                          <p:attrName>ppt_w</p:attrName>
                                        </p:attrNameLst>
                                      </p:cBhvr>
                                      <p:tavLst>
                                        <p:tav tm="0">
                                          <p:val>
                                            <p:fltVal val="0"/>
                                          </p:val>
                                        </p:tav>
                                        <p:tav tm="100000">
                                          <p:val>
                                            <p:strVal val="#ppt_w"/>
                                          </p:val>
                                        </p:tav>
                                      </p:tavLst>
                                    </p:anim>
                                    <p:anim calcmode="lin" valueType="num">
                                      <p:cBhvr>
                                        <p:cTn id="23" dur="500" fill="hold"/>
                                        <p:tgtEl>
                                          <p:spTgt spid="99"/>
                                        </p:tgtEl>
                                        <p:attrNameLst>
                                          <p:attrName>ppt_h</p:attrName>
                                        </p:attrNameLst>
                                      </p:cBhvr>
                                      <p:tavLst>
                                        <p:tav tm="0">
                                          <p:val>
                                            <p:fltVal val="0"/>
                                          </p:val>
                                        </p:tav>
                                        <p:tav tm="100000">
                                          <p:val>
                                            <p:strVal val="#ppt_h"/>
                                          </p:val>
                                        </p:tav>
                                      </p:tavLst>
                                    </p:anim>
                                    <p:animEffect transition="in" filter="fade">
                                      <p:cBhvr>
                                        <p:cTn id="24" dur="500"/>
                                        <p:tgtEl>
                                          <p:spTgt spid="99"/>
                                        </p:tgtEl>
                                      </p:cBhvr>
                                    </p:animEffect>
                                  </p:childTnLst>
                                </p:cTn>
                              </p:par>
                            </p:childTnLst>
                          </p:cTn>
                        </p:par>
                        <p:par>
                          <p:cTn id="25" fill="hold">
                            <p:stCondLst>
                              <p:cond delay="1500"/>
                            </p:stCondLst>
                            <p:childTnLst>
                              <p:par>
                                <p:cTn id="26" presetID="47" presetClass="entr" presetSubtype="0" fill="hold" nodeType="afterEffect">
                                  <p:stCondLst>
                                    <p:cond delay="0"/>
                                  </p:stCondLst>
                                  <p:childTnLst>
                                    <p:set>
                                      <p:cBhvr>
                                        <p:cTn id="27" dur="1" fill="hold">
                                          <p:stCondLst>
                                            <p:cond delay="0"/>
                                          </p:stCondLst>
                                        </p:cTn>
                                        <p:tgtEl>
                                          <p:spTgt spid="84"/>
                                        </p:tgtEl>
                                        <p:attrNameLst>
                                          <p:attrName>style.visibility</p:attrName>
                                        </p:attrNameLst>
                                      </p:cBhvr>
                                      <p:to>
                                        <p:strVal val="visible"/>
                                      </p:to>
                                    </p:set>
                                    <p:animEffect transition="in" filter="fade">
                                      <p:cBhvr>
                                        <p:cTn id="28" dur="1000"/>
                                        <p:tgtEl>
                                          <p:spTgt spid="84"/>
                                        </p:tgtEl>
                                      </p:cBhvr>
                                    </p:animEffect>
                                    <p:anim calcmode="lin" valueType="num">
                                      <p:cBhvr>
                                        <p:cTn id="29" dur="1000" fill="hold"/>
                                        <p:tgtEl>
                                          <p:spTgt spid="84"/>
                                        </p:tgtEl>
                                        <p:attrNameLst>
                                          <p:attrName>ppt_x</p:attrName>
                                        </p:attrNameLst>
                                      </p:cBhvr>
                                      <p:tavLst>
                                        <p:tav tm="0">
                                          <p:val>
                                            <p:strVal val="#ppt_x"/>
                                          </p:val>
                                        </p:tav>
                                        <p:tav tm="100000">
                                          <p:val>
                                            <p:strVal val="#ppt_x"/>
                                          </p:val>
                                        </p:tav>
                                      </p:tavLst>
                                    </p:anim>
                                    <p:anim calcmode="lin" valueType="num">
                                      <p:cBhvr>
                                        <p:cTn id="30" dur="1000" fill="hold"/>
                                        <p:tgtEl>
                                          <p:spTgt spid="84"/>
                                        </p:tgtEl>
                                        <p:attrNameLst>
                                          <p:attrName>ppt_y</p:attrName>
                                        </p:attrNameLst>
                                      </p:cBhvr>
                                      <p:tavLst>
                                        <p:tav tm="0">
                                          <p:val>
                                            <p:strVal val="#ppt_y-.1"/>
                                          </p:val>
                                        </p:tav>
                                        <p:tav tm="100000">
                                          <p:val>
                                            <p:strVal val="#ppt_y"/>
                                          </p:val>
                                        </p:tav>
                                      </p:tavLst>
                                    </p:anim>
                                  </p:childTnLst>
                                </p:cTn>
                              </p:par>
                              <p:par>
                                <p:cTn id="31" presetID="47" presetClass="entr" presetSubtype="0" fill="hold" grpId="0" nodeType="withEffect">
                                  <p:stCondLst>
                                    <p:cond delay="0"/>
                                  </p:stCondLst>
                                  <p:childTnLst>
                                    <p:set>
                                      <p:cBhvr>
                                        <p:cTn id="32" dur="1" fill="hold">
                                          <p:stCondLst>
                                            <p:cond delay="0"/>
                                          </p:stCondLst>
                                        </p:cTn>
                                        <p:tgtEl>
                                          <p:spTgt spid="87"/>
                                        </p:tgtEl>
                                        <p:attrNameLst>
                                          <p:attrName>style.visibility</p:attrName>
                                        </p:attrNameLst>
                                      </p:cBhvr>
                                      <p:to>
                                        <p:strVal val="visible"/>
                                      </p:to>
                                    </p:set>
                                    <p:animEffect transition="in" filter="fade">
                                      <p:cBhvr>
                                        <p:cTn id="33" dur="1000"/>
                                        <p:tgtEl>
                                          <p:spTgt spid="87"/>
                                        </p:tgtEl>
                                      </p:cBhvr>
                                    </p:animEffect>
                                    <p:anim calcmode="lin" valueType="num">
                                      <p:cBhvr>
                                        <p:cTn id="34" dur="1000" fill="hold"/>
                                        <p:tgtEl>
                                          <p:spTgt spid="87"/>
                                        </p:tgtEl>
                                        <p:attrNameLst>
                                          <p:attrName>ppt_x</p:attrName>
                                        </p:attrNameLst>
                                      </p:cBhvr>
                                      <p:tavLst>
                                        <p:tav tm="0">
                                          <p:val>
                                            <p:strVal val="#ppt_x"/>
                                          </p:val>
                                        </p:tav>
                                        <p:tav tm="100000">
                                          <p:val>
                                            <p:strVal val="#ppt_x"/>
                                          </p:val>
                                        </p:tav>
                                      </p:tavLst>
                                    </p:anim>
                                    <p:anim calcmode="lin" valueType="num">
                                      <p:cBhvr>
                                        <p:cTn id="35" dur="1000" fill="hold"/>
                                        <p:tgtEl>
                                          <p:spTgt spid="87"/>
                                        </p:tgtEl>
                                        <p:attrNameLst>
                                          <p:attrName>ppt_y</p:attrName>
                                        </p:attrNameLst>
                                      </p:cBhvr>
                                      <p:tavLst>
                                        <p:tav tm="0">
                                          <p:val>
                                            <p:strVal val="#ppt_y-.1"/>
                                          </p:val>
                                        </p:tav>
                                        <p:tav tm="100000">
                                          <p:val>
                                            <p:strVal val="#ppt_y"/>
                                          </p:val>
                                        </p:tav>
                                      </p:tavLst>
                                    </p:anim>
                                  </p:childTnLst>
                                </p:cTn>
                              </p:par>
                            </p:childTnLst>
                          </p:cTn>
                        </p:par>
                        <p:par>
                          <p:cTn id="36" fill="hold">
                            <p:stCondLst>
                              <p:cond delay="2500"/>
                            </p:stCondLst>
                            <p:childTnLst>
                              <p:par>
                                <p:cTn id="37" presetID="53" presetClass="entr" presetSubtype="16" fill="hold" nodeType="afterEffect">
                                  <p:stCondLst>
                                    <p:cond delay="0"/>
                                  </p:stCondLst>
                                  <p:childTnLst>
                                    <p:set>
                                      <p:cBhvr>
                                        <p:cTn id="38" dur="1" fill="hold">
                                          <p:stCondLst>
                                            <p:cond delay="0"/>
                                          </p:stCondLst>
                                        </p:cTn>
                                        <p:tgtEl>
                                          <p:spTgt spid="60"/>
                                        </p:tgtEl>
                                        <p:attrNameLst>
                                          <p:attrName>style.visibility</p:attrName>
                                        </p:attrNameLst>
                                      </p:cBhvr>
                                      <p:to>
                                        <p:strVal val="visible"/>
                                      </p:to>
                                    </p:set>
                                    <p:anim calcmode="lin" valueType="num">
                                      <p:cBhvr>
                                        <p:cTn id="39" dur="500" fill="hold"/>
                                        <p:tgtEl>
                                          <p:spTgt spid="60"/>
                                        </p:tgtEl>
                                        <p:attrNameLst>
                                          <p:attrName>ppt_w</p:attrName>
                                        </p:attrNameLst>
                                      </p:cBhvr>
                                      <p:tavLst>
                                        <p:tav tm="0">
                                          <p:val>
                                            <p:fltVal val="0"/>
                                          </p:val>
                                        </p:tav>
                                        <p:tav tm="100000">
                                          <p:val>
                                            <p:strVal val="#ppt_w"/>
                                          </p:val>
                                        </p:tav>
                                      </p:tavLst>
                                    </p:anim>
                                    <p:anim calcmode="lin" valueType="num">
                                      <p:cBhvr>
                                        <p:cTn id="40" dur="500" fill="hold"/>
                                        <p:tgtEl>
                                          <p:spTgt spid="60"/>
                                        </p:tgtEl>
                                        <p:attrNameLst>
                                          <p:attrName>ppt_h</p:attrName>
                                        </p:attrNameLst>
                                      </p:cBhvr>
                                      <p:tavLst>
                                        <p:tav tm="0">
                                          <p:val>
                                            <p:fltVal val="0"/>
                                          </p:val>
                                        </p:tav>
                                        <p:tav tm="100000">
                                          <p:val>
                                            <p:strVal val="#ppt_h"/>
                                          </p:val>
                                        </p:tav>
                                      </p:tavLst>
                                    </p:anim>
                                    <p:animEffect transition="in" filter="fade">
                                      <p:cBhvr>
                                        <p:cTn id="41" dur="500"/>
                                        <p:tgtEl>
                                          <p:spTgt spid="60"/>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93"/>
                                        </p:tgtEl>
                                        <p:attrNameLst>
                                          <p:attrName>style.visibility</p:attrName>
                                        </p:attrNameLst>
                                      </p:cBhvr>
                                      <p:to>
                                        <p:strVal val="visible"/>
                                      </p:to>
                                    </p:set>
                                    <p:anim calcmode="lin" valueType="num">
                                      <p:cBhvr>
                                        <p:cTn id="44" dur="500" fill="hold"/>
                                        <p:tgtEl>
                                          <p:spTgt spid="93"/>
                                        </p:tgtEl>
                                        <p:attrNameLst>
                                          <p:attrName>ppt_w</p:attrName>
                                        </p:attrNameLst>
                                      </p:cBhvr>
                                      <p:tavLst>
                                        <p:tav tm="0">
                                          <p:val>
                                            <p:fltVal val="0"/>
                                          </p:val>
                                        </p:tav>
                                        <p:tav tm="100000">
                                          <p:val>
                                            <p:strVal val="#ppt_w"/>
                                          </p:val>
                                        </p:tav>
                                      </p:tavLst>
                                    </p:anim>
                                    <p:anim calcmode="lin" valueType="num">
                                      <p:cBhvr>
                                        <p:cTn id="45" dur="500" fill="hold"/>
                                        <p:tgtEl>
                                          <p:spTgt spid="93"/>
                                        </p:tgtEl>
                                        <p:attrNameLst>
                                          <p:attrName>ppt_h</p:attrName>
                                        </p:attrNameLst>
                                      </p:cBhvr>
                                      <p:tavLst>
                                        <p:tav tm="0">
                                          <p:val>
                                            <p:fltVal val="0"/>
                                          </p:val>
                                        </p:tav>
                                        <p:tav tm="100000">
                                          <p:val>
                                            <p:strVal val="#ppt_h"/>
                                          </p:val>
                                        </p:tav>
                                      </p:tavLst>
                                    </p:anim>
                                    <p:animEffect transition="in" filter="fade">
                                      <p:cBhvr>
                                        <p:cTn id="46" dur="500"/>
                                        <p:tgtEl>
                                          <p:spTgt spid="93"/>
                                        </p:tgtEl>
                                      </p:cBhvr>
                                    </p:animEffect>
                                  </p:childTnLst>
                                </p:cTn>
                              </p:par>
                            </p:childTnLst>
                          </p:cTn>
                        </p:par>
                        <p:par>
                          <p:cTn id="47" fill="hold">
                            <p:stCondLst>
                              <p:cond delay="3000"/>
                            </p:stCondLst>
                            <p:childTnLst>
                              <p:par>
                                <p:cTn id="48" presetID="53" presetClass="entr" presetSubtype="16" fill="hold" nodeType="afterEffect">
                                  <p:stCondLst>
                                    <p:cond delay="0"/>
                                  </p:stCondLst>
                                  <p:childTnLst>
                                    <p:set>
                                      <p:cBhvr>
                                        <p:cTn id="49" dur="1" fill="hold">
                                          <p:stCondLst>
                                            <p:cond delay="0"/>
                                          </p:stCondLst>
                                        </p:cTn>
                                        <p:tgtEl>
                                          <p:spTgt spid="104"/>
                                        </p:tgtEl>
                                        <p:attrNameLst>
                                          <p:attrName>style.visibility</p:attrName>
                                        </p:attrNameLst>
                                      </p:cBhvr>
                                      <p:to>
                                        <p:strVal val="visible"/>
                                      </p:to>
                                    </p:set>
                                    <p:anim calcmode="lin" valueType="num">
                                      <p:cBhvr>
                                        <p:cTn id="50" dur="500" fill="hold"/>
                                        <p:tgtEl>
                                          <p:spTgt spid="104"/>
                                        </p:tgtEl>
                                        <p:attrNameLst>
                                          <p:attrName>ppt_w</p:attrName>
                                        </p:attrNameLst>
                                      </p:cBhvr>
                                      <p:tavLst>
                                        <p:tav tm="0">
                                          <p:val>
                                            <p:fltVal val="0"/>
                                          </p:val>
                                        </p:tav>
                                        <p:tav tm="100000">
                                          <p:val>
                                            <p:strVal val="#ppt_w"/>
                                          </p:val>
                                        </p:tav>
                                      </p:tavLst>
                                    </p:anim>
                                    <p:anim calcmode="lin" valueType="num">
                                      <p:cBhvr>
                                        <p:cTn id="51" dur="500" fill="hold"/>
                                        <p:tgtEl>
                                          <p:spTgt spid="104"/>
                                        </p:tgtEl>
                                        <p:attrNameLst>
                                          <p:attrName>ppt_h</p:attrName>
                                        </p:attrNameLst>
                                      </p:cBhvr>
                                      <p:tavLst>
                                        <p:tav tm="0">
                                          <p:val>
                                            <p:fltVal val="0"/>
                                          </p:val>
                                        </p:tav>
                                        <p:tav tm="100000">
                                          <p:val>
                                            <p:strVal val="#ppt_h"/>
                                          </p:val>
                                        </p:tav>
                                      </p:tavLst>
                                    </p:anim>
                                    <p:animEffect transition="in" filter="fade">
                                      <p:cBhvr>
                                        <p:cTn id="52" dur="500"/>
                                        <p:tgtEl>
                                          <p:spTgt spid="104"/>
                                        </p:tgtEl>
                                      </p:cBhvr>
                                    </p:animEffect>
                                  </p:childTnLst>
                                </p:cTn>
                              </p:par>
                            </p:childTnLst>
                          </p:cTn>
                        </p:par>
                        <p:par>
                          <p:cTn id="53" fill="hold">
                            <p:stCondLst>
                              <p:cond delay="3500"/>
                            </p:stCondLst>
                            <p:childTnLst>
                              <p:par>
                                <p:cTn id="54" presetID="47" presetClass="entr" presetSubtype="0" fill="hold" nodeType="afterEffect">
                                  <p:stCondLst>
                                    <p:cond delay="0"/>
                                  </p:stCondLst>
                                  <p:childTnLst>
                                    <p:set>
                                      <p:cBhvr>
                                        <p:cTn id="55" dur="1" fill="hold">
                                          <p:stCondLst>
                                            <p:cond delay="0"/>
                                          </p:stCondLst>
                                        </p:cTn>
                                        <p:tgtEl>
                                          <p:spTgt spid="81"/>
                                        </p:tgtEl>
                                        <p:attrNameLst>
                                          <p:attrName>style.visibility</p:attrName>
                                        </p:attrNameLst>
                                      </p:cBhvr>
                                      <p:to>
                                        <p:strVal val="visible"/>
                                      </p:to>
                                    </p:set>
                                    <p:animEffect transition="in" filter="fade">
                                      <p:cBhvr>
                                        <p:cTn id="56" dur="1000"/>
                                        <p:tgtEl>
                                          <p:spTgt spid="81"/>
                                        </p:tgtEl>
                                      </p:cBhvr>
                                    </p:animEffect>
                                    <p:anim calcmode="lin" valueType="num">
                                      <p:cBhvr>
                                        <p:cTn id="57" dur="1000" fill="hold"/>
                                        <p:tgtEl>
                                          <p:spTgt spid="81"/>
                                        </p:tgtEl>
                                        <p:attrNameLst>
                                          <p:attrName>ppt_x</p:attrName>
                                        </p:attrNameLst>
                                      </p:cBhvr>
                                      <p:tavLst>
                                        <p:tav tm="0">
                                          <p:val>
                                            <p:strVal val="#ppt_x"/>
                                          </p:val>
                                        </p:tav>
                                        <p:tav tm="100000">
                                          <p:val>
                                            <p:strVal val="#ppt_x"/>
                                          </p:val>
                                        </p:tav>
                                      </p:tavLst>
                                    </p:anim>
                                    <p:anim calcmode="lin" valueType="num">
                                      <p:cBhvr>
                                        <p:cTn id="58" dur="1000" fill="hold"/>
                                        <p:tgtEl>
                                          <p:spTgt spid="81"/>
                                        </p:tgtEl>
                                        <p:attrNameLst>
                                          <p:attrName>ppt_y</p:attrName>
                                        </p:attrNameLst>
                                      </p:cBhvr>
                                      <p:tavLst>
                                        <p:tav tm="0">
                                          <p:val>
                                            <p:strVal val="#ppt_y-.1"/>
                                          </p:val>
                                        </p:tav>
                                        <p:tav tm="100000">
                                          <p:val>
                                            <p:strVal val="#ppt_y"/>
                                          </p:val>
                                        </p:tav>
                                      </p:tavLst>
                                    </p:anim>
                                  </p:childTnLst>
                                </p:cTn>
                              </p:par>
                              <p:par>
                                <p:cTn id="59" presetID="47" presetClass="entr" presetSubtype="0" fill="hold" grpId="0" nodeType="withEffect">
                                  <p:stCondLst>
                                    <p:cond delay="0"/>
                                  </p:stCondLst>
                                  <p:childTnLst>
                                    <p:set>
                                      <p:cBhvr>
                                        <p:cTn id="60" dur="1" fill="hold">
                                          <p:stCondLst>
                                            <p:cond delay="0"/>
                                          </p:stCondLst>
                                        </p:cTn>
                                        <p:tgtEl>
                                          <p:spTgt spid="88"/>
                                        </p:tgtEl>
                                        <p:attrNameLst>
                                          <p:attrName>style.visibility</p:attrName>
                                        </p:attrNameLst>
                                      </p:cBhvr>
                                      <p:to>
                                        <p:strVal val="visible"/>
                                      </p:to>
                                    </p:set>
                                    <p:animEffect transition="in" filter="fade">
                                      <p:cBhvr>
                                        <p:cTn id="61" dur="1000"/>
                                        <p:tgtEl>
                                          <p:spTgt spid="88"/>
                                        </p:tgtEl>
                                      </p:cBhvr>
                                    </p:animEffect>
                                    <p:anim calcmode="lin" valueType="num">
                                      <p:cBhvr>
                                        <p:cTn id="62" dur="1000" fill="hold"/>
                                        <p:tgtEl>
                                          <p:spTgt spid="88"/>
                                        </p:tgtEl>
                                        <p:attrNameLst>
                                          <p:attrName>ppt_x</p:attrName>
                                        </p:attrNameLst>
                                      </p:cBhvr>
                                      <p:tavLst>
                                        <p:tav tm="0">
                                          <p:val>
                                            <p:strVal val="#ppt_x"/>
                                          </p:val>
                                        </p:tav>
                                        <p:tav tm="100000">
                                          <p:val>
                                            <p:strVal val="#ppt_x"/>
                                          </p:val>
                                        </p:tav>
                                      </p:tavLst>
                                    </p:anim>
                                    <p:anim calcmode="lin" valueType="num">
                                      <p:cBhvr>
                                        <p:cTn id="63" dur="1000" fill="hold"/>
                                        <p:tgtEl>
                                          <p:spTgt spid="88"/>
                                        </p:tgtEl>
                                        <p:attrNameLst>
                                          <p:attrName>ppt_y</p:attrName>
                                        </p:attrNameLst>
                                      </p:cBhvr>
                                      <p:tavLst>
                                        <p:tav tm="0">
                                          <p:val>
                                            <p:strVal val="#ppt_y-.1"/>
                                          </p:val>
                                        </p:tav>
                                        <p:tav tm="100000">
                                          <p:val>
                                            <p:strVal val="#ppt_y"/>
                                          </p:val>
                                        </p:tav>
                                      </p:tavLst>
                                    </p:anim>
                                  </p:childTnLst>
                                </p:cTn>
                              </p:par>
                            </p:childTnLst>
                          </p:cTn>
                        </p:par>
                        <p:par>
                          <p:cTn id="64" fill="hold">
                            <p:stCondLst>
                              <p:cond delay="4500"/>
                            </p:stCondLst>
                            <p:childTnLst>
                              <p:par>
                                <p:cTn id="65" presetID="53" presetClass="entr" presetSubtype="16" fill="hold" nodeType="afterEffect">
                                  <p:stCondLst>
                                    <p:cond delay="0"/>
                                  </p:stCondLst>
                                  <p:childTnLst>
                                    <p:set>
                                      <p:cBhvr>
                                        <p:cTn id="66" dur="1" fill="hold">
                                          <p:stCondLst>
                                            <p:cond delay="0"/>
                                          </p:stCondLst>
                                        </p:cTn>
                                        <p:tgtEl>
                                          <p:spTgt spid="55"/>
                                        </p:tgtEl>
                                        <p:attrNameLst>
                                          <p:attrName>style.visibility</p:attrName>
                                        </p:attrNameLst>
                                      </p:cBhvr>
                                      <p:to>
                                        <p:strVal val="visible"/>
                                      </p:to>
                                    </p:set>
                                    <p:anim calcmode="lin" valueType="num">
                                      <p:cBhvr>
                                        <p:cTn id="67" dur="500" fill="hold"/>
                                        <p:tgtEl>
                                          <p:spTgt spid="55"/>
                                        </p:tgtEl>
                                        <p:attrNameLst>
                                          <p:attrName>ppt_w</p:attrName>
                                        </p:attrNameLst>
                                      </p:cBhvr>
                                      <p:tavLst>
                                        <p:tav tm="0">
                                          <p:val>
                                            <p:fltVal val="0"/>
                                          </p:val>
                                        </p:tav>
                                        <p:tav tm="100000">
                                          <p:val>
                                            <p:strVal val="#ppt_w"/>
                                          </p:val>
                                        </p:tav>
                                      </p:tavLst>
                                    </p:anim>
                                    <p:anim calcmode="lin" valueType="num">
                                      <p:cBhvr>
                                        <p:cTn id="68" dur="500" fill="hold"/>
                                        <p:tgtEl>
                                          <p:spTgt spid="55"/>
                                        </p:tgtEl>
                                        <p:attrNameLst>
                                          <p:attrName>ppt_h</p:attrName>
                                        </p:attrNameLst>
                                      </p:cBhvr>
                                      <p:tavLst>
                                        <p:tav tm="0">
                                          <p:val>
                                            <p:fltVal val="0"/>
                                          </p:val>
                                        </p:tav>
                                        <p:tav tm="100000">
                                          <p:val>
                                            <p:strVal val="#ppt_h"/>
                                          </p:val>
                                        </p:tav>
                                      </p:tavLst>
                                    </p:anim>
                                    <p:animEffect transition="in" filter="fade">
                                      <p:cBhvr>
                                        <p:cTn id="69" dur="500"/>
                                        <p:tgtEl>
                                          <p:spTgt spid="55"/>
                                        </p:tgtEl>
                                      </p:cBhvr>
                                    </p:animEffect>
                                  </p:childTnLst>
                                </p:cTn>
                              </p:par>
                              <p:par>
                                <p:cTn id="70" presetID="53" presetClass="entr" presetSubtype="16" fill="hold" grpId="0" nodeType="withEffect">
                                  <p:stCondLst>
                                    <p:cond delay="0"/>
                                  </p:stCondLst>
                                  <p:childTnLst>
                                    <p:set>
                                      <p:cBhvr>
                                        <p:cTn id="71" dur="1" fill="hold">
                                          <p:stCondLst>
                                            <p:cond delay="0"/>
                                          </p:stCondLst>
                                        </p:cTn>
                                        <p:tgtEl>
                                          <p:spTgt spid="95"/>
                                        </p:tgtEl>
                                        <p:attrNameLst>
                                          <p:attrName>style.visibility</p:attrName>
                                        </p:attrNameLst>
                                      </p:cBhvr>
                                      <p:to>
                                        <p:strVal val="visible"/>
                                      </p:to>
                                    </p:set>
                                    <p:anim calcmode="lin" valueType="num">
                                      <p:cBhvr>
                                        <p:cTn id="72" dur="500" fill="hold"/>
                                        <p:tgtEl>
                                          <p:spTgt spid="95"/>
                                        </p:tgtEl>
                                        <p:attrNameLst>
                                          <p:attrName>ppt_w</p:attrName>
                                        </p:attrNameLst>
                                      </p:cBhvr>
                                      <p:tavLst>
                                        <p:tav tm="0">
                                          <p:val>
                                            <p:fltVal val="0"/>
                                          </p:val>
                                        </p:tav>
                                        <p:tav tm="100000">
                                          <p:val>
                                            <p:strVal val="#ppt_w"/>
                                          </p:val>
                                        </p:tav>
                                      </p:tavLst>
                                    </p:anim>
                                    <p:anim calcmode="lin" valueType="num">
                                      <p:cBhvr>
                                        <p:cTn id="73" dur="500" fill="hold"/>
                                        <p:tgtEl>
                                          <p:spTgt spid="95"/>
                                        </p:tgtEl>
                                        <p:attrNameLst>
                                          <p:attrName>ppt_h</p:attrName>
                                        </p:attrNameLst>
                                      </p:cBhvr>
                                      <p:tavLst>
                                        <p:tav tm="0">
                                          <p:val>
                                            <p:fltVal val="0"/>
                                          </p:val>
                                        </p:tav>
                                        <p:tav tm="100000">
                                          <p:val>
                                            <p:strVal val="#ppt_h"/>
                                          </p:val>
                                        </p:tav>
                                      </p:tavLst>
                                    </p:anim>
                                    <p:animEffect transition="in" filter="fade">
                                      <p:cBhvr>
                                        <p:cTn id="74" dur="500"/>
                                        <p:tgtEl>
                                          <p:spTgt spid="95"/>
                                        </p:tgtEl>
                                      </p:cBhvr>
                                    </p:animEffect>
                                  </p:childTnLst>
                                </p:cTn>
                              </p:par>
                            </p:childTnLst>
                          </p:cTn>
                        </p:par>
                        <p:par>
                          <p:cTn id="75" fill="hold">
                            <p:stCondLst>
                              <p:cond delay="5000"/>
                            </p:stCondLst>
                            <p:childTnLst>
                              <p:par>
                                <p:cTn id="76" presetID="53" presetClass="entr" presetSubtype="16" fill="hold" nodeType="afterEffect">
                                  <p:stCondLst>
                                    <p:cond delay="0"/>
                                  </p:stCondLst>
                                  <p:childTnLst>
                                    <p:set>
                                      <p:cBhvr>
                                        <p:cTn id="77" dur="1" fill="hold">
                                          <p:stCondLst>
                                            <p:cond delay="0"/>
                                          </p:stCondLst>
                                        </p:cTn>
                                        <p:tgtEl>
                                          <p:spTgt spid="44"/>
                                        </p:tgtEl>
                                        <p:attrNameLst>
                                          <p:attrName>style.visibility</p:attrName>
                                        </p:attrNameLst>
                                      </p:cBhvr>
                                      <p:to>
                                        <p:strVal val="visible"/>
                                      </p:to>
                                    </p:set>
                                    <p:anim calcmode="lin" valueType="num">
                                      <p:cBhvr>
                                        <p:cTn id="78" dur="500" fill="hold"/>
                                        <p:tgtEl>
                                          <p:spTgt spid="44"/>
                                        </p:tgtEl>
                                        <p:attrNameLst>
                                          <p:attrName>ppt_w</p:attrName>
                                        </p:attrNameLst>
                                      </p:cBhvr>
                                      <p:tavLst>
                                        <p:tav tm="0">
                                          <p:val>
                                            <p:fltVal val="0"/>
                                          </p:val>
                                        </p:tav>
                                        <p:tav tm="100000">
                                          <p:val>
                                            <p:strVal val="#ppt_w"/>
                                          </p:val>
                                        </p:tav>
                                      </p:tavLst>
                                    </p:anim>
                                    <p:anim calcmode="lin" valueType="num">
                                      <p:cBhvr>
                                        <p:cTn id="79" dur="500" fill="hold"/>
                                        <p:tgtEl>
                                          <p:spTgt spid="44"/>
                                        </p:tgtEl>
                                        <p:attrNameLst>
                                          <p:attrName>ppt_h</p:attrName>
                                        </p:attrNameLst>
                                      </p:cBhvr>
                                      <p:tavLst>
                                        <p:tav tm="0">
                                          <p:val>
                                            <p:fltVal val="0"/>
                                          </p:val>
                                        </p:tav>
                                        <p:tav tm="100000">
                                          <p:val>
                                            <p:strVal val="#ppt_h"/>
                                          </p:val>
                                        </p:tav>
                                      </p:tavLst>
                                    </p:anim>
                                    <p:animEffect transition="in" filter="fade">
                                      <p:cBhvr>
                                        <p:cTn id="80" dur="500"/>
                                        <p:tgtEl>
                                          <p:spTgt spid="44"/>
                                        </p:tgtEl>
                                      </p:cBhvr>
                                    </p:animEffect>
                                  </p:childTnLst>
                                </p:cTn>
                              </p:par>
                            </p:childTnLst>
                          </p:cTn>
                        </p:par>
                        <p:par>
                          <p:cTn id="81" fill="hold">
                            <p:stCondLst>
                              <p:cond delay="5500"/>
                            </p:stCondLst>
                            <p:childTnLst>
                              <p:par>
                                <p:cTn id="82" presetID="47" presetClass="entr" presetSubtype="0" fill="hold" nodeType="afterEffect">
                                  <p:stCondLst>
                                    <p:cond delay="0"/>
                                  </p:stCondLst>
                                  <p:childTnLst>
                                    <p:set>
                                      <p:cBhvr>
                                        <p:cTn id="83" dur="1" fill="hold">
                                          <p:stCondLst>
                                            <p:cond delay="0"/>
                                          </p:stCondLst>
                                        </p:cTn>
                                        <p:tgtEl>
                                          <p:spTgt spid="78"/>
                                        </p:tgtEl>
                                        <p:attrNameLst>
                                          <p:attrName>style.visibility</p:attrName>
                                        </p:attrNameLst>
                                      </p:cBhvr>
                                      <p:to>
                                        <p:strVal val="visible"/>
                                      </p:to>
                                    </p:set>
                                    <p:animEffect transition="in" filter="fade">
                                      <p:cBhvr>
                                        <p:cTn id="84" dur="1000"/>
                                        <p:tgtEl>
                                          <p:spTgt spid="78"/>
                                        </p:tgtEl>
                                      </p:cBhvr>
                                    </p:animEffect>
                                    <p:anim calcmode="lin" valueType="num">
                                      <p:cBhvr>
                                        <p:cTn id="85" dur="1000" fill="hold"/>
                                        <p:tgtEl>
                                          <p:spTgt spid="78"/>
                                        </p:tgtEl>
                                        <p:attrNameLst>
                                          <p:attrName>ppt_x</p:attrName>
                                        </p:attrNameLst>
                                      </p:cBhvr>
                                      <p:tavLst>
                                        <p:tav tm="0">
                                          <p:val>
                                            <p:strVal val="#ppt_x"/>
                                          </p:val>
                                        </p:tav>
                                        <p:tav tm="100000">
                                          <p:val>
                                            <p:strVal val="#ppt_x"/>
                                          </p:val>
                                        </p:tav>
                                      </p:tavLst>
                                    </p:anim>
                                    <p:anim calcmode="lin" valueType="num">
                                      <p:cBhvr>
                                        <p:cTn id="86" dur="1000" fill="hold"/>
                                        <p:tgtEl>
                                          <p:spTgt spid="78"/>
                                        </p:tgtEl>
                                        <p:attrNameLst>
                                          <p:attrName>ppt_y</p:attrName>
                                        </p:attrNameLst>
                                      </p:cBhvr>
                                      <p:tavLst>
                                        <p:tav tm="0">
                                          <p:val>
                                            <p:strVal val="#ppt_y-.1"/>
                                          </p:val>
                                        </p:tav>
                                        <p:tav tm="100000">
                                          <p:val>
                                            <p:strVal val="#ppt_y"/>
                                          </p:val>
                                        </p:tav>
                                      </p:tavLst>
                                    </p:anim>
                                  </p:childTnLst>
                                </p:cTn>
                              </p:par>
                              <p:par>
                                <p:cTn id="87" presetID="47" presetClass="entr" presetSubtype="0" fill="hold" grpId="0" nodeType="withEffect">
                                  <p:stCondLst>
                                    <p:cond delay="0"/>
                                  </p:stCondLst>
                                  <p:childTnLst>
                                    <p:set>
                                      <p:cBhvr>
                                        <p:cTn id="88" dur="1" fill="hold">
                                          <p:stCondLst>
                                            <p:cond delay="0"/>
                                          </p:stCondLst>
                                        </p:cTn>
                                        <p:tgtEl>
                                          <p:spTgt spid="89"/>
                                        </p:tgtEl>
                                        <p:attrNameLst>
                                          <p:attrName>style.visibility</p:attrName>
                                        </p:attrNameLst>
                                      </p:cBhvr>
                                      <p:to>
                                        <p:strVal val="visible"/>
                                      </p:to>
                                    </p:set>
                                    <p:animEffect transition="in" filter="fade">
                                      <p:cBhvr>
                                        <p:cTn id="89" dur="1000"/>
                                        <p:tgtEl>
                                          <p:spTgt spid="89"/>
                                        </p:tgtEl>
                                      </p:cBhvr>
                                    </p:animEffect>
                                    <p:anim calcmode="lin" valueType="num">
                                      <p:cBhvr>
                                        <p:cTn id="90" dur="1000" fill="hold"/>
                                        <p:tgtEl>
                                          <p:spTgt spid="89"/>
                                        </p:tgtEl>
                                        <p:attrNameLst>
                                          <p:attrName>ppt_x</p:attrName>
                                        </p:attrNameLst>
                                      </p:cBhvr>
                                      <p:tavLst>
                                        <p:tav tm="0">
                                          <p:val>
                                            <p:strVal val="#ppt_x"/>
                                          </p:val>
                                        </p:tav>
                                        <p:tav tm="100000">
                                          <p:val>
                                            <p:strVal val="#ppt_x"/>
                                          </p:val>
                                        </p:tav>
                                      </p:tavLst>
                                    </p:anim>
                                    <p:anim calcmode="lin" valueType="num">
                                      <p:cBhvr>
                                        <p:cTn id="91" dur="1000" fill="hold"/>
                                        <p:tgtEl>
                                          <p:spTgt spid="89"/>
                                        </p:tgtEl>
                                        <p:attrNameLst>
                                          <p:attrName>ppt_y</p:attrName>
                                        </p:attrNameLst>
                                      </p:cBhvr>
                                      <p:tavLst>
                                        <p:tav tm="0">
                                          <p:val>
                                            <p:strVal val="#ppt_y-.1"/>
                                          </p:val>
                                        </p:tav>
                                        <p:tav tm="100000">
                                          <p:val>
                                            <p:strVal val="#ppt_y"/>
                                          </p:val>
                                        </p:tav>
                                      </p:tavLst>
                                    </p:anim>
                                  </p:childTnLst>
                                </p:cTn>
                              </p:par>
                            </p:childTnLst>
                          </p:cTn>
                        </p:par>
                        <p:par>
                          <p:cTn id="92" fill="hold">
                            <p:stCondLst>
                              <p:cond delay="6500"/>
                            </p:stCondLst>
                            <p:childTnLst>
                              <p:par>
                                <p:cTn id="93" presetID="53" presetClass="entr" presetSubtype="16" fill="hold" nodeType="afterEffect">
                                  <p:stCondLst>
                                    <p:cond delay="0"/>
                                  </p:stCondLst>
                                  <p:childTnLst>
                                    <p:set>
                                      <p:cBhvr>
                                        <p:cTn id="94" dur="1" fill="hold">
                                          <p:stCondLst>
                                            <p:cond delay="0"/>
                                          </p:stCondLst>
                                        </p:cTn>
                                        <p:tgtEl>
                                          <p:spTgt spid="50"/>
                                        </p:tgtEl>
                                        <p:attrNameLst>
                                          <p:attrName>style.visibility</p:attrName>
                                        </p:attrNameLst>
                                      </p:cBhvr>
                                      <p:to>
                                        <p:strVal val="visible"/>
                                      </p:to>
                                    </p:set>
                                    <p:anim calcmode="lin" valueType="num">
                                      <p:cBhvr>
                                        <p:cTn id="95" dur="500" fill="hold"/>
                                        <p:tgtEl>
                                          <p:spTgt spid="50"/>
                                        </p:tgtEl>
                                        <p:attrNameLst>
                                          <p:attrName>ppt_w</p:attrName>
                                        </p:attrNameLst>
                                      </p:cBhvr>
                                      <p:tavLst>
                                        <p:tav tm="0">
                                          <p:val>
                                            <p:fltVal val="0"/>
                                          </p:val>
                                        </p:tav>
                                        <p:tav tm="100000">
                                          <p:val>
                                            <p:strVal val="#ppt_w"/>
                                          </p:val>
                                        </p:tav>
                                      </p:tavLst>
                                    </p:anim>
                                    <p:anim calcmode="lin" valueType="num">
                                      <p:cBhvr>
                                        <p:cTn id="96" dur="500" fill="hold"/>
                                        <p:tgtEl>
                                          <p:spTgt spid="50"/>
                                        </p:tgtEl>
                                        <p:attrNameLst>
                                          <p:attrName>ppt_h</p:attrName>
                                        </p:attrNameLst>
                                      </p:cBhvr>
                                      <p:tavLst>
                                        <p:tav tm="0">
                                          <p:val>
                                            <p:fltVal val="0"/>
                                          </p:val>
                                        </p:tav>
                                        <p:tav tm="100000">
                                          <p:val>
                                            <p:strVal val="#ppt_h"/>
                                          </p:val>
                                        </p:tav>
                                      </p:tavLst>
                                    </p:anim>
                                    <p:animEffect transition="in" filter="fade">
                                      <p:cBhvr>
                                        <p:cTn id="97" dur="500"/>
                                        <p:tgtEl>
                                          <p:spTgt spid="50"/>
                                        </p:tgtEl>
                                      </p:cBhvr>
                                    </p:animEffect>
                                  </p:childTnLst>
                                </p:cTn>
                              </p:par>
                              <p:par>
                                <p:cTn id="98" presetID="53" presetClass="entr" presetSubtype="16" fill="hold" grpId="0" nodeType="withEffect">
                                  <p:stCondLst>
                                    <p:cond delay="0"/>
                                  </p:stCondLst>
                                  <p:childTnLst>
                                    <p:set>
                                      <p:cBhvr>
                                        <p:cTn id="99" dur="1" fill="hold">
                                          <p:stCondLst>
                                            <p:cond delay="0"/>
                                          </p:stCondLst>
                                        </p:cTn>
                                        <p:tgtEl>
                                          <p:spTgt spid="98"/>
                                        </p:tgtEl>
                                        <p:attrNameLst>
                                          <p:attrName>style.visibility</p:attrName>
                                        </p:attrNameLst>
                                      </p:cBhvr>
                                      <p:to>
                                        <p:strVal val="visible"/>
                                      </p:to>
                                    </p:set>
                                    <p:anim calcmode="lin" valueType="num">
                                      <p:cBhvr>
                                        <p:cTn id="100" dur="500" fill="hold"/>
                                        <p:tgtEl>
                                          <p:spTgt spid="98"/>
                                        </p:tgtEl>
                                        <p:attrNameLst>
                                          <p:attrName>ppt_w</p:attrName>
                                        </p:attrNameLst>
                                      </p:cBhvr>
                                      <p:tavLst>
                                        <p:tav tm="0">
                                          <p:val>
                                            <p:fltVal val="0"/>
                                          </p:val>
                                        </p:tav>
                                        <p:tav tm="100000">
                                          <p:val>
                                            <p:strVal val="#ppt_w"/>
                                          </p:val>
                                        </p:tav>
                                      </p:tavLst>
                                    </p:anim>
                                    <p:anim calcmode="lin" valueType="num">
                                      <p:cBhvr>
                                        <p:cTn id="101" dur="500" fill="hold"/>
                                        <p:tgtEl>
                                          <p:spTgt spid="98"/>
                                        </p:tgtEl>
                                        <p:attrNameLst>
                                          <p:attrName>ppt_h</p:attrName>
                                        </p:attrNameLst>
                                      </p:cBhvr>
                                      <p:tavLst>
                                        <p:tav tm="0">
                                          <p:val>
                                            <p:fltVal val="0"/>
                                          </p:val>
                                        </p:tav>
                                        <p:tav tm="100000">
                                          <p:val>
                                            <p:strVal val="#ppt_h"/>
                                          </p:val>
                                        </p:tav>
                                      </p:tavLst>
                                    </p:anim>
                                    <p:animEffect transition="in" filter="fade">
                                      <p:cBhvr>
                                        <p:cTn id="102" dur="500"/>
                                        <p:tgtEl>
                                          <p:spTgt spid="98"/>
                                        </p:tgtEl>
                                      </p:cBhvr>
                                    </p:animEffect>
                                  </p:childTnLst>
                                </p:cTn>
                              </p:par>
                            </p:childTnLst>
                          </p:cTn>
                        </p:par>
                        <p:par>
                          <p:cTn id="103" fill="hold">
                            <p:stCondLst>
                              <p:cond delay="7000"/>
                            </p:stCondLst>
                            <p:childTnLst>
                              <p:par>
                                <p:cTn id="104" presetID="53" presetClass="entr" presetSubtype="16" fill="hold" nodeType="afterEffect">
                                  <p:stCondLst>
                                    <p:cond delay="0"/>
                                  </p:stCondLst>
                                  <p:childTnLst>
                                    <p:set>
                                      <p:cBhvr>
                                        <p:cTn id="105" dur="1" fill="hold">
                                          <p:stCondLst>
                                            <p:cond delay="0"/>
                                          </p:stCondLst>
                                        </p:cTn>
                                        <p:tgtEl>
                                          <p:spTgt spid="45"/>
                                        </p:tgtEl>
                                        <p:attrNameLst>
                                          <p:attrName>style.visibility</p:attrName>
                                        </p:attrNameLst>
                                      </p:cBhvr>
                                      <p:to>
                                        <p:strVal val="visible"/>
                                      </p:to>
                                    </p:set>
                                    <p:anim calcmode="lin" valueType="num">
                                      <p:cBhvr>
                                        <p:cTn id="106" dur="500" fill="hold"/>
                                        <p:tgtEl>
                                          <p:spTgt spid="45"/>
                                        </p:tgtEl>
                                        <p:attrNameLst>
                                          <p:attrName>ppt_w</p:attrName>
                                        </p:attrNameLst>
                                      </p:cBhvr>
                                      <p:tavLst>
                                        <p:tav tm="0">
                                          <p:val>
                                            <p:fltVal val="0"/>
                                          </p:val>
                                        </p:tav>
                                        <p:tav tm="100000">
                                          <p:val>
                                            <p:strVal val="#ppt_w"/>
                                          </p:val>
                                        </p:tav>
                                      </p:tavLst>
                                    </p:anim>
                                    <p:anim calcmode="lin" valueType="num">
                                      <p:cBhvr>
                                        <p:cTn id="107" dur="500" fill="hold"/>
                                        <p:tgtEl>
                                          <p:spTgt spid="45"/>
                                        </p:tgtEl>
                                        <p:attrNameLst>
                                          <p:attrName>ppt_h</p:attrName>
                                        </p:attrNameLst>
                                      </p:cBhvr>
                                      <p:tavLst>
                                        <p:tav tm="0">
                                          <p:val>
                                            <p:fltVal val="0"/>
                                          </p:val>
                                        </p:tav>
                                        <p:tav tm="100000">
                                          <p:val>
                                            <p:strVal val="#ppt_h"/>
                                          </p:val>
                                        </p:tav>
                                      </p:tavLst>
                                    </p:anim>
                                    <p:animEffect transition="in" filter="fade">
                                      <p:cBhvr>
                                        <p:cTn id="108" dur="500"/>
                                        <p:tgtEl>
                                          <p:spTgt spid="45"/>
                                        </p:tgtEl>
                                      </p:cBhvr>
                                    </p:animEffect>
                                  </p:childTnLst>
                                </p:cTn>
                              </p:par>
                            </p:childTnLst>
                          </p:cTn>
                        </p:par>
                        <p:par>
                          <p:cTn id="109" fill="hold">
                            <p:stCondLst>
                              <p:cond delay="7500"/>
                            </p:stCondLst>
                            <p:childTnLst>
                              <p:par>
                                <p:cTn id="110" presetID="47" presetClass="entr" presetSubtype="0" fill="hold" nodeType="afterEffect">
                                  <p:stCondLst>
                                    <p:cond delay="0"/>
                                  </p:stCondLst>
                                  <p:childTnLst>
                                    <p:set>
                                      <p:cBhvr>
                                        <p:cTn id="111" dur="1" fill="hold">
                                          <p:stCondLst>
                                            <p:cond delay="0"/>
                                          </p:stCondLst>
                                        </p:cTn>
                                        <p:tgtEl>
                                          <p:spTgt spid="75"/>
                                        </p:tgtEl>
                                        <p:attrNameLst>
                                          <p:attrName>style.visibility</p:attrName>
                                        </p:attrNameLst>
                                      </p:cBhvr>
                                      <p:to>
                                        <p:strVal val="visible"/>
                                      </p:to>
                                    </p:set>
                                    <p:animEffect transition="in" filter="fade">
                                      <p:cBhvr>
                                        <p:cTn id="112" dur="1000"/>
                                        <p:tgtEl>
                                          <p:spTgt spid="75"/>
                                        </p:tgtEl>
                                      </p:cBhvr>
                                    </p:animEffect>
                                    <p:anim calcmode="lin" valueType="num">
                                      <p:cBhvr>
                                        <p:cTn id="113" dur="1000" fill="hold"/>
                                        <p:tgtEl>
                                          <p:spTgt spid="75"/>
                                        </p:tgtEl>
                                        <p:attrNameLst>
                                          <p:attrName>ppt_x</p:attrName>
                                        </p:attrNameLst>
                                      </p:cBhvr>
                                      <p:tavLst>
                                        <p:tav tm="0">
                                          <p:val>
                                            <p:strVal val="#ppt_x"/>
                                          </p:val>
                                        </p:tav>
                                        <p:tav tm="100000">
                                          <p:val>
                                            <p:strVal val="#ppt_x"/>
                                          </p:val>
                                        </p:tav>
                                      </p:tavLst>
                                    </p:anim>
                                    <p:anim calcmode="lin" valueType="num">
                                      <p:cBhvr>
                                        <p:cTn id="114" dur="1000" fill="hold"/>
                                        <p:tgtEl>
                                          <p:spTgt spid="75"/>
                                        </p:tgtEl>
                                        <p:attrNameLst>
                                          <p:attrName>ppt_y</p:attrName>
                                        </p:attrNameLst>
                                      </p:cBhvr>
                                      <p:tavLst>
                                        <p:tav tm="0">
                                          <p:val>
                                            <p:strVal val="#ppt_y-.1"/>
                                          </p:val>
                                        </p:tav>
                                        <p:tav tm="100000">
                                          <p:val>
                                            <p:strVal val="#ppt_y"/>
                                          </p:val>
                                        </p:tav>
                                      </p:tavLst>
                                    </p:anim>
                                  </p:childTnLst>
                                </p:cTn>
                              </p:par>
                              <p:par>
                                <p:cTn id="115" presetID="47" presetClass="entr" presetSubtype="0" fill="hold" grpId="0" nodeType="withEffect">
                                  <p:stCondLst>
                                    <p:cond delay="0"/>
                                  </p:stCondLst>
                                  <p:childTnLst>
                                    <p:set>
                                      <p:cBhvr>
                                        <p:cTn id="116" dur="1" fill="hold">
                                          <p:stCondLst>
                                            <p:cond delay="0"/>
                                          </p:stCondLst>
                                        </p:cTn>
                                        <p:tgtEl>
                                          <p:spTgt spid="91"/>
                                        </p:tgtEl>
                                        <p:attrNameLst>
                                          <p:attrName>style.visibility</p:attrName>
                                        </p:attrNameLst>
                                      </p:cBhvr>
                                      <p:to>
                                        <p:strVal val="visible"/>
                                      </p:to>
                                    </p:set>
                                    <p:animEffect transition="in" filter="fade">
                                      <p:cBhvr>
                                        <p:cTn id="117" dur="1000"/>
                                        <p:tgtEl>
                                          <p:spTgt spid="91"/>
                                        </p:tgtEl>
                                      </p:cBhvr>
                                    </p:animEffect>
                                    <p:anim calcmode="lin" valueType="num">
                                      <p:cBhvr>
                                        <p:cTn id="118" dur="1000" fill="hold"/>
                                        <p:tgtEl>
                                          <p:spTgt spid="91"/>
                                        </p:tgtEl>
                                        <p:attrNameLst>
                                          <p:attrName>ppt_x</p:attrName>
                                        </p:attrNameLst>
                                      </p:cBhvr>
                                      <p:tavLst>
                                        <p:tav tm="0">
                                          <p:val>
                                            <p:strVal val="#ppt_x"/>
                                          </p:val>
                                        </p:tav>
                                        <p:tav tm="100000">
                                          <p:val>
                                            <p:strVal val="#ppt_x"/>
                                          </p:val>
                                        </p:tav>
                                      </p:tavLst>
                                    </p:anim>
                                    <p:anim calcmode="lin" valueType="num">
                                      <p:cBhvr>
                                        <p:cTn id="119" dur="1000" fill="hold"/>
                                        <p:tgtEl>
                                          <p:spTgt spid="91"/>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1" grpId="0"/>
      <p:bldP spid="87" grpId="0"/>
      <p:bldP spid="88" grpId="0"/>
      <p:bldP spid="89" grpId="0"/>
      <p:bldP spid="93" grpId="0"/>
      <p:bldP spid="94" grpId="0"/>
      <p:bldP spid="95" grpId="0"/>
      <p:bldP spid="98" grpId="0"/>
      <p:bldP spid="9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1605</TotalTime>
  <Words>1258</Words>
  <Application>Microsoft Office PowerPoint</Application>
  <PresentationFormat>Widescreen</PresentationFormat>
  <Paragraphs>64</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324</cp:revision>
  <dcterms:created xsi:type="dcterms:W3CDTF">2016-09-28T22:08:47Z</dcterms:created>
  <dcterms:modified xsi:type="dcterms:W3CDTF">2018-02-04T19:06:58Z</dcterms:modified>
</cp:coreProperties>
</file>