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75839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E0EC0A8-F26F-4655-8C7D-5AD66083FE1F}"/>
              </a:ext>
            </a:extLst>
          </p:cNvPr>
          <p:cNvSpPr/>
          <p:nvPr/>
        </p:nvSpPr>
        <p:spPr>
          <a:xfrm>
            <a:off x="726098" y="685800"/>
            <a:ext cx="4572000" cy="183264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6D2F1F74-0B42-4F12-B284-9856FDD1FA9D}"/>
              </a:ext>
            </a:extLst>
          </p:cNvPr>
          <p:cNvSpPr/>
          <p:nvPr/>
        </p:nvSpPr>
        <p:spPr>
          <a:xfrm rot="16200000">
            <a:off x="7572334" y="-1303324"/>
            <a:ext cx="1213772" cy="6429756"/>
          </a:xfrm>
          <a:custGeom>
            <a:avLst/>
            <a:gdLst>
              <a:gd name="connsiteX0" fmla="*/ 1295400 w 1295400"/>
              <a:gd name="connsiteY0" fmla="*/ 333756 h 6429756"/>
              <a:gd name="connsiteX1" fmla="*/ 1295400 w 1295400"/>
              <a:gd name="connsiteY1" fmla="*/ 6429756 h 6429756"/>
              <a:gd name="connsiteX2" fmla="*/ 0 w 1295400"/>
              <a:gd name="connsiteY2" fmla="*/ 6429756 h 6429756"/>
              <a:gd name="connsiteX3" fmla="*/ 0 w 1295400"/>
              <a:gd name="connsiteY3" fmla="*/ 333756 h 6429756"/>
              <a:gd name="connsiteX4" fmla="*/ 447446 w 1295400"/>
              <a:gd name="connsiteY4" fmla="*/ 333756 h 6429756"/>
              <a:gd name="connsiteX5" fmla="*/ 647700 w 1295400"/>
              <a:gd name="connsiteY5" fmla="*/ 0 h 6429756"/>
              <a:gd name="connsiteX6" fmla="*/ 847954 w 1295400"/>
              <a:gd name="connsiteY6" fmla="*/ 333756 h 6429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400" h="6429756">
                <a:moveTo>
                  <a:pt x="1295400" y="333756"/>
                </a:moveTo>
                <a:lnTo>
                  <a:pt x="1295400" y="6429756"/>
                </a:lnTo>
                <a:lnTo>
                  <a:pt x="0" y="6429756"/>
                </a:lnTo>
                <a:lnTo>
                  <a:pt x="0" y="333756"/>
                </a:lnTo>
                <a:lnTo>
                  <a:pt x="447446" y="333756"/>
                </a:lnTo>
                <a:lnTo>
                  <a:pt x="647700" y="0"/>
                </a:lnTo>
                <a:lnTo>
                  <a:pt x="847954" y="333756"/>
                </a:lnTo>
                <a:close/>
              </a:path>
            </a:pathLst>
          </a:custGeom>
          <a:solidFill>
            <a:srgbClr val="FF746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A831313-D5C4-4A28-B0D1-136232CC212A}"/>
              </a:ext>
            </a:extLst>
          </p:cNvPr>
          <p:cNvSpPr/>
          <p:nvPr/>
        </p:nvSpPr>
        <p:spPr>
          <a:xfrm>
            <a:off x="5298098" y="2518436"/>
            <a:ext cx="6096000" cy="3998311"/>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BD7C066F-BF9E-46C0-80E9-6EC4E902F879}"/>
              </a:ext>
            </a:extLst>
          </p:cNvPr>
          <p:cNvSpPr/>
          <p:nvPr/>
        </p:nvSpPr>
        <p:spPr>
          <a:xfrm>
            <a:off x="726098" y="2518438"/>
            <a:ext cx="4884420" cy="3998310"/>
          </a:xfrm>
          <a:custGeom>
            <a:avLst/>
            <a:gdLst>
              <a:gd name="connsiteX0" fmla="*/ 0 w 4884420"/>
              <a:gd name="connsiteY0" fmla="*/ 0 h 4267201"/>
              <a:gd name="connsiteX1" fmla="*/ 4572000 w 4884420"/>
              <a:gd name="connsiteY1" fmla="*/ 0 h 4267201"/>
              <a:gd name="connsiteX2" fmla="*/ 4572000 w 4884420"/>
              <a:gd name="connsiteY2" fmla="*/ 1946148 h 4267201"/>
              <a:gd name="connsiteX3" fmla="*/ 4884420 w 4884420"/>
              <a:gd name="connsiteY3" fmla="*/ 2133600 h 4267201"/>
              <a:gd name="connsiteX4" fmla="*/ 4572000 w 4884420"/>
              <a:gd name="connsiteY4" fmla="*/ 2321052 h 4267201"/>
              <a:gd name="connsiteX5" fmla="*/ 4572000 w 4884420"/>
              <a:gd name="connsiteY5" fmla="*/ 4267201 h 4267201"/>
              <a:gd name="connsiteX6" fmla="*/ 0 w 4884420"/>
              <a:gd name="connsiteY6" fmla="*/ 4267201 h 426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4420" h="4267201">
                <a:moveTo>
                  <a:pt x="0" y="0"/>
                </a:moveTo>
                <a:lnTo>
                  <a:pt x="4572000" y="0"/>
                </a:lnTo>
                <a:lnTo>
                  <a:pt x="4572000" y="1946148"/>
                </a:lnTo>
                <a:lnTo>
                  <a:pt x="4884420" y="2133600"/>
                </a:lnTo>
                <a:lnTo>
                  <a:pt x="4572000" y="2321052"/>
                </a:lnTo>
                <a:lnTo>
                  <a:pt x="4572000" y="4267201"/>
                </a:lnTo>
                <a:lnTo>
                  <a:pt x="0" y="4267201"/>
                </a:lnTo>
                <a:close/>
              </a:path>
            </a:pathLst>
          </a:custGeom>
          <a:solidFill>
            <a:srgbClr val="4CC8EC"/>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A093A00D-AA2E-4794-B6A5-7C4DED40CF27}"/>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6" name="TextBox 15">
            <a:extLst>
              <a:ext uri="{FF2B5EF4-FFF2-40B4-BE49-F238E27FC236}">
                <a16:creationId xmlns:a16="http://schemas.microsoft.com/office/drawing/2014/main" id="{B6BB06C2-619F-4703-AB1F-E437D562DCE7}"/>
              </a:ext>
            </a:extLst>
          </p:cNvPr>
          <p:cNvSpPr txBox="1"/>
          <p:nvPr/>
        </p:nvSpPr>
        <p:spPr>
          <a:xfrm>
            <a:off x="990600" y="2852408"/>
            <a:ext cx="3374858" cy="3308598"/>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7" name="TextBox 16">
            <a:extLst>
              <a:ext uri="{FF2B5EF4-FFF2-40B4-BE49-F238E27FC236}">
                <a16:creationId xmlns:a16="http://schemas.microsoft.com/office/drawing/2014/main" id="{93F8E175-4CCD-4748-AF93-F485001FA5EC}"/>
              </a:ext>
            </a:extLst>
          </p:cNvPr>
          <p:cNvSpPr txBox="1"/>
          <p:nvPr/>
        </p:nvSpPr>
        <p:spPr>
          <a:xfrm>
            <a:off x="6019800" y="1410439"/>
            <a:ext cx="5173980" cy="1107996"/>
          </a:xfrm>
          <a:prstGeom prst="rect">
            <a:avLst/>
          </a:prstGeom>
          <a:noFill/>
        </p:spPr>
        <p:txBody>
          <a:bodyPr wrap="square" rtlCol="0">
            <a:spAutoFit/>
          </a:bodyPr>
          <a:lstStyle/>
          <a:p>
            <a:pPr algn="r"/>
            <a:r>
              <a:rPr lang="en-US" sz="1600" b="1" dirty="0">
                <a:solidFill>
                  <a:schemeClr val="bg1"/>
                </a:solidFill>
                <a:latin typeface="Candara" panose="020E0502030303020204" pitchFamily="34" charset="0"/>
              </a:rPr>
              <a:t>LOREM IPSUM DOLOR</a:t>
            </a:r>
          </a:p>
          <a:p>
            <a:pPr algn="r"/>
            <a:endParaRPr lang="en-US" sz="5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algn="r"/>
            <a:endParaRPr lang="en-US" sz="600" b="1" dirty="0">
              <a:solidFill>
                <a:srgbClr val="767171"/>
              </a:solidFill>
              <a:latin typeface="Candara" panose="020E0502030303020204" pitchFamily="34" charset="0"/>
            </a:endParaRPr>
          </a:p>
        </p:txBody>
      </p:sp>
      <p:pic>
        <p:nvPicPr>
          <p:cNvPr id="9" name="Picture 8">
            <a:hlinkClick r:id="rId4"/>
            <a:extLst>
              <a:ext uri="{FF2B5EF4-FFF2-40B4-BE49-F238E27FC236}">
                <a16:creationId xmlns:a16="http://schemas.microsoft.com/office/drawing/2014/main" id="{E732FE2F-E5D9-4DD6-9832-7C34F52396A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356452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750" fill="hold"/>
                                        <p:tgtEl>
                                          <p:spTgt spid="7"/>
                                        </p:tgtEl>
                                        <p:attrNameLst>
                                          <p:attrName>ppt_w</p:attrName>
                                        </p:attrNameLst>
                                      </p:cBhvr>
                                      <p:tavLst>
                                        <p:tav tm="0">
                                          <p:val>
                                            <p:fltVal val="0"/>
                                          </p:val>
                                        </p:tav>
                                        <p:tav tm="100000">
                                          <p:val>
                                            <p:strVal val="#ppt_w"/>
                                          </p:val>
                                        </p:tav>
                                      </p:tavLst>
                                    </p:anim>
                                    <p:anim calcmode="lin" valueType="num">
                                      <p:cBhvr>
                                        <p:cTn id="12" dur="750" fill="hold"/>
                                        <p:tgtEl>
                                          <p:spTgt spid="7"/>
                                        </p:tgtEl>
                                        <p:attrNameLst>
                                          <p:attrName>ppt_h</p:attrName>
                                        </p:attrNameLst>
                                      </p:cBhvr>
                                      <p:tavLst>
                                        <p:tav tm="0">
                                          <p:val>
                                            <p:fltVal val="0"/>
                                          </p:val>
                                        </p:tav>
                                        <p:tav tm="100000">
                                          <p:val>
                                            <p:strVal val="#ppt_h"/>
                                          </p:val>
                                        </p:tav>
                                      </p:tavLst>
                                    </p:anim>
                                    <p:animEffect transition="in" filter="fade">
                                      <p:cBhvr>
                                        <p:cTn id="13" dur="750"/>
                                        <p:tgtEl>
                                          <p:spTgt spid="7"/>
                                        </p:tgtEl>
                                      </p:cBhvr>
                                    </p:animEffect>
                                  </p:childTnLst>
                                </p:cTn>
                              </p:par>
                            </p:childTnLst>
                          </p:cTn>
                        </p:par>
                        <p:par>
                          <p:cTn id="14" fill="hold">
                            <p:stCondLst>
                              <p:cond delay="1250"/>
                            </p:stCondLst>
                            <p:childTnLst>
                              <p:par>
                                <p:cTn id="15" presetID="2" presetClass="entr" presetSubtype="2"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750" fill="hold"/>
                                        <p:tgtEl>
                                          <p:spTgt spid="12"/>
                                        </p:tgtEl>
                                        <p:attrNameLst>
                                          <p:attrName>ppt_x</p:attrName>
                                        </p:attrNameLst>
                                      </p:cBhvr>
                                      <p:tavLst>
                                        <p:tav tm="0">
                                          <p:val>
                                            <p:strVal val="1+#ppt_w/2"/>
                                          </p:val>
                                        </p:tav>
                                        <p:tav tm="100000">
                                          <p:val>
                                            <p:strVal val="#ppt_x"/>
                                          </p:val>
                                        </p:tav>
                                      </p:tavLst>
                                    </p:anim>
                                    <p:anim calcmode="lin" valueType="num">
                                      <p:cBhvr additive="base">
                                        <p:cTn id="18" dur="750" fill="hold"/>
                                        <p:tgtEl>
                                          <p:spTgt spid="12"/>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750" fill="hold"/>
                                        <p:tgtEl>
                                          <p:spTgt spid="17"/>
                                        </p:tgtEl>
                                        <p:attrNameLst>
                                          <p:attrName>ppt_x</p:attrName>
                                        </p:attrNameLst>
                                      </p:cBhvr>
                                      <p:tavLst>
                                        <p:tav tm="0">
                                          <p:val>
                                            <p:strVal val="1+#ppt_w/2"/>
                                          </p:val>
                                        </p:tav>
                                        <p:tav tm="100000">
                                          <p:val>
                                            <p:strVal val="#ppt_x"/>
                                          </p:val>
                                        </p:tav>
                                      </p:tavLst>
                                    </p:anim>
                                    <p:anim calcmode="lin" valueType="num">
                                      <p:cBhvr additive="base">
                                        <p:cTn id="22" dur="750" fill="hold"/>
                                        <p:tgtEl>
                                          <p:spTgt spid="17"/>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 calcmode="lin" valueType="num">
                                      <p:cBhvr>
                                        <p:cTn id="26" dur="750" fill="hold"/>
                                        <p:tgtEl>
                                          <p:spTgt spid="11"/>
                                        </p:tgtEl>
                                        <p:attrNameLst>
                                          <p:attrName>ppt_w</p:attrName>
                                        </p:attrNameLst>
                                      </p:cBhvr>
                                      <p:tavLst>
                                        <p:tav tm="0">
                                          <p:val>
                                            <p:fltVal val="0"/>
                                          </p:val>
                                        </p:tav>
                                        <p:tav tm="100000">
                                          <p:val>
                                            <p:strVal val="#ppt_w"/>
                                          </p:val>
                                        </p:tav>
                                      </p:tavLst>
                                    </p:anim>
                                    <p:anim calcmode="lin" valueType="num">
                                      <p:cBhvr>
                                        <p:cTn id="27" dur="750" fill="hold"/>
                                        <p:tgtEl>
                                          <p:spTgt spid="11"/>
                                        </p:tgtEl>
                                        <p:attrNameLst>
                                          <p:attrName>ppt_h</p:attrName>
                                        </p:attrNameLst>
                                      </p:cBhvr>
                                      <p:tavLst>
                                        <p:tav tm="0">
                                          <p:val>
                                            <p:fltVal val="0"/>
                                          </p:val>
                                        </p:tav>
                                        <p:tav tm="100000">
                                          <p:val>
                                            <p:strVal val="#ppt_h"/>
                                          </p:val>
                                        </p:tav>
                                      </p:tavLst>
                                    </p:anim>
                                    <p:animEffect transition="in" filter="fade">
                                      <p:cBhvr>
                                        <p:cTn id="28" dur="750"/>
                                        <p:tgtEl>
                                          <p:spTgt spid="11"/>
                                        </p:tgtEl>
                                      </p:cBhvr>
                                    </p:animEffect>
                                  </p:childTnLst>
                                </p:cTn>
                              </p:par>
                            </p:childTnLst>
                          </p:cTn>
                        </p:par>
                        <p:par>
                          <p:cTn id="29" fill="hold">
                            <p:stCondLst>
                              <p:cond delay="2750"/>
                            </p:stCondLst>
                            <p:childTnLst>
                              <p:par>
                                <p:cTn id="30" presetID="2" presetClass="entr" presetSubtype="8"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750" fill="hold"/>
                                        <p:tgtEl>
                                          <p:spTgt spid="13"/>
                                        </p:tgtEl>
                                        <p:attrNameLst>
                                          <p:attrName>ppt_x</p:attrName>
                                        </p:attrNameLst>
                                      </p:cBhvr>
                                      <p:tavLst>
                                        <p:tav tm="0">
                                          <p:val>
                                            <p:strVal val="0-#ppt_w/2"/>
                                          </p:val>
                                        </p:tav>
                                        <p:tav tm="100000">
                                          <p:val>
                                            <p:strVal val="#ppt_x"/>
                                          </p:val>
                                        </p:tav>
                                      </p:tavLst>
                                    </p:anim>
                                    <p:anim calcmode="lin" valueType="num">
                                      <p:cBhvr additive="base">
                                        <p:cTn id="33" dur="750" fill="hold"/>
                                        <p:tgtEl>
                                          <p:spTgt spid="13"/>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750" fill="hold"/>
                                        <p:tgtEl>
                                          <p:spTgt spid="16"/>
                                        </p:tgtEl>
                                        <p:attrNameLst>
                                          <p:attrName>ppt_x</p:attrName>
                                        </p:attrNameLst>
                                      </p:cBhvr>
                                      <p:tavLst>
                                        <p:tav tm="0">
                                          <p:val>
                                            <p:strVal val="0-#ppt_w/2"/>
                                          </p:val>
                                        </p:tav>
                                        <p:tav tm="100000">
                                          <p:val>
                                            <p:strVal val="#ppt_x"/>
                                          </p:val>
                                        </p:tav>
                                      </p:tavLst>
                                    </p:anim>
                                    <p:anim calcmode="lin" valueType="num">
                                      <p:cBhvr additive="base">
                                        <p:cTn id="37" dur="75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11" grpId="0" animBg="1"/>
      <p:bldP spid="13" grpId="0" animBg="1"/>
      <p:bldP spid="14"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1310</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2018-11-21T17:47:23Z</dcterms:modified>
</cp:coreProperties>
</file>