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59512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D380C56-DFFC-43ED-9A47-841CAF925936}"/>
              </a:ext>
            </a:extLst>
          </p:cNvPr>
          <p:cNvGrpSpPr/>
          <p:nvPr/>
        </p:nvGrpSpPr>
        <p:grpSpPr>
          <a:xfrm>
            <a:off x="1653714" y="2310791"/>
            <a:ext cx="4116826" cy="1157184"/>
            <a:chOff x="1653714" y="2310791"/>
            <a:chExt cx="4116826" cy="1157184"/>
          </a:xfrm>
        </p:grpSpPr>
        <p:sp>
          <p:nvSpPr>
            <p:cNvPr id="11" name="Freeform: Shape 10">
              <a:extLst>
                <a:ext uri="{FF2B5EF4-FFF2-40B4-BE49-F238E27FC236}">
                  <a16:creationId xmlns:a16="http://schemas.microsoft.com/office/drawing/2014/main" id="{EC564A0F-8B38-41C2-9DA5-E523E18A0654}"/>
                </a:ext>
              </a:extLst>
            </p:cNvPr>
            <p:cNvSpPr>
              <a:spLocks noChangeAspect="1"/>
            </p:cNvSpPr>
            <p:nvPr/>
          </p:nvSpPr>
          <p:spPr>
            <a:xfrm>
              <a:off x="1653714"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TextBox 11">
              <a:extLst>
                <a:ext uri="{FF2B5EF4-FFF2-40B4-BE49-F238E27FC236}">
                  <a16:creationId xmlns:a16="http://schemas.microsoft.com/office/drawing/2014/main" id="{3BF374D5-AFDF-4CBC-8FB5-897005A95797}"/>
                </a:ext>
              </a:extLst>
            </p:cNvPr>
            <p:cNvSpPr txBox="1"/>
            <p:nvPr/>
          </p:nvSpPr>
          <p:spPr>
            <a:xfrm>
              <a:off x="2015890" y="2387642"/>
              <a:ext cx="3058144" cy="898708"/>
            </a:xfrm>
            <a:prstGeom prst="rect">
              <a:avLst/>
            </a:prstGeom>
            <a:noFill/>
          </p:spPr>
          <p:txBody>
            <a:bodyPr wrap="square" rtlCol="0">
              <a:spAutoFit/>
            </a:bodyPr>
            <a:lstStyle/>
            <a:p>
              <a:pPr defTabSz="1219170">
                <a:spcBef>
                  <a:spcPct val="20000"/>
                </a:spcBef>
                <a:defRPr/>
              </a:pPr>
              <a:r>
                <a:rPr lang="en-US" sz="1400" b="1" dirty="0">
                  <a:solidFill>
                    <a:srgbClr val="FF7467"/>
                  </a:solidFill>
                  <a:latin typeface="Candara" panose="020E0502030303020204" pitchFamily="34" charset="0"/>
                </a:rPr>
                <a:t>LOREM IPSUM DOLOR</a:t>
              </a:r>
              <a:endParaRPr lang="en-US" sz="1300" dirty="0">
                <a:solidFill>
                  <a:srgbClr val="FF7467"/>
                </a:solidFill>
                <a:latin typeface="Candara" panose="020E0502030303020204" pitchFamily="34" charset="0"/>
              </a:endParaRPr>
            </a:p>
            <a:p>
              <a:pPr defTabSz="1219170">
                <a:spcBef>
                  <a:spcPct val="20000"/>
                </a:spcBef>
                <a:defRPr/>
              </a:pPr>
              <a:r>
                <a:rPr lang="en-US" sz="1200" dirty="0">
                  <a:solidFill>
                    <a:srgbClr val="767171"/>
                  </a:solidFill>
                  <a:latin typeface="Candara" panose="020E0502030303020204" pitchFamily="34" charset="0"/>
                </a:rPr>
                <a:t>Lorem ipsum dolor sit amet, consectetur adipiscing elit, sed do eiusmod tempor incididunt ut labore.</a:t>
              </a:r>
            </a:p>
          </p:txBody>
        </p:sp>
      </p:grpSp>
      <p:grpSp>
        <p:nvGrpSpPr>
          <p:cNvPr id="30" name="Group 29">
            <a:extLst>
              <a:ext uri="{FF2B5EF4-FFF2-40B4-BE49-F238E27FC236}">
                <a16:creationId xmlns:a16="http://schemas.microsoft.com/office/drawing/2014/main" id="{4E58413C-2086-4972-AE50-5DE91810C887}"/>
              </a:ext>
            </a:extLst>
          </p:cNvPr>
          <p:cNvGrpSpPr/>
          <p:nvPr/>
        </p:nvGrpSpPr>
        <p:grpSpPr>
          <a:xfrm>
            <a:off x="641184" y="3544823"/>
            <a:ext cx="4171483" cy="1157184"/>
            <a:chOff x="641184" y="3544823"/>
            <a:chExt cx="4171483" cy="1157184"/>
          </a:xfrm>
        </p:grpSpPr>
        <p:sp>
          <p:nvSpPr>
            <p:cNvPr id="15" name="Freeform: Shape 14">
              <a:extLst>
                <a:ext uri="{FF2B5EF4-FFF2-40B4-BE49-F238E27FC236}">
                  <a16:creationId xmlns:a16="http://schemas.microsoft.com/office/drawing/2014/main" id="{F83846D4-1C7A-4028-ADAE-7C9C46F3B960}"/>
                </a:ext>
              </a:extLst>
            </p:cNvPr>
            <p:cNvSpPr>
              <a:spLocks noChangeAspect="1"/>
            </p:cNvSpPr>
            <p:nvPr/>
          </p:nvSpPr>
          <p:spPr>
            <a:xfrm>
              <a:off x="641184"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TextBox 15">
              <a:extLst>
                <a:ext uri="{FF2B5EF4-FFF2-40B4-BE49-F238E27FC236}">
                  <a16:creationId xmlns:a16="http://schemas.microsoft.com/office/drawing/2014/main" id="{A5DE8E26-B4AE-493A-B6AC-5C7BCEF18580}"/>
                </a:ext>
              </a:extLst>
            </p:cNvPr>
            <p:cNvSpPr txBox="1"/>
            <p:nvPr/>
          </p:nvSpPr>
          <p:spPr>
            <a:xfrm>
              <a:off x="1754523" y="3621674"/>
              <a:ext cx="3058144" cy="898708"/>
            </a:xfrm>
            <a:prstGeom prst="rect">
              <a:avLst/>
            </a:prstGeom>
            <a:noFill/>
          </p:spPr>
          <p:txBody>
            <a:bodyPr wrap="square" rtlCol="0">
              <a:spAutoFit/>
            </a:bodyPr>
            <a:lstStyle/>
            <a:p>
              <a:pPr defTabSz="1219170">
                <a:spcBef>
                  <a:spcPct val="20000"/>
                </a:spcBef>
                <a:defRPr/>
              </a:pPr>
              <a:r>
                <a:rPr lang="en-US" sz="1400" b="1" dirty="0">
                  <a:solidFill>
                    <a:srgbClr val="4CC8EC"/>
                  </a:solidFill>
                  <a:latin typeface="Candara" panose="020E0502030303020204" pitchFamily="34" charset="0"/>
                </a:rPr>
                <a:t>LOREM IPSUM DOLOR</a:t>
              </a:r>
              <a:endParaRPr lang="en-US" sz="1300" dirty="0">
                <a:solidFill>
                  <a:srgbClr val="4CC8EC"/>
                </a:solidFill>
                <a:latin typeface="Candara" panose="020E0502030303020204" pitchFamily="34" charset="0"/>
              </a:endParaRPr>
            </a:p>
            <a:p>
              <a:pPr defTabSz="1219170">
                <a:spcBef>
                  <a:spcPct val="20000"/>
                </a:spcBef>
                <a:defRPr/>
              </a:pPr>
              <a:r>
                <a:rPr lang="en-US" sz="1200" dirty="0">
                  <a:solidFill>
                    <a:srgbClr val="767171"/>
                  </a:solidFill>
                  <a:latin typeface="Candara" panose="020E0502030303020204" pitchFamily="34" charset="0"/>
                </a:rPr>
                <a:t>Lorem ipsum dolor sit amet, consectetur adipiscing elit, sed do eiusmod tempor incididunt ut labore.</a:t>
              </a:r>
            </a:p>
          </p:txBody>
        </p:sp>
      </p:grpSp>
      <p:grpSp>
        <p:nvGrpSpPr>
          <p:cNvPr id="31" name="Group 30">
            <a:extLst>
              <a:ext uri="{FF2B5EF4-FFF2-40B4-BE49-F238E27FC236}">
                <a16:creationId xmlns:a16="http://schemas.microsoft.com/office/drawing/2014/main" id="{05033C59-D554-4E9C-85E6-760B8B11A07A}"/>
              </a:ext>
            </a:extLst>
          </p:cNvPr>
          <p:cNvGrpSpPr/>
          <p:nvPr/>
        </p:nvGrpSpPr>
        <p:grpSpPr>
          <a:xfrm>
            <a:off x="1591135" y="4795847"/>
            <a:ext cx="4116826" cy="1157184"/>
            <a:chOff x="1591135" y="4795847"/>
            <a:chExt cx="4116826" cy="1157184"/>
          </a:xfrm>
        </p:grpSpPr>
        <p:sp>
          <p:nvSpPr>
            <p:cNvPr id="17" name="Freeform: Shape 16">
              <a:extLst>
                <a:ext uri="{FF2B5EF4-FFF2-40B4-BE49-F238E27FC236}">
                  <a16:creationId xmlns:a16="http://schemas.microsoft.com/office/drawing/2014/main" id="{A847D323-373A-4119-9BE1-2D5AF97B42DC}"/>
                </a:ext>
              </a:extLst>
            </p:cNvPr>
            <p:cNvSpPr>
              <a:spLocks noChangeAspect="1"/>
            </p:cNvSpPr>
            <p:nvPr/>
          </p:nvSpPr>
          <p:spPr>
            <a:xfrm>
              <a:off x="1591135"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8238A48A-0616-4F99-8FE6-E26BEE27BEA6}"/>
                </a:ext>
              </a:extLst>
            </p:cNvPr>
            <p:cNvSpPr txBox="1"/>
            <p:nvPr/>
          </p:nvSpPr>
          <p:spPr>
            <a:xfrm>
              <a:off x="1953311" y="4872698"/>
              <a:ext cx="3058144" cy="898708"/>
            </a:xfrm>
            <a:prstGeom prst="rect">
              <a:avLst/>
            </a:prstGeom>
            <a:noFill/>
          </p:spPr>
          <p:txBody>
            <a:bodyPr wrap="square" rtlCol="0">
              <a:spAutoFit/>
            </a:bodyPr>
            <a:lstStyle/>
            <a:p>
              <a:pPr defTabSz="1219170">
                <a:spcBef>
                  <a:spcPct val="20000"/>
                </a:spcBef>
                <a:defRPr/>
              </a:pPr>
              <a:r>
                <a:rPr lang="en-US" sz="1400" b="1" dirty="0">
                  <a:solidFill>
                    <a:srgbClr val="F4C956"/>
                  </a:solidFill>
                  <a:latin typeface="Candara" panose="020E0502030303020204" pitchFamily="34" charset="0"/>
                </a:rPr>
                <a:t>LOREM IPSUM DOLOR</a:t>
              </a:r>
              <a:endParaRPr lang="en-US" sz="1300" dirty="0">
                <a:solidFill>
                  <a:srgbClr val="F4C956"/>
                </a:solidFill>
                <a:latin typeface="Candara" panose="020E0502030303020204" pitchFamily="34" charset="0"/>
              </a:endParaRPr>
            </a:p>
            <a:p>
              <a:pPr defTabSz="1219170">
                <a:spcBef>
                  <a:spcPct val="20000"/>
                </a:spcBef>
                <a:defRPr/>
              </a:pPr>
              <a:r>
                <a:rPr lang="en-US" sz="1200" dirty="0">
                  <a:solidFill>
                    <a:srgbClr val="767171"/>
                  </a:solidFill>
                  <a:latin typeface="Candara" panose="020E0502030303020204" pitchFamily="34" charset="0"/>
                </a:rPr>
                <a:t>Lorem ipsum dolor sit amet, consectetur adipiscing elit, sed do eiusmod tempor incididunt ut labore.</a:t>
              </a:r>
            </a:p>
          </p:txBody>
        </p:sp>
      </p:grpSp>
      <p:grpSp>
        <p:nvGrpSpPr>
          <p:cNvPr id="32" name="Group 31">
            <a:extLst>
              <a:ext uri="{FF2B5EF4-FFF2-40B4-BE49-F238E27FC236}">
                <a16:creationId xmlns:a16="http://schemas.microsoft.com/office/drawing/2014/main" id="{DA5AEE76-D393-4083-96DB-986EB3964EC8}"/>
              </a:ext>
            </a:extLst>
          </p:cNvPr>
          <p:cNvGrpSpPr/>
          <p:nvPr/>
        </p:nvGrpSpPr>
        <p:grpSpPr>
          <a:xfrm>
            <a:off x="7291441" y="2310791"/>
            <a:ext cx="4116826" cy="1157184"/>
            <a:chOff x="7291441" y="2310791"/>
            <a:chExt cx="4116826" cy="1157184"/>
          </a:xfrm>
        </p:grpSpPr>
        <p:sp>
          <p:nvSpPr>
            <p:cNvPr id="21" name="Freeform: Shape 20">
              <a:extLst>
                <a:ext uri="{FF2B5EF4-FFF2-40B4-BE49-F238E27FC236}">
                  <a16:creationId xmlns:a16="http://schemas.microsoft.com/office/drawing/2014/main" id="{955B9D3C-DF1A-49F8-AD6B-71E62455D3D2}"/>
                </a:ext>
              </a:extLst>
            </p:cNvPr>
            <p:cNvSpPr>
              <a:spLocks noChangeAspect="1"/>
            </p:cNvSpPr>
            <p:nvPr/>
          </p:nvSpPr>
          <p:spPr>
            <a:xfrm>
              <a:off x="7291441"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TextBox 22">
              <a:extLst>
                <a:ext uri="{FF2B5EF4-FFF2-40B4-BE49-F238E27FC236}">
                  <a16:creationId xmlns:a16="http://schemas.microsoft.com/office/drawing/2014/main" id="{3E027D55-72B1-4DDC-89DA-A9BF6112B877}"/>
                </a:ext>
              </a:extLst>
            </p:cNvPr>
            <p:cNvSpPr txBox="1"/>
            <p:nvPr/>
          </p:nvSpPr>
          <p:spPr>
            <a:xfrm>
              <a:off x="7653617" y="2387642"/>
              <a:ext cx="3058144" cy="898708"/>
            </a:xfrm>
            <a:prstGeom prst="rect">
              <a:avLst/>
            </a:prstGeom>
            <a:noFill/>
          </p:spPr>
          <p:txBody>
            <a:bodyPr wrap="square" rtlCol="0">
              <a:spAutoFit/>
            </a:bodyPr>
            <a:lstStyle/>
            <a:p>
              <a:pPr defTabSz="1219170">
                <a:spcBef>
                  <a:spcPct val="20000"/>
                </a:spcBef>
                <a:defRPr/>
              </a:pPr>
              <a:r>
                <a:rPr lang="en-US" sz="1400" b="1" dirty="0">
                  <a:solidFill>
                    <a:srgbClr val="57CCC6"/>
                  </a:solidFill>
                  <a:latin typeface="Candara" panose="020E0502030303020204" pitchFamily="34" charset="0"/>
                </a:rPr>
                <a:t>LOREM IPSUM DOLOR</a:t>
              </a:r>
              <a:endParaRPr lang="en-US" sz="1300" dirty="0">
                <a:solidFill>
                  <a:srgbClr val="57CCC6"/>
                </a:solidFill>
                <a:latin typeface="Candara" panose="020E0502030303020204" pitchFamily="34" charset="0"/>
              </a:endParaRPr>
            </a:p>
            <a:p>
              <a:pPr defTabSz="1219170">
                <a:spcBef>
                  <a:spcPct val="20000"/>
                </a:spcBef>
                <a:defRPr/>
              </a:pPr>
              <a:r>
                <a:rPr lang="en-US" sz="1200" dirty="0">
                  <a:solidFill>
                    <a:srgbClr val="767171"/>
                  </a:solidFill>
                  <a:latin typeface="Candara" panose="020E0502030303020204" pitchFamily="34" charset="0"/>
                </a:rPr>
                <a:t>Lorem ipsum dolor sit amet, consectetur adipiscing elit, sed do eiusmod tempor incididunt ut labore.</a:t>
              </a:r>
            </a:p>
          </p:txBody>
        </p:sp>
      </p:grpSp>
      <p:grpSp>
        <p:nvGrpSpPr>
          <p:cNvPr id="33" name="Group 32">
            <a:extLst>
              <a:ext uri="{FF2B5EF4-FFF2-40B4-BE49-F238E27FC236}">
                <a16:creationId xmlns:a16="http://schemas.microsoft.com/office/drawing/2014/main" id="{5B898C1C-0CC0-4056-9571-E8D2617099B9}"/>
              </a:ext>
            </a:extLst>
          </p:cNvPr>
          <p:cNvGrpSpPr/>
          <p:nvPr/>
        </p:nvGrpSpPr>
        <p:grpSpPr>
          <a:xfrm>
            <a:off x="6278911" y="3544823"/>
            <a:ext cx="4171483" cy="1157184"/>
            <a:chOff x="6278911" y="3544823"/>
            <a:chExt cx="4171483" cy="1157184"/>
          </a:xfrm>
        </p:grpSpPr>
        <p:sp>
          <p:nvSpPr>
            <p:cNvPr id="24" name="Freeform: Shape 23">
              <a:extLst>
                <a:ext uri="{FF2B5EF4-FFF2-40B4-BE49-F238E27FC236}">
                  <a16:creationId xmlns:a16="http://schemas.microsoft.com/office/drawing/2014/main" id="{306DE5C4-B6AD-4045-88A8-122BCEDED2CD}"/>
                </a:ext>
              </a:extLst>
            </p:cNvPr>
            <p:cNvSpPr>
              <a:spLocks noChangeAspect="1"/>
            </p:cNvSpPr>
            <p:nvPr/>
          </p:nvSpPr>
          <p:spPr>
            <a:xfrm>
              <a:off x="6278911"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TextBox 25">
              <a:extLst>
                <a:ext uri="{FF2B5EF4-FFF2-40B4-BE49-F238E27FC236}">
                  <a16:creationId xmlns:a16="http://schemas.microsoft.com/office/drawing/2014/main" id="{7BB6F4D5-B081-4FD1-9809-54A1F3CD213E}"/>
                </a:ext>
              </a:extLst>
            </p:cNvPr>
            <p:cNvSpPr txBox="1"/>
            <p:nvPr/>
          </p:nvSpPr>
          <p:spPr>
            <a:xfrm>
              <a:off x="7392250" y="3621674"/>
              <a:ext cx="3058144" cy="898708"/>
            </a:xfrm>
            <a:prstGeom prst="rect">
              <a:avLst/>
            </a:prstGeom>
            <a:noFill/>
          </p:spPr>
          <p:txBody>
            <a:bodyPr wrap="square" rtlCol="0">
              <a:spAutoFit/>
            </a:bodyPr>
            <a:lstStyle/>
            <a:p>
              <a:pPr defTabSz="1219170">
                <a:spcBef>
                  <a:spcPct val="20000"/>
                </a:spcBef>
                <a:defRPr/>
              </a:pPr>
              <a:r>
                <a:rPr lang="en-US" sz="1400" b="1" dirty="0">
                  <a:solidFill>
                    <a:srgbClr val="FF9285"/>
                  </a:solidFill>
                  <a:latin typeface="Candara" panose="020E0502030303020204" pitchFamily="34" charset="0"/>
                </a:rPr>
                <a:t>LOREM IPSUM DOLOR</a:t>
              </a:r>
              <a:endParaRPr lang="en-US" sz="1300" dirty="0">
                <a:solidFill>
                  <a:srgbClr val="FF9285"/>
                </a:solidFill>
                <a:latin typeface="Candara" panose="020E0502030303020204" pitchFamily="34" charset="0"/>
              </a:endParaRPr>
            </a:p>
            <a:p>
              <a:pPr defTabSz="1219170">
                <a:spcBef>
                  <a:spcPct val="20000"/>
                </a:spcBef>
                <a:defRPr/>
              </a:pPr>
              <a:r>
                <a:rPr lang="en-US" sz="1200" dirty="0">
                  <a:solidFill>
                    <a:srgbClr val="767171"/>
                  </a:solidFill>
                  <a:latin typeface="Candara" panose="020E0502030303020204" pitchFamily="34" charset="0"/>
                </a:rPr>
                <a:t>Lorem ipsum dolor sit amet, consectetur adipiscing elit, sed do eiusmod tempor incididunt ut labore.</a:t>
              </a:r>
            </a:p>
          </p:txBody>
        </p:sp>
      </p:grpSp>
      <p:grpSp>
        <p:nvGrpSpPr>
          <p:cNvPr id="34" name="Group 33">
            <a:extLst>
              <a:ext uri="{FF2B5EF4-FFF2-40B4-BE49-F238E27FC236}">
                <a16:creationId xmlns:a16="http://schemas.microsoft.com/office/drawing/2014/main" id="{C5E0216B-20C7-445A-85F6-99C3B99C7D76}"/>
              </a:ext>
            </a:extLst>
          </p:cNvPr>
          <p:cNvGrpSpPr/>
          <p:nvPr/>
        </p:nvGrpSpPr>
        <p:grpSpPr>
          <a:xfrm>
            <a:off x="7228862" y="4795847"/>
            <a:ext cx="4116826" cy="1157184"/>
            <a:chOff x="7228862" y="4795847"/>
            <a:chExt cx="4116826" cy="1157184"/>
          </a:xfrm>
        </p:grpSpPr>
        <p:sp>
          <p:nvSpPr>
            <p:cNvPr id="27" name="Freeform: Shape 26">
              <a:extLst>
                <a:ext uri="{FF2B5EF4-FFF2-40B4-BE49-F238E27FC236}">
                  <a16:creationId xmlns:a16="http://schemas.microsoft.com/office/drawing/2014/main" id="{0435E23B-ED5F-4900-BAED-121545E02B57}"/>
                </a:ext>
              </a:extLst>
            </p:cNvPr>
            <p:cNvSpPr>
              <a:spLocks noChangeAspect="1"/>
            </p:cNvSpPr>
            <p:nvPr/>
          </p:nvSpPr>
          <p:spPr>
            <a:xfrm>
              <a:off x="7228862"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TextBox 28">
              <a:extLst>
                <a:ext uri="{FF2B5EF4-FFF2-40B4-BE49-F238E27FC236}">
                  <a16:creationId xmlns:a16="http://schemas.microsoft.com/office/drawing/2014/main" id="{AB3C47F4-9BAC-416E-946C-472B94C4513B}"/>
                </a:ext>
              </a:extLst>
            </p:cNvPr>
            <p:cNvSpPr txBox="1"/>
            <p:nvPr/>
          </p:nvSpPr>
          <p:spPr>
            <a:xfrm>
              <a:off x="7591038" y="4872698"/>
              <a:ext cx="3058144" cy="898708"/>
            </a:xfrm>
            <a:prstGeom prst="rect">
              <a:avLst/>
            </a:prstGeom>
            <a:noFill/>
          </p:spPr>
          <p:txBody>
            <a:bodyPr wrap="square" rtlCol="0">
              <a:spAutoFit/>
            </a:bodyPr>
            <a:lstStyle/>
            <a:p>
              <a:pPr defTabSz="1219170">
                <a:spcBef>
                  <a:spcPct val="20000"/>
                </a:spcBef>
                <a:defRPr/>
              </a:pPr>
              <a:r>
                <a:rPr lang="en-US" sz="1400" b="1" dirty="0">
                  <a:solidFill>
                    <a:srgbClr val="60DCFF"/>
                  </a:solidFill>
                  <a:latin typeface="Candara" panose="020E0502030303020204" pitchFamily="34" charset="0"/>
                </a:rPr>
                <a:t>LOREM IPSUM DOLOR</a:t>
              </a:r>
              <a:endParaRPr lang="en-US" sz="1300" dirty="0">
                <a:solidFill>
                  <a:srgbClr val="60DCFF"/>
                </a:solidFill>
                <a:latin typeface="Candara" panose="020E0502030303020204" pitchFamily="34" charset="0"/>
              </a:endParaRPr>
            </a:p>
            <a:p>
              <a:pPr defTabSz="1219170">
                <a:spcBef>
                  <a:spcPct val="20000"/>
                </a:spcBef>
                <a:defRPr/>
              </a:pPr>
              <a:r>
                <a:rPr lang="en-US" sz="1200" dirty="0">
                  <a:solidFill>
                    <a:srgbClr val="767171"/>
                  </a:solidFill>
                  <a:latin typeface="Candara" panose="020E0502030303020204" pitchFamily="34" charset="0"/>
                </a:rPr>
                <a:t>Lorem ipsum dolor sit amet, consectetur adipiscing elit, sed do eiusmod tempor incididunt ut labore.</a:t>
              </a:r>
            </a:p>
          </p:txBody>
        </p:sp>
      </p:grpSp>
      <p:sp>
        <p:nvSpPr>
          <p:cNvPr id="14" name="Freeform: Shape 13">
            <a:extLst>
              <a:ext uri="{FF2B5EF4-FFF2-40B4-BE49-F238E27FC236}">
                <a16:creationId xmlns:a16="http://schemas.microsoft.com/office/drawing/2014/main" id="{53AE9DC4-5AC4-427F-A10F-4B5C73A0DD23}"/>
              </a:ext>
            </a:extLst>
          </p:cNvPr>
          <p:cNvSpPr>
            <a:spLocks noChangeAspect="1"/>
          </p:cNvSpPr>
          <p:nvPr/>
        </p:nvSpPr>
        <p:spPr>
          <a:xfrm>
            <a:off x="609600"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02</a:t>
            </a:r>
          </a:p>
        </p:txBody>
      </p:sp>
      <p:sp>
        <p:nvSpPr>
          <p:cNvPr id="18" name="Freeform: Shape 17">
            <a:extLst>
              <a:ext uri="{FF2B5EF4-FFF2-40B4-BE49-F238E27FC236}">
                <a16:creationId xmlns:a16="http://schemas.microsoft.com/office/drawing/2014/main" id="{2A8EBC20-2680-4472-81A4-6B837814E990}"/>
              </a:ext>
            </a:extLst>
          </p:cNvPr>
          <p:cNvSpPr>
            <a:spLocks noChangeAspect="1"/>
          </p:cNvSpPr>
          <p:nvPr/>
        </p:nvSpPr>
        <p:spPr>
          <a:xfrm>
            <a:off x="4545338"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03</a:t>
            </a:r>
          </a:p>
        </p:txBody>
      </p:sp>
      <p:sp>
        <p:nvSpPr>
          <p:cNvPr id="22" name="Freeform: Shape 21">
            <a:extLst>
              <a:ext uri="{FF2B5EF4-FFF2-40B4-BE49-F238E27FC236}">
                <a16:creationId xmlns:a16="http://schemas.microsoft.com/office/drawing/2014/main" id="{2246E32D-7460-43B8-A552-3906F5B24AD1}"/>
              </a:ext>
            </a:extLst>
          </p:cNvPr>
          <p:cNvSpPr>
            <a:spLocks noChangeAspect="1"/>
          </p:cNvSpPr>
          <p:nvPr/>
        </p:nvSpPr>
        <p:spPr>
          <a:xfrm>
            <a:off x="10245643"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04</a:t>
            </a:r>
          </a:p>
        </p:txBody>
      </p:sp>
      <p:sp>
        <p:nvSpPr>
          <p:cNvPr id="25" name="Freeform: Shape 24">
            <a:extLst>
              <a:ext uri="{FF2B5EF4-FFF2-40B4-BE49-F238E27FC236}">
                <a16:creationId xmlns:a16="http://schemas.microsoft.com/office/drawing/2014/main" id="{092FDD83-D5BB-4E35-9DD1-1B8A630860E1}"/>
              </a:ext>
            </a:extLst>
          </p:cNvPr>
          <p:cNvSpPr>
            <a:spLocks noChangeAspect="1"/>
          </p:cNvSpPr>
          <p:nvPr/>
        </p:nvSpPr>
        <p:spPr>
          <a:xfrm>
            <a:off x="6247327"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928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05</a:t>
            </a:r>
          </a:p>
        </p:txBody>
      </p:sp>
      <p:sp>
        <p:nvSpPr>
          <p:cNvPr id="28" name="Freeform: Shape 27">
            <a:extLst>
              <a:ext uri="{FF2B5EF4-FFF2-40B4-BE49-F238E27FC236}">
                <a16:creationId xmlns:a16="http://schemas.microsoft.com/office/drawing/2014/main" id="{6CA282FE-302F-4CDA-B49A-5DE27C2CCD6E}"/>
              </a:ext>
            </a:extLst>
          </p:cNvPr>
          <p:cNvSpPr>
            <a:spLocks noChangeAspect="1"/>
          </p:cNvSpPr>
          <p:nvPr/>
        </p:nvSpPr>
        <p:spPr>
          <a:xfrm>
            <a:off x="10183065"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0DC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06</a:t>
            </a:r>
          </a:p>
        </p:txBody>
      </p:sp>
      <p:sp>
        <p:nvSpPr>
          <p:cNvPr id="7" name="Freeform: Shape 6">
            <a:extLst>
              <a:ext uri="{FF2B5EF4-FFF2-40B4-BE49-F238E27FC236}">
                <a16:creationId xmlns:a16="http://schemas.microsoft.com/office/drawing/2014/main" id="{0C716F6C-C8DE-4E75-9704-33158782B981}"/>
              </a:ext>
            </a:extLst>
          </p:cNvPr>
          <p:cNvSpPr>
            <a:spLocks noChangeAspect="1"/>
          </p:cNvSpPr>
          <p:nvPr/>
        </p:nvSpPr>
        <p:spPr>
          <a:xfrm>
            <a:off x="4607916"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01</a:t>
            </a:r>
          </a:p>
        </p:txBody>
      </p:sp>
      <p:sp>
        <p:nvSpPr>
          <p:cNvPr id="35" name="Freeform 37">
            <a:extLst>
              <a:ext uri="{FF2B5EF4-FFF2-40B4-BE49-F238E27FC236}">
                <a16:creationId xmlns:a16="http://schemas.microsoft.com/office/drawing/2014/main" id="{FACE3F40-8F79-46CE-8299-AD232A8BF9A2}"/>
              </a:ext>
            </a:extLst>
          </p:cNvPr>
          <p:cNvSpPr>
            <a:spLocks noChangeAspect="1" noEditPoints="1"/>
          </p:cNvSpPr>
          <p:nvPr/>
        </p:nvSpPr>
        <p:spPr bwMode="auto">
          <a:xfrm>
            <a:off x="6685361" y="4174962"/>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1">
            <a:extLst>
              <a:ext uri="{FF2B5EF4-FFF2-40B4-BE49-F238E27FC236}">
                <a16:creationId xmlns:a16="http://schemas.microsoft.com/office/drawing/2014/main" id="{AB54754D-8F14-4650-A1E6-10761586BB30}"/>
              </a:ext>
            </a:extLst>
          </p:cNvPr>
          <p:cNvSpPr>
            <a:spLocks noChangeAspect="1" noEditPoints="1"/>
          </p:cNvSpPr>
          <p:nvPr/>
        </p:nvSpPr>
        <p:spPr bwMode="auto">
          <a:xfrm>
            <a:off x="4838729" y="543797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101">
            <a:extLst>
              <a:ext uri="{FF2B5EF4-FFF2-40B4-BE49-F238E27FC236}">
                <a16:creationId xmlns:a16="http://schemas.microsoft.com/office/drawing/2014/main" id="{D8C70873-0C5A-4365-8EC2-0CEC18E733B2}"/>
              </a:ext>
            </a:extLst>
          </p:cNvPr>
          <p:cNvSpPr>
            <a:spLocks noChangeAspect="1" noEditPoints="1"/>
          </p:cNvSpPr>
          <p:nvPr/>
        </p:nvSpPr>
        <p:spPr bwMode="auto">
          <a:xfrm>
            <a:off x="10583168" y="2908489"/>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91">
            <a:extLst>
              <a:ext uri="{FF2B5EF4-FFF2-40B4-BE49-F238E27FC236}">
                <a16:creationId xmlns:a16="http://schemas.microsoft.com/office/drawing/2014/main" id="{4DFDECD8-1709-49D3-9BEB-13D6DEE201C1}"/>
              </a:ext>
            </a:extLst>
          </p:cNvPr>
          <p:cNvSpPr>
            <a:spLocks noChangeAspect="1" noEditPoints="1"/>
          </p:cNvSpPr>
          <p:nvPr/>
        </p:nvSpPr>
        <p:spPr bwMode="auto">
          <a:xfrm>
            <a:off x="10583168" y="537443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71">
            <a:extLst>
              <a:ext uri="{FF2B5EF4-FFF2-40B4-BE49-F238E27FC236}">
                <a16:creationId xmlns:a16="http://schemas.microsoft.com/office/drawing/2014/main" id="{04452ABC-7AC0-490C-89C9-3D5270D5C1F1}"/>
              </a:ext>
            </a:extLst>
          </p:cNvPr>
          <p:cNvSpPr>
            <a:spLocks noChangeAspect="1" noEditPoints="1"/>
          </p:cNvSpPr>
          <p:nvPr/>
        </p:nvSpPr>
        <p:spPr bwMode="auto">
          <a:xfrm>
            <a:off x="4989511" y="2905118"/>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76717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0" name="Freeform 39">
            <a:extLst>
              <a:ext uri="{FF2B5EF4-FFF2-40B4-BE49-F238E27FC236}">
                <a16:creationId xmlns:a16="http://schemas.microsoft.com/office/drawing/2014/main" id="{547A7367-0EDC-42B6-9742-62E01129EBA7}"/>
              </a:ext>
            </a:extLst>
          </p:cNvPr>
          <p:cNvSpPr>
            <a:spLocks noChangeAspect="1" noEditPoints="1"/>
          </p:cNvSpPr>
          <p:nvPr/>
        </p:nvSpPr>
        <p:spPr bwMode="auto">
          <a:xfrm>
            <a:off x="1077972" y="4159139"/>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C3649A87-4878-4A60-BDA6-0C1F7AEB51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062791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53" presetClass="entr" presetSubtype="16"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fltVal val="0"/>
                                          </p:val>
                                        </p:tav>
                                        <p:tav tm="100000">
                                          <p:val>
                                            <p:strVal val="#ppt_w"/>
                                          </p:val>
                                        </p:tav>
                                      </p:tavLst>
                                    </p:anim>
                                    <p:anim calcmode="lin" valueType="num">
                                      <p:cBhvr>
                                        <p:cTn id="23" dur="1000" fill="hold"/>
                                        <p:tgtEl>
                                          <p:spTgt spid="39"/>
                                        </p:tgtEl>
                                        <p:attrNameLst>
                                          <p:attrName>ppt_h</p:attrName>
                                        </p:attrNameLst>
                                      </p:cBhvr>
                                      <p:tavLst>
                                        <p:tav tm="0">
                                          <p:val>
                                            <p:fltVal val="0"/>
                                          </p:val>
                                        </p:tav>
                                        <p:tav tm="100000">
                                          <p:val>
                                            <p:strVal val="#ppt_h"/>
                                          </p:val>
                                        </p:tav>
                                      </p:tavLst>
                                    </p:anim>
                                    <p:animEffect transition="in" filter="fade">
                                      <p:cBhvr>
                                        <p:cTn id="24" dur="1000"/>
                                        <p:tgtEl>
                                          <p:spTgt spid="39"/>
                                        </p:tgtEl>
                                      </p:cBhvr>
                                    </p:animEffect>
                                  </p:childTnLst>
                                </p:cTn>
                              </p:par>
                            </p:childTnLst>
                          </p:cTn>
                        </p:par>
                        <p:par>
                          <p:cTn id="25" fill="hold">
                            <p:stCondLst>
                              <p:cond delay="2000"/>
                            </p:stCondLst>
                            <p:childTnLst>
                              <p:par>
                                <p:cTn id="26" presetID="53" presetClass="entr" presetSubtype="16"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par>
                          <p:cTn id="31" fill="hold">
                            <p:stCondLst>
                              <p:cond delay="2500"/>
                            </p:stCondLst>
                            <p:childTnLst>
                              <p:par>
                                <p:cTn id="32" presetID="42" presetClass="entr" presetSubtype="0" fill="hold"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1000"/>
                                        <p:tgtEl>
                                          <p:spTgt spid="30"/>
                                        </p:tgtEl>
                                      </p:cBhvr>
                                    </p:animEffect>
                                    <p:anim calcmode="lin" valueType="num">
                                      <p:cBhvr>
                                        <p:cTn id="35" dur="1000" fill="hold"/>
                                        <p:tgtEl>
                                          <p:spTgt spid="30"/>
                                        </p:tgtEl>
                                        <p:attrNameLst>
                                          <p:attrName>ppt_x</p:attrName>
                                        </p:attrNameLst>
                                      </p:cBhvr>
                                      <p:tavLst>
                                        <p:tav tm="0">
                                          <p:val>
                                            <p:strVal val="#ppt_x"/>
                                          </p:val>
                                        </p:tav>
                                        <p:tav tm="100000">
                                          <p:val>
                                            <p:strVal val="#ppt_x"/>
                                          </p:val>
                                        </p:tav>
                                      </p:tavLst>
                                    </p:anim>
                                    <p:anim calcmode="lin" valueType="num">
                                      <p:cBhvr>
                                        <p:cTn id="36" dur="1000" fill="hold"/>
                                        <p:tgtEl>
                                          <p:spTgt spid="30"/>
                                        </p:tgtEl>
                                        <p:attrNameLst>
                                          <p:attrName>ppt_y</p:attrName>
                                        </p:attrNameLst>
                                      </p:cBhvr>
                                      <p:tavLst>
                                        <p:tav tm="0">
                                          <p:val>
                                            <p:strVal val="#ppt_y+.1"/>
                                          </p:val>
                                        </p:tav>
                                        <p:tav tm="100000">
                                          <p:val>
                                            <p:strVal val="#ppt_y"/>
                                          </p:val>
                                        </p:tav>
                                      </p:tavLst>
                                    </p:anim>
                                  </p:childTnLst>
                                </p:cTn>
                              </p:par>
                              <p:par>
                                <p:cTn id="37" presetID="53" presetClass="entr" presetSubtype="16"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1000" fill="hold"/>
                                        <p:tgtEl>
                                          <p:spTgt spid="40"/>
                                        </p:tgtEl>
                                        <p:attrNameLst>
                                          <p:attrName>ppt_w</p:attrName>
                                        </p:attrNameLst>
                                      </p:cBhvr>
                                      <p:tavLst>
                                        <p:tav tm="0">
                                          <p:val>
                                            <p:fltVal val="0"/>
                                          </p:val>
                                        </p:tav>
                                        <p:tav tm="100000">
                                          <p:val>
                                            <p:strVal val="#ppt_w"/>
                                          </p:val>
                                        </p:tav>
                                      </p:tavLst>
                                    </p:anim>
                                    <p:anim calcmode="lin" valueType="num">
                                      <p:cBhvr>
                                        <p:cTn id="40" dur="1000" fill="hold"/>
                                        <p:tgtEl>
                                          <p:spTgt spid="40"/>
                                        </p:tgtEl>
                                        <p:attrNameLst>
                                          <p:attrName>ppt_h</p:attrName>
                                        </p:attrNameLst>
                                      </p:cBhvr>
                                      <p:tavLst>
                                        <p:tav tm="0">
                                          <p:val>
                                            <p:fltVal val="0"/>
                                          </p:val>
                                        </p:tav>
                                        <p:tav tm="100000">
                                          <p:val>
                                            <p:strVal val="#ppt_h"/>
                                          </p:val>
                                        </p:tav>
                                      </p:tavLst>
                                    </p:anim>
                                    <p:animEffect transition="in" filter="fade">
                                      <p:cBhvr>
                                        <p:cTn id="41" dur="1000"/>
                                        <p:tgtEl>
                                          <p:spTgt spid="40"/>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par>
                                <p:cTn id="54" presetID="53" presetClass="entr" presetSubtype="16" fill="hold" grpId="0" nodeType="with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p:cTn id="56" dur="1000" fill="hold"/>
                                        <p:tgtEl>
                                          <p:spTgt spid="36"/>
                                        </p:tgtEl>
                                        <p:attrNameLst>
                                          <p:attrName>ppt_w</p:attrName>
                                        </p:attrNameLst>
                                      </p:cBhvr>
                                      <p:tavLst>
                                        <p:tav tm="0">
                                          <p:val>
                                            <p:fltVal val="0"/>
                                          </p:val>
                                        </p:tav>
                                        <p:tav tm="100000">
                                          <p:val>
                                            <p:strVal val="#ppt_w"/>
                                          </p:val>
                                        </p:tav>
                                      </p:tavLst>
                                    </p:anim>
                                    <p:anim calcmode="lin" valueType="num">
                                      <p:cBhvr>
                                        <p:cTn id="57" dur="1000" fill="hold"/>
                                        <p:tgtEl>
                                          <p:spTgt spid="36"/>
                                        </p:tgtEl>
                                        <p:attrNameLst>
                                          <p:attrName>ppt_h</p:attrName>
                                        </p:attrNameLst>
                                      </p:cBhvr>
                                      <p:tavLst>
                                        <p:tav tm="0">
                                          <p:val>
                                            <p:fltVal val="0"/>
                                          </p:val>
                                        </p:tav>
                                        <p:tav tm="100000">
                                          <p:val>
                                            <p:strVal val="#ppt_h"/>
                                          </p:val>
                                        </p:tav>
                                      </p:tavLst>
                                    </p:anim>
                                    <p:animEffect transition="in" filter="fade">
                                      <p:cBhvr>
                                        <p:cTn id="58" dur="1000"/>
                                        <p:tgtEl>
                                          <p:spTgt spid="36"/>
                                        </p:tgtEl>
                                      </p:cBhvr>
                                    </p:animEffect>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fade">
                                      <p:cBhvr>
                                        <p:cTn id="68" dur="1000"/>
                                        <p:tgtEl>
                                          <p:spTgt spid="32"/>
                                        </p:tgtEl>
                                      </p:cBhvr>
                                    </p:animEffect>
                                    <p:anim calcmode="lin" valueType="num">
                                      <p:cBhvr>
                                        <p:cTn id="69" dur="1000" fill="hold"/>
                                        <p:tgtEl>
                                          <p:spTgt spid="32"/>
                                        </p:tgtEl>
                                        <p:attrNameLst>
                                          <p:attrName>ppt_x</p:attrName>
                                        </p:attrNameLst>
                                      </p:cBhvr>
                                      <p:tavLst>
                                        <p:tav tm="0">
                                          <p:val>
                                            <p:strVal val="#ppt_x"/>
                                          </p:val>
                                        </p:tav>
                                        <p:tav tm="100000">
                                          <p:val>
                                            <p:strVal val="#ppt_x"/>
                                          </p:val>
                                        </p:tav>
                                      </p:tavLst>
                                    </p:anim>
                                    <p:anim calcmode="lin" valueType="num">
                                      <p:cBhvr>
                                        <p:cTn id="70" dur="1000" fill="hold"/>
                                        <p:tgtEl>
                                          <p:spTgt spid="32"/>
                                        </p:tgtEl>
                                        <p:attrNameLst>
                                          <p:attrName>ppt_y</p:attrName>
                                        </p:attrNameLst>
                                      </p:cBhvr>
                                      <p:tavLst>
                                        <p:tav tm="0">
                                          <p:val>
                                            <p:strVal val="#ppt_y+.1"/>
                                          </p:val>
                                        </p:tav>
                                        <p:tav tm="100000">
                                          <p:val>
                                            <p:strVal val="#ppt_y"/>
                                          </p:val>
                                        </p:tav>
                                      </p:tavLst>
                                    </p:anim>
                                  </p:childTnLst>
                                </p:cTn>
                              </p:par>
                              <p:par>
                                <p:cTn id="71" presetID="53" presetClass="entr" presetSubtype="16"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 calcmode="lin" valueType="num">
                                      <p:cBhvr>
                                        <p:cTn id="73" dur="1000" fill="hold"/>
                                        <p:tgtEl>
                                          <p:spTgt spid="37"/>
                                        </p:tgtEl>
                                        <p:attrNameLst>
                                          <p:attrName>ppt_w</p:attrName>
                                        </p:attrNameLst>
                                      </p:cBhvr>
                                      <p:tavLst>
                                        <p:tav tm="0">
                                          <p:val>
                                            <p:fltVal val="0"/>
                                          </p:val>
                                        </p:tav>
                                        <p:tav tm="100000">
                                          <p:val>
                                            <p:strVal val="#ppt_w"/>
                                          </p:val>
                                        </p:tav>
                                      </p:tavLst>
                                    </p:anim>
                                    <p:anim calcmode="lin" valueType="num">
                                      <p:cBhvr>
                                        <p:cTn id="74" dur="1000" fill="hold"/>
                                        <p:tgtEl>
                                          <p:spTgt spid="37"/>
                                        </p:tgtEl>
                                        <p:attrNameLst>
                                          <p:attrName>ppt_h</p:attrName>
                                        </p:attrNameLst>
                                      </p:cBhvr>
                                      <p:tavLst>
                                        <p:tav tm="0">
                                          <p:val>
                                            <p:fltVal val="0"/>
                                          </p:val>
                                        </p:tav>
                                        <p:tav tm="100000">
                                          <p:val>
                                            <p:strVal val="#ppt_h"/>
                                          </p:val>
                                        </p:tav>
                                      </p:tavLst>
                                    </p:anim>
                                    <p:animEffect transition="in" filter="fade">
                                      <p:cBhvr>
                                        <p:cTn id="75" dur="1000"/>
                                        <p:tgtEl>
                                          <p:spTgt spid="37"/>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500" fill="hold"/>
                                        <p:tgtEl>
                                          <p:spTgt spid="25"/>
                                        </p:tgtEl>
                                        <p:attrNameLst>
                                          <p:attrName>ppt_w</p:attrName>
                                        </p:attrNameLst>
                                      </p:cBhvr>
                                      <p:tavLst>
                                        <p:tav tm="0">
                                          <p:val>
                                            <p:fltVal val="0"/>
                                          </p:val>
                                        </p:tav>
                                        <p:tav tm="100000">
                                          <p:val>
                                            <p:strVal val="#ppt_w"/>
                                          </p:val>
                                        </p:tav>
                                      </p:tavLst>
                                    </p:anim>
                                    <p:anim calcmode="lin" valueType="num">
                                      <p:cBhvr>
                                        <p:cTn id="80" dur="500" fill="hold"/>
                                        <p:tgtEl>
                                          <p:spTgt spid="25"/>
                                        </p:tgtEl>
                                        <p:attrNameLst>
                                          <p:attrName>ppt_h</p:attrName>
                                        </p:attrNameLst>
                                      </p:cBhvr>
                                      <p:tavLst>
                                        <p:tav tm="0">
                                          <p:val>
                                            <p:fltVal val="0"/>
                                          </p:val>
                                        </p:tav>
                                        <p:tav tm="100000">
                                          <p:val>
                                            <p:strVal val="#ppt_h"/>
                                          </p:val>
                                        </p:tav>
                                      </p:tavLst>
                                    </p:anim>
                                    <p:animEffect transition="in" filter="fade">
                                      <p:cBhvr>
                                        <p:cTn id="81" dur="500"/>
                                        <p:tgtEl>
                                          <p:spTgt spid="25"/>
                                        </p:tgtEl>
                                      </p:cBhvr>
                                    </p:animEffect>
                                  </p:childTnLst>
                                </p:cTn>
                              </p:par>
                            </p:childTnLst>
                          </p:cTn>
                        </p:par>
                        <p:par>
                          <p:cTn id="82" fill="hold">
                            <p:stCondLst>
                              <p:cond delay="7000"/>
                            </p:stCondLst>
                            <p:childTnLst>
                              <p:par>
                                <p:cTn id="83" presetID="42" presetClass="entr" presetSubtype="0" fill="hold"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par>
                                <p:cTn id="88" presetID="53" presetClass="entr" presetSubtype="16"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1000" fill="hold"/>
                                        <p:tgtEl>
                                          <p:spTgt spid="35"/>
                                        </p:tgtEl>
                                        <p:attrNameLst>
                                          <p:attrName>ppt_w</p:attrName>
                                        </p:attrNameLst>
                                      </p:cBhvr>
                                      <p:tavLst>
                                        <p:tav tm="0">
                                          <p:val>
                                            <p:fltVal val="0"/>
                                          </p:val>
                                        </p:tav>
                                        <p:tav tm="100000">
                                          <p:val>
                                            <p:strVal val="#ppt_w"/>
                                          </p:val>
                                        </p:tav>
                                      </p:tavLst>
                                    </p:anim>
                                    <p:anim calcmode="lin" valueType="num">
                                      <p:cBhvr>
                                        <p:cTn id="91" dur="1000" fill="hold"/>
                                        <p:tgtEl>
                                          <p:spTgt spid="35"/>
                                        </p:tgtEl>
                                        <p:attrNameLst>
                                          <p:attrName>ppt_h</p:attrName>
                                        </p:attrNameLst>
                                      </p:cBhvr>
                                      <p:tavLst>
                                        <p:tav tm="0">
                                          <p:val>
                                            <p:fltVal val="0"/>
                                          </p:val>
                                        </p:tav>
                                        <p:tav tm="100000">
                                          <p:val>
                                            <p:strVal val="#ppt_h"/>
                                          </p:val>
                                        </p:tav>
                                      </p:tavLst>
                                    </p:anim>
                                    <p:animEffect transition="in" filter="fade">
                                      <p:cBhvr>
                                        <p:cTn id="92" dur="1000"/>
                                        <p:tgtEl>
                                          <p:spTgt spid="35"/>
                                        </p:tgtEl>
                                      </p:cBhvr>
                                    </p:animEffect>
                                  </p:childTnLst>
                                </p:cTn>
                              </p:par>
                            </p:childTnLst>
                          </p:cTn>
                        </p:par>
                        <p:par>
                          <p:cTn id="93" fill="hold">
                            <p:stCondLst>
                              <p:cond delay="8000"/>
                            </p:stCondLst>
                            <p:childTnLst>
                              <p:par>
                                <p:cTn id="94" presetID="53" presetClass="entr" presetSubtype="16" fill="hold" grpId="0" nodeType="afterEffect">
                                  <p:stCondLst>
                                    <p:cond delay="0"/>
                                  </p:stCondLst>
                                  <p:childTnLst>
                                    <p:set>
                                      <p:cBhvr>
                                        <p:cTn id="95" dur="1" fill="hold">
                                          <p:stCondLst>
                                            <p:cond delay="0"/>
                                          </p:stCondLst>
                                        </p:cTn>
                                        <p:tgtEl>
                                          <p:spTgt spid="28"/>
                                        </p:tgtEl>
                                        <p:attrNameLst>
                                          <p:attrName>style.visibility</p:attrName>
                                        </p:attrNameLst>
                                      </p:cBhvr>
                                      <p:to>
                                        <p:strVal val="visible"/>
                                      </p:to>
                                    </p:set>
                                    <p:anim calcmode="lin" valueType="num">
                                      <p:cBhvr>
                                        <p:cTn id="96" dur="500" fill="hold"/>
                                        <p:tgtEl>
                                          <p:spTgt spid="28"/>
                                        </p:tgtEl>
                                        <p:attrNameLst>
                                          <p:attrName>ppt_w</p:attrName>
                                        </p:attrNameLst>
                                      </p:cBhvr>
                                      <p:tavLst>
                                        <p:tav tm="0">
                                          <p:val>
                                            <p:fltVal val="0"/>
                                          </p:val>
                                        </p:tav>
                                        <p:tav tm="100000">
                                          <p:val>
                                            <p:strVal val="#ppt_w"/>
                                          </p:val>
                                        </p:tav>
                                      </p:tavLst>
                                    </p:anim>
                                    <p:anim calcmode="lin" valueType="num">
                                      <p:cBhvr>
                                        <p:cTn id="97" dur="500" fill="hold"/>
                                        <p:tgtEl>
                                          <p:spTgt spid="28"/>
                                        </p:tgtEl>
                                        <p:attrNameLst>
                                          <p:attrName>ppt_h</p:attrName>
                                        </p:attrNameLst>
                                      </p:cBhvr>
                                      <p:tavLst>
                                        <p:tav tm="0">
                                          <p:val>
                                            <p:fltVal val="0"/>
                                          </p:val>
                                        </p:tav>
                                        <p:tav tm="100000">
                                          <p:val>
                                            <p:strVal val="#ppt_h"/>
                                          </p:val>
                                        </p:tav>
                                      </p:tavLst>
                                    </p:anim>
                                    <p:animEffect transition="in" filter="fade">
                                      <p:cBhvr>
                                        <p:cTn id="98" dur="500"/>
                                        <p:tgtEl>
                                          <p:spTgt spid="28"/>
                                        </p:tgtEl>
                                      </p:cBhvr>
                                    </p:animEffect>
                                  </p:childTnLst>
                                </p:cTn>
                              </p:par>
                            </p:childTnLst>
                          </p:cTn>
                        </p:par>
                        <p:par>
                          <p:cTn id="99" fill="hold">
                            <p:stCondLst>
                              <p:cond delay="8500"/>
                            </p:stCondLst>
                            <p:childTnLst>
                              <p:par>
                                <p:cTn id="100" presetID="42" presetClass="entr" presetSubtype="0" fill="hold" nodeType="after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fade">
                                      <p:cBhvr>
                                        <p:cTn id="102" dur="1000"/>
                                        <p:tgtEl>
                                          <p:spTgt spid="34"/>
                                        </p:tgtEl>
                                      </p:cBhvr>
                                    </p:animEffect>
                                    <p:anim calcmode="lin" valueType="num">
                                      <p:cBhvr>
                                        <p:cTn id="103" dur="1000" fill="hold"/>
                                        <p:tgtEl>
                                          <p:spTgt spid="34"/>
                                        </p:tgtEl>
                                        <p:attrNameLst>
                                          <p:attrName>ppt_x</p:attrName>
                                        </p:attrNameLst>
                                      </p:cBhvr>
                                      <p:tavLst>
                                        <p:tav tm="0">
                                          <p:val>
                                            <p:strVal val="#ppt_x"/>
                                          </p:val>
                                        </p:tav>
                                        <p:tav tm="100000">
                                          <p:val>
                                            <p:strVal val="#ppt_x"/>
                                          </p:val>
                                        </p:tav>
                                      </p:tavLst>
                                    </p:anim>
                                    <p:anim calcmode="lin" valueType="num">
                                      <p:cBhvr>
                                        <p:cTn id="104" dur="1000" fill="hold"/>
                                        <p:tgtEl>
                                          <p:spTgt spid="34"/>
                                        </p:tgtEl>
                                        <p:attrNameLst>
                                          <p:attrName>ppt_y</p:attrName>
                                        </p:attrNameLst>
                                      </p:cBhvr>
                                      <p:tavLst>
                                        <p:tav tm="0">
                                          <p:val>
                                            <p:strVal val="#ppt_y+.1"/>
                                          </p:val>
                                        </p:tav>
                                        <p:tav tm="100000">
                                          <p:val>
                                            <p:strVal val="#ppt_y"/>
                                          </p:val>
                                        </p:tav>
                                      </p:tavLst>
                                    </p:anim>
                                  </p:childTnLst>
                                </p:cTn>
                              </p:par>
                              <p:par>
                                <p:cTn id="105" presetID="53" presetClass="entr" presetSubtype="16"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1000" fill="hold"/>
                                        <p:tgtEl>
                                          <p:spTgt spid="38"/>
                                        </p:tgtEl>
                                        <p:attrNameLst>
                                          <p:attrName>ppt_w</p:attrName>
                                        </p:attrNameLst>
                                      </p:cBhvr>
                                      <p:tavLst>
                                        <p:tav tm="0">
                                          <p:val>
                                            <p:fltVal val="0"/>
                                          </p:val>
                                        </p:tav>
                                        <p:tav tm="100000">
                                          <p:val>
                                            <p:strVal val="#ppt_w"/>
                                          </p:val>
                                        </p:tav>
                                      </p:tavLst>
                                    </p:anim>
                                    <p:anim calcmode="lin" valueType="num">
                                      <p:cBhvr>
                                        <p:cTn id="108" dur="1000" fill="hold"/>
                                        <p:tgtEl>
                                          <p:spTgt spid="38"/>
                                        </p:tgtEl>
                                        <p:attrNameLst>
                                          <p:attrName>ppt_h</p:attrName>
                                        </p:attrNameLst>
                                      </p:cBhvr>
                                      <p:tavLst>
                                        <p:tav tm="0">
                                          <p:val>
                                            <p:fltVal val="0"/>
                                          </p:val>
                                        </p:tav>
                                        <p:tav tm="100000">
                                          <p:val>
                                            <p:strVal val="#ppt_h"/>
                                          </p:val>
                                        </p:tav>
                                      </p:tavLst>
                                    </p:anim>
                                    <p:animEffect transition="in" filter="fade">
                                      <p:cBhvr>
                                        <p:cTn id="109"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8" grpId="0" animBg="1"/>
      <p:bldP spid="22" grpId="0" animBg="1"/>
      <p:bldP spid="25" grpId="0" animBg="1"/>
      <p:bldP spid="28" grpId="0" animBg="1"/>
      <p:bldP spid="7" grpId="0" animBg="1"/>
      <p:bldP spid="35" grpId="0" animBg="1"/>
      <p:bldP spid="36"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1318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2018-11-21T17:44:31Z</dcterms:modified>
</cp:coreProperties>
</file>