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968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3112E53-35B5-4CCC-97FF-10C6E42644EC}"/>
              </a:ext>
            </a:extLst>
          </p:cNvPr>
          <p:cNvGrpSpPr/>
          <p:nvPr/>
        </p:nvGrpSpPr>
        <p:grpSpPr>
          <a:xfrm>
            <a:off x="7323260" y="701879"/>
            <a:ext cx="1859700" cy="2174636"/>
            <a:chOff x="7323260" y="701879"/>
            <a:chExt cx="1859700" cy="2174636"/>
          </a:xfrm>
        </p:grpSpPr>
        <p:grpSp>
          <p:nvGrpSpPr>
            <p:cNvPr id="5" name="Group 4">
              <a:extLst>
                <a:ext uri="{FF2B5EF4-FFF2-40B4-BE49-F238E27FC236}">
                  <a16:creationId xmlns:a16="http://schemas.microsoft.com/office/drawing/2014/main" id="{A4AF9DA5-9960-4905-AD87-135EE14B77F8}"/>
                </a:ext>
              </a:extLst>
            </p:cNvPr>
            <p:cNvGrpSpPr/>
            <p:nvPr/>
          </p:nvGrpSpPr>
          <p:grpSpPr>
            <a:xfrm>
              <a:off x="7323260" y="701879"/>
              <a:ext cx="1859700" cy="2174636"/>
              <a:chOff x="7323260" y="701879"/>
              <a:chExt cx="1859700" cy="2174636"/>
            </a:xfrm>
          </p:grpSpPr>
          <p:sp>
            <p:nvSpPr>
              <p:cNvPr id="27" name="Freeform: Shape 26">
                <a:extLst>
                  <a:ext uri="{FF2B5EF4-FFF2-40B4-BE49-F238E27FC236}">
                    <a16:creationId xmlns:a16="http://schemas.microsoft.com/office/drawing/2014/main" id="{B6C3B59D-0999-42AB-8AA2-FDD2D96E4393}"/>
                  </a:ext>
                </a:extLst>
              </p:cNvPr>
              <p:cNvSpPr/>
              <p:nvPr/>
            </p:nvSpPr>
            <p:spPr>
              <a:xfrm>
                <a:off x="7323260" y="701879"/>
                <a:ext cx="1859700" cy="2174636"/>
              </a:xfrm>
              <a:custGeom>
                <a:avLst/>
                <a:gdLst>
                  <a:gd name="connsiteX0" fmla="*/ 929850 w 1859700"/>
                  <a:gd name="connsiteY0" fmla="*/ 0 h 2174636"/>
                  <a:gd name="connsiteX1" fmla="*/ 1859700 w 1859700"/>
                  <a:gd name="connsiteY1" fmla="*/ 1071615 h 2174636"/>
                  <a:gd name="connsiteX2" fmla="*/ 1576706 w 1859700"/>
                  <a:gd name="connsiteY2" fmla="*/ 1071615 h 2174636"/>
                  <a:gd name="connsiteX3" fmla="*/ 1576706 w 1859700"/>
                  <a:gd name="connsiteY3" fmla="*/ 2174636 h 2174636"/>
                  <a:gd name="connsiteX4" fmla="*/ 286923 w 1859700"/>
                  <a:gd name="connsiteY4" fmla="*/ 2174636 h 2174636"/>
                  <a:gd name="connsiteX5" fmla="*/ 286923 w 1859700"/>
                  <a:gd name="connsiteY5" fmla="*/ 1071615 h 2174636"/>
                  <a:gd name="connsiteX6" fmla="*/ 0 w 1859700"/>
                  <a:gd name="connsiteY6" fmla="*/ 1071615 h 2174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9700" h="2174636">
                    <a:moveTo>
                      <a:pt x="929850" y="0"/>
                    </a:moveTo>
                    <a:lnTo>
                      <a:pt x="1859700" y="1071615"/>
                    </a:lnTo>
                    <a:lnTo>
                      <a:pt x="1576706" y="1071615"/>
                    </a:lnTo>
                    <a:lnTo>
                      <a:pt x="1576706" y="2174636"/>
                    </a:lnTo>
                    <a:lnTo>
                      <a:pt x="286923" y="2174636"/>
                    </a:lnTo>
                    <a:lnTo>
                      <a:pt x="286923" y="1071615"/>
                    </a:lnTo>
                    <a:lnTo>
                      <a:pt x="0" y="1071615"/>
                    </a:lnTo>
                    <a:close/>
                  </a:path>
                </a:pathLst>
              </a:custGeom>
              <a:solidFill>
                <a:srgbClr val="FF9285"/>
              </a:solidFill>
              <a:ln>
                <a:noFill/>
              </a:ln>
              <a:effectLst>
                <a:outerShdw blurRad="127000" sx="102000" sy="102000" algn="ctr" rotWithShape="0">
                  <a:prstClr val="black">
                    <a:alpha val="6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a:extLst>
                  <a:ext uri="{FF2B5EF4-FFF2-40B4-BE49-F238E27FC236}">
                    <a16:creationId xmlns:a16="http://schemas.microsoft.com/office/drawing/2014/main" id="{F53A24F8-B642-4C3D-BDB0-93430CFC12E7}"/>
                  </a:ext>
                </a:extLst>
              </p:cNvPr>
              <p:cNvSpPr/>
              <p:nvPr/>
            </p:nvSpPr>
            <p:spPr>
              <a:xfrm rot="8099765">
                <a:off x="8138809" y="984014"/>
                <a:ext cx="228600" cy="2286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453CD941-3995-4C6E-AE57-78F61670DDDA}"/>
                </a:ext>
              </a:extLst>
            </p:cNvPr>
            <p:cNvSpPr txBox="1"/>
            <p:nvPr/>
          </p:nvSpPr>
          <p:spPr>
            <a:xfrm>
              <a:off x="7608218" y="1485549"/>
              <a:ext cx="1289783" cy="692497"/>
            </a:xfrm>
            <a:prstGeom prst="rect">
              <a:avLst/>
            </a:prstGeom>
            <a:noFill/>
          </p:spPr>
          <p:txBody>
            <a:bodyPr wrap="square" lIns="0" tIns="0" rIns="0" bIns="0" rtlCol="0" anchor="t">
              <a:spAutoFit/>
            </a:bodyPr>
            <a:lstStyle/>
            <a:p>
              <a:pPr algn="ctr"/>
              <a:r>
                <a:rPr lang="en-US" sz="1500" dirty="0">
                  <a:solidFill>
                    <a:schemeClr val="bg1"/>
                  </a:solidFill>
                  <a:latin typeface="Candara" panose="020E0502030303020204" pitchFamily="34" charset="0"/>
                </a:rPr>
                <a:t>STEP</a:t>
              </a:r>
            </a:p>
            <a:p>
              <a:pPr algn="ctr"/>
              <a:r>
                <a:rPr lang="en-US" sz="3000" b="1" dirty="0">
                  <a:solidFill>
                    <a:schemeClr val="bg1"/>
                  </a:solidFill>
                  <a:latin typeface="Lato"/>
                </a:rPr>
                <a:t>05</a:t>
              </a:r>
            </a:p>
          </p:txBody>
        </p:sp>
      </p:grpSp>
      <p:sp>
        <p:nvSpPr>
          <p:cNvPr id="58" name="Freeform: Shape 57">
            <a:extLst>
              <a:ext uri="{FF2B5EF4-FFF2-40B4-BE49-F238E27FC236}">
                <a16:creationId xmlns:a16="http://schemas.microsoft.com/office/drawing/2014/main" id="{3E7FAC21-6740-4431-B6C9-FC62225FA8D3}"/>
              </a:ext>
            </a:extLst>
          </p:cNvPr>
          <p:cNvSpPr/>
          <p:nvPr/>
        </p:nvSpPr>
        <p:spPr>
          <a:xfrm>
            <a:off x="-5753" y="0"/>
            <a:ext cx="5802044"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Text Box 10">
            <a:extLst>
              <a:ext uri="{FF2B5EF4-FFF2-40B4-BE49-F238E27FC236}">
                <a16:creationId xmlns:a16="http://schemas.microsoft.com/office/drawing/2014/main" id="{B9FCC6C9-247E-4E0A-A76E-648885EA9CA4}"/>
              </a:ext>
            </a:extLst>
          </p:cNvPr>
          <p:cNvSpPr txBox="1">
            <a:spLocks noChangeArrowheads="1"/>
          </p:cNvSpPr>
          <p:nvPr/>
        </p:nvSpPr>
        <p:spPr bwMode="auto">
          <a:xfrm>
            <a:off x="9448800" y="658856"/>
            <a:ext cx="2416625" cy="1400383"/>
          </a:xfrm>
          <a:prstGeom prst="rect">
            <a:avLst/>
          </a:prstGeom>
          <a:noFill/>
          <a:ln w="9525">
            <a:noFill/>
            <a:miter lim="800000"/>
            <a:headEnd/>
            <a:tailEnd/>
          </a:ln>
        </p:spPr>
        <p:txBody>
          <a:bodyPr wrap="square" lIns="60960" tIns="30480" rIns="60960" bIns="30480">
            <a:spAutoFit/>
          </a:bodyPr>
          <a:lstStyle/>
          <a:p>
            <a:r>
              <a:rPr lang="en-US" sz="1500" b="1" dirty="0">
                <a:solidFill>
                  <a:srgbClr val="FF9285"/>
                </a:solidFill>
                <a:latin typeface="Candara" panose="020E0502030303020204" pitchFamily="34" charset="0"/>
              </a:rPr>
              <a:t>LOREM IPSUM DOLOR</a:t>
            </a:r>
          </a:p>
          <a:p>
            <a:r>
              <a:rPr lang="en-US" sz="1200" b="1" dirty="0">
                <a:solidFill>
                  <a:schemeClr val="bg1"/>
                </a:solidFill>
                <a:latin typeface="Candara" panose="020E0502030303020204" pitchFamily="34" charset="0"/>
              </a:rPr>
              <a:t>Lorem ipsum dolor sit amet, consectetur adipiscing elit, sed do eiusmod tempor incididunt ut labore et dolore magna aliqua. . Ut enim ad minim veniam, quis nostrud exercitation. </a:t>
            </a:r>
          </a:p>
        </p:txBody>
      </p:sp>
      <p:sp>
        <p:nvSpPr>
          <p:cNvPr id="47" name="TextBox 46">
            <a:extLst>
              <a:ext uri="{FF2B5EF4-FFF2-40B4-BE49-F238E27FC236}">
                <a16:creationId xmlns:a16="http://schemas.microsoft.com/office/drawing/2014/main" id="{3D9B324A-209E-41B6-8771-2626DED52123}"/>
              </a:ext>
            </a:extLst>
          </p:cNvPr>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a:p>
            <a:endParaRPr lang="en-US" sz="4400" b="1" dirty="0">
              <a:latin typeface="Candara" panose="020E0502030303020204" pitchFamily="34" charset="0"/>
            </a:endParaRPr>
          </a:p>
        </p:txBody>
      </p:sp>
      <p:sp>
        <p:nvSpPr>
          <p:cNvPr id="48" name="TextBox 47">
            <a:extLst>
              <a:ext uri="{FF2B5EF4-FFF2-40B4-BE49-F238E27FC236}">
                <a16:creationId xmlns:a16="http://schemas.microsoft.com/office/drawing/2014/main" id="{00E92D83-A4F9-4B32-9A6F-6D0042ED64F8}"/>
              </a:ext>
            </a:extLst>
          </p:cNvPr>
          <p:cNvSpPr txBox="1"/>
          <p:nvPr/>
        </p:nvSpPr>
        <p:spPr>
          <a:xfrm>
            <a:off x="316509" y="4080258"/>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0" name="Freeform: Shape 9">
            <a:extLst>
              <a:ext uri="{FF2B5EF4-FFF2-40B4-BE49-F238E27FC236}">
                <a16:creationId xmlns:a16="http://schemas.microsoft.com/office/drawing/2014/main" id="{6AC7E8E8-1947-4C61-A7F8-AAF9E89E5517}"/>
              </a:ext>
            </a:extLst>
          </p:cNvPr>
          <p:cNvSpPr>
            <a:spLocks noChangeAspect="1"/>
          </p:cNvSpPr>
          <p:nvPr/>
        </p:nvSpPr>
        <p:spPr>
          <a:xfrm>
            <a:off x="8181407" y="2381385"/>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C918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717DE1AE-9DB5-49D6-88D4-22B5E82817EA}"/>
              </a:ext>
            </a:extLst>
          </p:cNvPr>
          <p:cNvCxnSpPr/>
          <p:nvPr/>
        </p:nvCxnSpPr>
        <p:spPr>
          <a:xfrm flipV="1">
            <a:off x="604698" y="2464213"/>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47A6209A-28DA-48FB-8AAF-8A30F0F79FE8}"/>
              </a:ext>
            </a:extLst>
          </p:cNvPr>
          <p:cNvSpPr/>
          <p:nvPr/>
        </p:nvSpPr>
        <p:spPr>
          <a:xfrm>
            <a:off x="604698" y="2757378"/>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F6601002-D7C0-4530-BA95-E7DA2571114E}"/>
              </a:ext>
            </a:extLst>
          </p:cNvPr>
          <p:cNvSpPr/>
          <p:nvPr/>
        </p:nvSpPr>
        <p:spPr>
          <a:xfrm>
            <a:off x="4736609" y="2798569"/>
            <a:ext cx="7455391" cy="1025117"/>
          </a:xfrm>
          <a:custGeom>
            <a:avLst/>
            <a:gdLst>
              <a:gd name="connsiteX0" fmla="*/ 284097 w 7455391"/>
              <a:gd name="connsiteY0" fmla="*/ 0 h 1025117"/>
              <a:gd name="connsiteX1" fmla="*/ 7455391 w 7455391"/>
              <a:gd name="connsiteY1" fmla="*/ 0 h 1025117"/>
              <a:gd name="connsiteX2" fmla="*/ 7455391 w 7455391"/>
              <a:gd name="connsiteY2" fmla="*/ 1025117 h 1025117"/>
              <a:gd name="connsiteX3" fmla="*/ 0 w 7455391"/>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7455391" h="1025117">
                <a:moveTo>
                  <a:pt x="284097" y="0"/>
                </a:moveTo>
                <a:lnTo>
                  <a:pt x="7455391" y="0"/>
                </a:lnTo>
                <a:lnTo>
                  <a:pt x="7455391"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oup 10">
            <a:extLst>
              <a:ext uri="{FF2B5EF4-FFF2-40B4-BE49-F238E27FC236}">
                <a16:creationId xmlns:a16="http://schemas.microsoft.com/office/drawing/2014/main" id="{BBD5F7D8-A51C-4953-A13F-CCEB3565EDE0}"/>
              </a:ext>
            </a:extLst>
          </p:cNvPr>
          <p:cNvGrpSpPr/>
          <p:nvPr/>
        </p:nvGrpSpPr>
        <p:grpSpPr>
          <a:xfrm>
            <a:off x="6923086" y="2385869"/>
            <a:ext cx="1470984" cy="1417707"/>
            <a:chOff x="6923086" y="2385869"/>
            <a:chExt cx="1470984" cy="1417707"/>
          </a:xfrm>
        </p:grpSpPr>
        <p:grpSp>
          <p:nvGrpSpPr>
            <p:cNvPr id="40" name="Group 39">
              <a:extLst>
                <a:ext uri="{FF2B5EF4-FFF2-40B4-BE49-F238E27FC236}">
                  <a16:creationId xmlns:a16="http://schemas.microsoft.com/office/drawing/2014/main" id="{ADD21926-576E-40E0-8517-365862010735}"/>
                </a:ext>
              </a:extLst>
            </p:cNvPr>
            <p:cNvGrpSpPr/>
            <p:nvPr/>
          </p:nvGrpSpPr>
          <p:grpSpPr>
            <a:xfrm>
              <a:off x="6923086" y="2385869"/>
              <a:ext cx="1470984" cy="1417707"/>
              <a:chOff x="8248524" y="2385869"/>
              <a:chExt cx="1470984" cy="1417707"/>
            </a:xfrm>
          </p:grpSpPr>
          <p:sp>
            <p:nvSpPr>
              <p:cNvPr id="12" name="Freeform: Shape 11">
                <a:extLst>
                  <a:ext uri="{FF2B5EF4-FFF2-40B4-BE49-F238E27FC236}">
                    <a16:creationId xmlns:a16="http://schemas.microsoft.com/office/drawing/2014/main" id="{E92B46D6-DD73-44C8-976F-DFDB5F492538}"/>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75EAE4"/>
                  </a:gs>
                  <a:gs pos="17000">
                    <a:srgbClr val="39AEA8"/>
                  </a:gs>
                  <a:gs pos="0">
                    <a:srgbClr val="1B908A"/>
                  </a:gs>
                  <a:gs pos="48000">
                    <a:srgbClr val="57CCC6"/>
                  </a:gs>
                  <a:gs pos="100000">
                    <a:srgbClr val="57CCC6"/>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9138A58-2395-4E61-BC33-AC9673285A0B}"/>
                  </a:ext>
                </a:extLst>
              </p:cNvPr>
              <p:cNvSpPr/>
              <p:nvPr/>
            </p:nvSpPr>
            <p:spPr>
              <a:xfrm>
                <a:off x="8248524" y="2707335"/>
                <a:ext cx="1289783" cy="1096241"/>
              </a:xfrm>
              <a:prstGeom prst="rect">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197EA009-1F44-4EE1-B6D2-1467860FDBEA}"/>
                </a:ext>
              </a:extLst>
            </p:cNvPr>
            <p:cNvSpPr txBox="1"/>
            <p:nvPr/>
          </p:nvSpPr>
          <p:spPr>
            <a:xfrm>
              <a:off x="6941309" y="2713307"/>
              <a:ext cx="1289783" cy="692497"/>
            </a:xfrm>
            <a:prstGeom prst="rect">
              <a:avLst/>
            </a:prstGeom>
            <a:noFill/>
          </p:spPr>
          <p:txBody>
            <a:bodyPr wrap="square" lIns="0" tIns="0" rIns="0" bIns="0" rtlCol="0" anchor="t">
              <a:spAutoFit/>
            </a:bodyPr>
            <a:lstStyle/>
            <a:p>
              <a:pPr algn="ctr"/>
              <a:r>
                <a:rPr lang="en-US" sz="1500" dirty="0">
                  <a:solidFill>
                    <a:schemeClr val="bg1"/>
                  </a:solidFill>
                  <a:latin typeface="Candara" panose="020E0502030303020204" pitchFamily="34" charset="0"/>
                </a:rPr>
                <a:t>STEP</a:t>
              </a:r>
            </a:p>
            <a:p>
              <a:pPr algn="ctr"/>
              <a:r>
                <a:rPr lang="en-US" sz="3000" b="1" dirty="0">
                  <a:solidFill>
                    <a:schemeClr val="bg1"/>
                  </a:solidFill>
                  <a:latin typeface="Lato"/>
                </a:rPr>
                <a:t>04</a:t>
              </a:r>
            </a:p>
          </p:txBody>
        </p:sp>
      </p:grpSp>
      <p:sp>
        <p:nvSpPr>
          <p:cNvPr id="43" name="Text Box 10">
            <a:extLst>
              <a:ext uri="{FF2B5EF4-FFF2-40B4-BE49-F238E27FC236}">
                <a16:creationId xmlns:a16="http://schemas.microsoft.com/office/drawing/2014/main" id="{978AD2B4-A394-4CD5-B976-975BC2F2C17A}"/>
              </a:ext>
            </a:extLst>
          </p:cNvPr>
          <p:cNvSpPr txBox="1">
            <a:spLocks noChangeArrowheads="1"/>
          </p:cNvSpPr>
          <p:nvPr/>
        </p:nvSpPr>
        <p:spPr bwMode="auto">
          <a:xfrm>
            <a:off x="8380998" y="2832262"/>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57CCC6"/>
                </a:solidFill>
                <a:latin typeface="Candara" panose="020E0502030303020204" pitchFamily="34" charset="0"/>
              </a:rPr>
              <a:t>LOREM IPSUM DOLOR</a:t>
            </a:r>
          </a:p>
          <a:p>
            <a:r>
              <a:rPr lang="en-US" sz="1200" b="1"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6" name="Freeform: Shape 15">
            <a:extLst>
              <a:ext uri="{FF2B5EF4-FFF2-40B4-BE49-F238E27FC236}">
                <a16:creationId xmlns:a16="http://schemas.microsoft.com/office/drawing/2014/main" id="{8F02A94B-367E-4537-BF01-BAD780D6F26B}"/>
              </a:ext>
            </a:extLst>
          </p:cNvPr>
          <p:cNvSpPr>
            <a:spLocks noChangeAspect="1"/>
          </p:cNvSpPr>
          <p:nvPr/>
        </p:nvSpPr>
        <p:spPr>
          <a:xfrm>
            <a:off x="7576775" y="338934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F942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02EBB78B-6C8F-4665-B5F5-1843FD789B11}"/>
              </a:ext>
            </a:extLst>
          </p:cNvPr>
          <p:cNvSpPr/>
          <p:nvPr/>
        </p:nvSpPr>
        <p:spPr>
          <a:xfrm>
            <a:off x="4462997" y="3785847"/>
            <a:ext cx="7729002" cy="1025117"/>
          </a:xfrm>
          <a:custGeom>
            <a:avLst/>
            <a:gdLst>
              <a:gd name="connsiteX0" fmla="*/ 284097 w 7729002"/>
              <a:gd name="connsiteY0" fmla="*/ 0 h 1025117"/>
              <a:gd name="connsiteX1" fmla="*/ 7729002 w 7729002"/>
              <a:gd name="connsiteY1" fmla="*/ 0 h 1025117"/>
              <a:gd name="connsiteX2" fmla="*/ 7729002 w 7729002"/>
              <a:gd name="connsiteY2" fmla="*/ 1025117 h 1025117"/>
              <a:gd name="connsiteX3" fmla="*/ 0 w 7729002"/>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7729002" h="1025117">
                <a:moveTo>
                  <a:pt x="284097" y="0"/>
                </a:moveTo>
                <a:lnTo>
                  <a:pt x="7729002" y="0"/>
                </a:lnTo>
                <a:lnTo>
                  <a:pt x="7729002"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3B3A37C5-98AF-416A-AF72-28BF4F2C4E3C}"/>
              </a:ext>
            </a:extLst>
          </p:cNvPr>
          <p:cNvGrpSpPr/>
          <p:nvPr/>
        </p:nvGrpSpPr>
        <p:grpSpPr>
          <a:xfrm>
            <a:off x="6289492" y="3382893"/>
            <a:ext cx="1489207" cy="1417707"/>
            <a:chOff x="6289492" y="3382893"/>
            <a:chExt cx="1489207" cy="1417707"/>
          </a:xfrm>
        </p:grpSpPr>
        <p:grpSp>
          <p:nvGrpSpPr>
            <p:cNvPr id="39" name="Group 38">
              <a:extLst>
                <a:ext uri="{FF2B5EF4-FFF2-40B4-BE49-F238E27FC236}">
                  <a16:creationId xmlns:a16="http://schemas.microsoft.com/office/drawing/2014/main" id="{FCA7A555-F1EE-43BE-8EFC-FF981744058F}"/>
                </a:ext>
              </a:extLst>
            </p:cNvPr>
            <p:cNvGrpSpPr/>
            <p:nvPr/>
          </p:nvGrpSpPr>
          <p:grpSpPr>
            <a:xfrm>
              <a:off x="6307715" y="3382893"/>
              <a:ext cx="1470984" cy="1417707"/>
              <a:chOff x="7633153" y="3354353"/>
              <a:chExt cx="1470984" cy="1417707"/>
            </a:xfrm>
          </p:grpSpPr>
          <p:sp>
            <p:nvSpPr>
              <p:cNvPr id="17" name="Freeform: Shape 16">
                <a:extLst>
                  <a:ext uri="{FF2B5EF4-FFF2-40B4-BE49-F238E27FC236}">
                    <a16:creationId xmlns:a16="http://schemas.microsoft.com/office/drawing/2014/main" id="{BC9EC852-7668-4E10-866D-B25E230DD0BC}"/>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4000">
                    <a:srgbClr val="FFF17E"/>
                  </a:gs>
                  <a:gs pos="17000">
                    <a:srgbClr val="D6AB38"/>
                  </a:gs>
                  <a:gs pos="0">
                    <a:srgbClr val="B98E1B"/>
                  </a:gs>
                  <a:gs pos="48000">
                    <a:srgbClr val="F4C956"/>
                  </a:gs>
                  <a:gs pos="100000">
                    <a:srgbClr val="F4C956"/>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F157C4-591D-4ED3-883D-EC963F7C476A}"/>
                  </a:ext>
                </a:extLst>
              </p:cNvPr>
              <p:cNvSpPr/>
              <p:nvPr/>
            </p:nvSpPr>
            <p:spPr>
              <a:xfrm>
                <a:off x="7633153" y="3675819"/>
                <a:ext cx="1289783" cy="1096241"/>
              </a:xfrm>
              <a:prstGeom prst="rect">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08B41E5B-BDCE-45EF-838A-44D80A288D7A}"/>
                </a:ext>
              </a:extLst>
            </p:cNvPr>
            <p:cNvSpPr txBox="1"/>
            <p:nvPr/>
          </p:nvSpPr>
          <p:spPr>
            <a:xfrm>
              <a:off x="6289492" y="3674955"/>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03</a:t>
              </a:r>
            </a:p>
          </p:txBody>
        </p:sp>
      </p:grpSp>
      <p:sp>
        <p:nvSpPr>
          <p:cNvPr id="44" name="Text Box 10">
            <a:extLst>
              <a:ext uri="{FF2B5EF4-FFF2-40B4-BE49-F238E27FC236}">
                <a16:creationId xmlns:a16="http://schemas.microsoft.com/office/drawing/2014/main" id="{326E8600-DEC4-4D79-A7D9-A6E658B71FDD}"/>
              </a:ext>
            </a:extLst>
          </p:cNvPr>
          <p:cNvSpPr txBox="1">
            <a:spLocks noChangeArrowheads="1"/>
          </p:cNvSpPr>
          <p:nvPr/>
        </p:nvSpPr>
        <p:spPr bwMode="auto">
          <a:xfrm>
            <a:off x="7821642" y="3854658"/>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F4C956"/>
                </a:solidFill>
                <a:latin typeface="Candara" panose="020E0502030303020204" pitchFamily="34" charset="0"/>
              </a:rPr>
              <a:t>LOREM IPSUM DOLOR</a:t>
            </a:r>
          </a:p>
          <a:p>
            <a:r>
              <a:rPr lang="en-US" sz="1200" b="1"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0" name="Freeform: Shape 19">
            <a:extLst>
              <a:ext uri="{FF2B5EF4-FFF2-40B4-BE49-F238E27FC236}">
                <a16:creationId xmlns:a16="http://schemas.microsoft.com/office/drawing/2014/main" id="{089254AB-5F25-4172-9F0C-BCD8B63D879D}"/>
              </a:ext>
            </a:extLst>
          </p:cNvPr>
          <p:cNvSpPr>
            <a:spLocks noChangeAspect="1"/>
          </p:cNvSpPr>
          <p:nvPr/>
        </p:nvSpPr>
        <p:spPr>
          <a:xfrm>
            <a:off x="6982309" y="4414689"/>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28EB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A2AFF7CA-0C1D-42D4-8BEA-58DB32E040B4}"/>
              </a:ext>
            </a:extLst>
          </p:cNvPr>
          <p:cNvSpPr/>
          <p:nvPr/>
        </p:nvSpPr>
        <p:spPr>
          <a:xfrm>
            <a:off x="4177931" y="4814458"/>
            <a:ext cx="8014068" cy="1025117"/>
          </a:xfrm>
          <a:custGeom>
            <a:avLst/>
            <a:gdLst>
              <a:gd name="connsiteX0" fmla="*/ 284097 w 8014068"/>
              <a:gd name="connsiteY0" fmla="*/ 0 h 1025117"/>
              <a:gd name="connsiteX1" fmla="*/ 8014068 w 8014068"/>
              <a:gd name="connsiteY1" fmla="*/ 0 h 1025117"/>
              <a:gd name="connsiteX2" fmla="*/ 8014068 w 8014068"/>
              <a:gd name="connsiteY2" fmla="*/ 1025117 h 1025117"/>
              <a:gd name="connsiteX3" fmla="*/ 0 w 8014068"/>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8014068" h="1025117">
                <a:moveTo>
                  <a:pt x="284097" y="0"/>
                </a:moveTo>
                <a:lnTo>
                  <a:pt x="8014068" y="0"/>
                </a:lnTo>
                <a:lnTo>
                  <a:pt x="8014068"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 name="Group 6">
            <a:extLst>
              <a:ext uri="{FF2B5EF4-FFF2-40B4-BE49-F238E27FC236}">
                <a16:creationId xmlns:a16="http://schemas.microsoft.com/office/drawing/2014/main" id="{1A1B7DB2-F9A5-4714-895B-2583BC456971}"/>
              </a:ext>
            </a:extLst>
          </p:cNvPr>
          <p:cNvGrpSpPr/>
          <p:nvPr/>
        </p:nvGrpSpPr>
        <p:grpSpPr>
          <a:xfrm>
            <a:off x="5704292" y="4408196"/>
            <a:ext cx="1470984" cy="1417707"/>
            <a:chOff x="5704292" y="4408196"/>
            <a:chExt cx="1470984" cy="1417707"/>
          </a:xfrm>
        </p:grpSpPr>
        <p:grpSp>
          <p:nvGrpSpPr>
            <p:cNvPr id="38" name="Group 37">
              <a:extLst>
                <a:ext uri="{FF2B5EF4-FFF2-40B4-BE49-F238E27FC236}">
                  <a16:creationId xmlns:a16="http://schemas.microsoft.com/office/drawing/2014/main" id="{779C28C2-DBF8-4B66-9D0D-31F2252FE44C}"/>
                </a:ext>
              </a:extLst>
            </p:cNvPr>
            <p:cNvGrpSpPr/>
            <p:nvPr/>
          </p:nvGrpSpPr>
          <p:grpSpPr>
            <a:xfrm>
              <a:off x="5704292" y="4408196"/>
              <a:ext cx="1470984" cy="1417707"/>
              <a:chOff x="7029730" y="4408196"/>
              <a:chExt cx="1470984" cy="1417707"/>
            </a:xfrm>
          </p:grpSpPr>
          <p:sp>
            <p:nvSpPr>
              <p:cNvPr id="21" name="Freeform: Shape 20">
                <a:extLst>
                  <a:ext uri="{FF2B5EF4-FFF2-40B4-BE49-F238E27FC236}">
                    <a16:creationId xmlns:a16="http://schemas.microsoft.com/office/drawing/2014/main" id="{4F40B563-C395-42AE-87C4-C7BAA5768235}"/>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AE6FF"/>
                  </a:gs>
                  <a:gs pos="17000">
                    <a:srgbClr val="2EAACE"/>
                  </a:gs>
                  <a:gs pos="0">
                    <a:srgbClr val="108CB0"/>
                  </a:gs>
                  <a:gs pos="48000">
                    <a:srgbClr val="4CC8EC"/>
                  </a:gs>
                  <a:gs pos="100000">
                    <a:srgbClr val="4CC8EC"/>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887A6AB-5176-45DD-AA1C-3EC0FF91ADB5}"/>
                  </a:ext>
                </a:extLst>
              </p:cNvPr>
              <p:cNvSpPr/>
              <p:nvPr/>
            </p:nvSpPr>
            <p:spPr>
              <a:xfrm>
                <a:off x="7029730" y="4729662"/>
                <a:ext cx="1289783" cy="1096241"/>
              </a:xfrm>
              <a:prstGeom prst="rect">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343C5ADF-0A03-442D-BC2E-B011AEC1FEB3}"/>
                </a:ext>
              </a:extLst>
            </p:cNvPr>
            <p:cNvSpPr txBox="1"/>
            <p:nvPr/>
          </p:nvSpPr>
          <p:spPr>
            <a:xfrm>
              <a:off x="5704292" y="4694923"/>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02</a:t>
              </a:r>
            </a:p>
          </p:txBody>
        </p:sp>
      </p:grpSp>
      <p:sp>
        <p:nvSpPr>
          <p:cNvPr id="45" name="Text Box 10">
            <a:extLst>
              <a:ext uri="{FF2B5EF4-FFF2-40B4-BE49-F238E27FC236}">
                <a16:creationId xmlns:a16="http://schemas.microsoft.com/office/drawing/2014/main" id="{8548ACFD-FCE8-452B-9527-05F893B839E4}"/>
              </a:ext>
            </a:extLst>
          </p:cNvPr>
          <p:cNvSpPr txBox="1">
            <a:spLocks noChangeArrowheads="1"/>
          </p:cNvSpPr>
          <p:nvPr/>
        </p:nvSpPr>
        <p:spPr bwMode="auto">
          <a:xfrm>
            <a:off x="7251931" y="4900478"/>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4CC8EC"/>
                </a:solidFill>
                <a:latin typeface="Candara" panose="020E0502030303020204" pitchFamily="34" charset="0"/>
              </a:rPr>
              <a:t>LOREM IPSUM DOLOR</a:t>
            </a:r>
          </a:p>
          <a:p>
            <a:r>
              <a:rPr lang="en-US" sz="1200" b="1"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4" name="Freeform: Shape 23">
            <a:extLst>
              <a:ext uri="{FF2B5EF4-FFF2-40B4-BE49-F238E27FC236}">
                <a16:creationId xmlns:a16="http://schemas.microsoft.com/office/drawing/2014/main" id="{0BE510B2-ADC7-403A-8D3F-8BEF474A2C87}"/>
              </a:ext>
            </a:extLst>
          </p:cNvPr>
          <p:cNvSpPr>
            <a:spLocks noChangeAspect="1"/>
          </p:cNvSpPr>
          <p:nvPr/>
        </p:nvSpPr>
        <p:spPr>
          <a:xfrm>
            <a:off x="6373511" y="544462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A3F3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684EFF1-6571-4EC5-9A53-930FF281487F}"/>
              </a:ext>
            </a:extLst>
          </p:cNvPr>
          <p:cNvSpPr/>
          <p:nvPr/>
        </p:nvSpPr>
        <p:spPr>
          <a:xfrm>
            <a:off x="3895688" y="5832883"/>
            <a:ext cx="8296311" cy="1025117"/>
          </a:xfrm>
          <a:custGeom>
            <a:avLst/>
            <a:gdLst>
              <a:gd name="connsiteX0" fmla="*/ 284097 w 8296311"/>
              <a:gd name="connsiteY0" fmla="*/ 0 h 1025117"/>
              <a:gd name="connsiteX1" fmla="*/ 8296311 w 8296311"/>
              <a:gd name="connsiteY1" fmla="*/ 0 h 1025117"/>
              <a:gd name="connsiteX2" fmla="*/ 8296311 w 8296311"/>
              <a:gd name="connsiteY2" fmla="*/ 1025117 h 1025117"/>
              <a:gd name="connsiteX3" fmla="*/ 0 w 8296311"/>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8296311" h="1025117">
                <a:moveTo>
                  <a:pt x="284097" y="0"/>
                </a:moveTo>
                <a:lnTo>
                  <a:pt x="8296311" y="0"/>
                </a:lnTo>
                <a:lnTo>
                  <a:pt x="8296311" y="1025117"/>
                </a:lnTo>
                <a:lnTo>
                  <a:pt x="0" y="102511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5400000" scaled="0"/>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97C37E72-A611-456A-B9A3-AF7B3C85080F}"/>
              </a:ext>
            </a:extLst>
          </p:cNvPr>
          <p:cNvGrpSpPr/>
          <p:nvPr/>
        </p:nvGrpSpPr>
        <p:grpSpPr>
          <a:xfrm>
            <a:off x="5105400" y="5440293"/>
            <a:ext cx="1470984" cy="1417707"/>
            <a:chOff x="5105400" y="5440293"/>
            <a:chExt cx="1470984" cy="1417707"/>
          </a:xfrm>
        </p:grpSpPr>
        <p:grpSp>
          <p:nvGrpSpPr>
            <p:cNvPr id="37" name="Group 36">
              <a:extLst>
                <a:ext uri="{FF2B5EF4-FFF2-40B4-BE49-F238E27FC236}">
                  <a16:creationId xmlns:a16="http://schemas.microsoft.com/office/drawing/2014/main" id="{4E1888F6-2C95-4975-B82A-3061E1C771C6}"/>
                </a:ext>
              </a:extLst>
            </p:cNvPr>
            <p:cNvGrpSpPr/>
            <p:nvPr/>
          </p:nvGrpSpPr>
          <p:grpSpPr>
            <a:xfrm>
              <a:off x="5105400" y="5440293"/>
              <a:ext cx="1470984" cy="1417707"/>
              <a:chOff x="6430838" y="5440293"/>
              <a:chExt cx="1470984" cy="1417707"/>
            </a:xfrm>
          </p:grpSpPr>
          <p:sp>
            <p:nvSpPr>
              <p:cNvPr id="25" name="Freeform: Shape 24">
                <a:extLst>
                  <a:ext uri="{FF2B5EF4-FFF2-40B4-BE49-F238E27FC236}">
                    <a16:creationId xmlns:a16="http://schemas.microsoft.com/office/drawing/2014/main" id="{FAE7EE1B-5E3A-4311-910F-EED12688B525}"/>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9C8F"/>
                  </a:gs>
                  <a:gs pos="17000">
                    <a:srgbClr val="E15649"/>
                  </a:gs>
                  <a:gs pos="0">
                    <a:srgbClr val="C3382B"/>
                  </a:gs>
                  <a:gs pos="48000">
                    <a:srgbClr val="FF7467"/>
                  </a:gs>
                  <a:gs pos="100000">
                    <a:srgbClr val="FF7467"/>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C6BE466-2CAF-4063-A444-B55820427E45}"/>
                  </a:ext>
                </a:extLst>
              </p:cNvPr>
              <p:cNvSpPr/>
              <p:nvPr/>
            </p:nvSpPr>
            <p:spPr>
              <a:xfrm>
                <a:off x="6430838" y="5761759"/>
                <a:ext cx="1289783" cy="1096241"/>
              </a:xfrm>
              <a:prstGeom prst="rect">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8EA8B26D-4712-43F2-8898-F031A603C13A}"/>
                </a:ext>
              </a:extLst>
            </p:cNvPr>
            <p:cNvSpPr txBox="1"/>
            <p:nvPr/>
          </p:nvSpPr>
          <p:spPr>
            <a:xfrm>
              <a:off x="5105400" y="5754606"/>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01</a:t>
              </a:r>
            </a:p>
          </p:txBody>
        </p:sp>
      </p:grpSp>
      <p:sp>
        <p:nvSpPr>
          <p:cNvPr id="42" name="Text Box 10">
            <a:extLst>
              <a:ext uri="{FF2B5EF4-FFF2-40B4-BE49-F238E27FC236}">
                <a16:creationId xmlns:a16="http://schemas.microsoft.com/office/drawing/2014/main" id="{471AAC87-FE24-4F59-8258-FCE1D5AC5DE2}"/>
              </a:ext>
            </a:extLst>
          </p:cNvPr>
          <p:cNvSpPr txBox="1">
            <a:spLocks noChangeArrowheads="1"/>
          </p:cNvSpPr>
          <p:nvPr/>
        </p:nvSpPr>
        <p:spPr bwMode="auto">
          <a:xfrm>
            <a:off x="6651856" y="5922180"/>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FF7467"/>
                </a:solidFill>
                <a:latin typeface="Candara" panose="020E0502030303020204" pitchFamily="34" charset="0"/>
              </a:rPr>
              <a:t>LOREM IPSUM DOLOR</a:t>
            </a:r>
          </a:p>
          <a:p>
            <a:r>
              <a:rPr lang="en-US" sz="1200" b="1"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60" name="Freeform: Shape 59">
            <a:extLst>
              <a:ext uri="{FF2B5EF4-FFF2-40B4-BE49-F238E27FC236}">
                <a16:creationId xmlns:a16="http://schemas.microsoft.com/office/drawing/2014/main" id="{A1D1AFB0-957C-4F79-AD29-47DE884A372A}"/>
              </a:ext>
            </a:extLst>
          </p:cNvPr>
          <p:cNvSpPr>
            <a:spLocks noChangeAspect="1"/>
          </p:cNvSpPr>
          <p:nvPr/>
        </p:nvSpPr>
        <p:spPr>
          <a:xfrm rot="8104759">
            <a:off x="5169421" y="3038311"/>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3"/>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1" name="Freeform: Shape 60">
            <a:extLst>
              <a:ext uri="{FF2B5EF4-FFF2-40B4-BE49-F238E27FC236}">
                <a16:creationId xmlns:a16="http://schemas.microsoft.com/office/drawing/2014/main" id="{2ABC9303-EC39-4B46-A6EF-83CB170CAF9F}"/>
              </a:ext>
            </a:extLst>
          </p:cNvPr>
          <p:cNvSpPr>
            <a:spLocks noChangeAspect="1"/>
          </p:cNvSpPr>
          <p:nvPr/>
        </p:nvSpPr>
        <p:spPr>
          <a:xfrm rot="8104759">
            <a:off x="4287370" y="6074660"/>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4"/>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2" name="Freeform: Shape 61">
            <a:extLst>
              <a:ext uri="{FF2B5EF4-FFF2-40B4-BE49-F238E27FC236}">
                <a16:creationId xmlns:a16="http://schemas.microsoft.com/office/drawing/2014/main" id="{C8040A3B-D9A6-4A7F-9767-42EE0C3EC763}"/>
              </a:ext>
            </a:extLst>
          </p:cNvPr>
          <p:cNvSpPr>
            <a:spLocks noChangeAspect="1"/>
          </p:cNvSpPr>
          <p:nvPr/>
        </p:nvSpPr>
        <p:spPr>
          <a:xfrm rot="8104759">
            <a:off x="4601868" y="5007070"/>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5"/>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3" name="Freeform: Shape 62">
            <a:extLst>
              <a:ext uri="{FF2B5EF4-FFF2-40B4-BE49-F238E27FC236}">
                <a16:creationId xmlns:a16="http://schemas.microsoft.com/office/drawing/2014/main" id="{05E7C11E-88BA-4164-B75E-5F5EE900D780}"/>
              </a:ext>
            </a:extLst>
          </p:cNvPr>
          <p:cNvSpPr>
            <a:spLocks noChangeAspect="1"/>
          </p:cNvSpPr>
          <p:nvPr/>
        </p:nvSpPr>
        <p:spPr>
          <a:xfrm rot="8104759">
            <a:off x="4902038" y="4001095"/>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6"/>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pic>
        <p:nvPicPr>
          <p:cNvPr id="50" name="Picture 49">
            <a:hlinkClick r:id="rId7"/>
            <a:extLst>
              <a:ext uri="{FF2B5EF4-FFF2-40B4-BE49-F238E27FC236}">
                <a16:creationId xmlns:a16="http://schemas.microsoft.com/office/drawing/2014/main" id="{04AA6191-59CD-4E00-AAE4-2B867ECDF60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05758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wipe(left)">
                                      <p:cBhvr>
                                        <p:cTn id="10" dur="750"/>
                                        <p:tgtEl>
                                          <p:spTgt spid="58"/>
                                        </p:tgtEl>
                                      </p:cBhvr>
                                    </p:animEffect>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900" decel="100000" fill="hold"/>
                                        <p:tgtEl>
                                          <p:spTgt spid="4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p:cTn id="21" dur="500" fill="hold"/>
                                        <p:tgtEl>
                                          <p:spTgt spid="59"/>
                                        </p:tgtEl>
                                        <p:attrNameLst>
                                          <p:attrName>ppt_w</p:attrName>
                                        </p:attrNameLst>
                                      </p:cBhvr>
                                      <p:tavLst>
                                        <p:tav tm="0">
                                          <p:val>
                                            <p:fltVal val="0"/>
                                          </p:val>
                                        </p:tav>
                                        <p:tav tm="100000">
                                          <p:val>
                                            <p:strVal val="#ppt_w"/>
                                          </p:val>
                                        </p:tav>
                                      </p:tavLst>
                                    </p:anim>
                                    <p:anim calcmode="lin" valueType="num">
                                      <p:cBhvr>
                                        <p:cTn id="22" dur="500" fill="hold"/>
                                        <p:tgtEl>
                                          <p:spTgt spid="59"/>
                                        </p:tgtEl>
                                        <p:attrNameLst>
                                          <p:attrName>ppt_h</p:attrName>
                                        </p:attrNameLst>
                                      </p:cBhvr>
                                      <p:tavLst>
                                        <p:tav tm="0">
                                          <p:val>
                                            <p:fltVal val="0"/>
                                          </p:val>
                                        </p:tav>
                                        <p:tav tm="100000">
                                          <p:val>
                                            <p:strVal val="#ppt_h"/>
                                          </p:val>
                                        </p:tav>
                                      </p:tavLst>
                                    </p:anim>
                                    <p:animEffect transition="in" filter="fade">
                                      <p:cBhvr>
                                        <p:cTn id="23" dur="500"/>
                                        <p:tgtEl>
                                          <p:spTgt spid="59"/>
                                        </p:tgtEl>
                                      </p:cBhvr>
                                    </p:animEffect>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51"/>
                                        </p:tgtEl>
                                        <p:attrNameLst>
                                          <p:attrName>style.visibility</p:attrName>
                                        </p:attrNameLst>
                                      </p:cBhvr>
                                      <p:to>
                                        <p:strVal val="visible"/>
                                      </p:to>
                                    </p:set>
                                    <p:anim calcmode="lin" valueType="num">
                                      <p:cBhvr additive="base">
                                        <p:cTn id="33" dur="1000" fill="hold"/>
                                        <p:tgtEl>
                                          <p:spTgt spid="51"/>
                                        </p:tgtEl>
                                        <p:attrNameLst>
                                          <p:attrName>ppt_x</p:attrName>
                                        </p:attrNameLst>
                                      </p:cBhvr>
                                      <p:tavLst>
                                        <p:tav tm="0">
                                          <p:val>
                                            <p:strVal val="#ppt_x"/>
                                          </p:val>
                                        </p:tav>
                                        <p:tav tm="100000">
                                          <p:val>
                                            <p:strVal val="#ppt_x"/>
                                          </p:val>
                                        </p:tav>
                                      </p:tavLst>
                                    </p:anim>
                                    <p:anim calcmode="lin" valueType="num">
                                      <p:cBhvr additive="base">
                                        <p:cTn id="34" dur="1000" fill="hold"/>
                                        <p:tgtEl>
                                          <p:spTgt spid="5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additive="base">
                                        <p:cTn id="37" dur="1000" fill="hold"/>
                                        <p:tgtEl>
                                          <p:spTgt spid="53"/>
                                        </p:tgtEl>
                                        <p:attrNameLst>
                                          <p:attrName>ppt_x</p:attrName>
                                        </p:attrNameLst>
                                      </p:cBhvr>
                                      <p:tavLst>
                                        <p:tav tm="0">
                                          <p:val>
                                            <p:strVal val="#ppt_x"/>
                                          </p:val>
                                        </p:tav>
                                        <p:tav tm="100000">
                                          <p:val>
                                            <p:strVal val="#ppt_x"/>
                                          </p:val>
                                        </p:tav>
                                      </p:tavLst>
                                    </p:anim>
                                    <p:anim calcmode="lin" valueType="num">
                                      <p:cBhvr additive="base">
                                        <p:cTn id="38" dur="1000" fill="hold"/>
                                        <p:tgtEl>
                                          <p:spTgt spid="5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additive="base">
                                        <p:cTn id="41" dur="1000" fill="hold"/>
                                        <p:tgtEl>
                                          <p:spTgt spid="55"/>
                                        </p:tgtEl>
                                        <p:attrNameLst>
                                          <p:attrName>ppt_x</p:attrName>
                                        </p:attrNameLst>
                                      </p:cBhvr>
                                      <p:tavLst>
                                        <p:tav tm="0">
                                          <p:val>
                                            <p:strVal val="#ppt_x"/>
                                          </p:val>
                                        </p:tav>
                                        <p:tav tm="100000">
                                          <p:val>
                                            <p:strVal val="#ppt_x"/>
                                          </p:val>
                                        </p:tav>
                                      </p:tavLst>
                                    </p:anim>
                                    <p:anim calcmode="lin" valueType="num">
                                      <p:cBhvr additive="base">
                                        <p:cTn id="42" dur="1000" fill="hold"/>
                                        <p:tgtEl>
                                          <p:spTgt spid="55"/>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anim calcmode="lin" valueType="num">
                                      <p:cBhvr additive="base">
                                        <p:cTn id="45" dur="1000" fill="hold"/>
                                        <p:tgtEl>
                                          <p:spTgt spid="57"/>
                                        </p:tgtEl>
                                        <p:attrNameLst>
                                          <p:attrName>ppt_x</p:attrName>
                                        </p:attrNameLst>
                                      </p:cBhvr>
                                      <p:tavLst>
                                        <p:tav tm="0">
                                          <p:val>
                                            <p:strVal val="#ppt_x"/>
                                          </p:val>
                                        </p:tav>
                                        <p:tav tm="100000">
                                          <p:val>
                                            <p:strVal val="#ppt_x"/>
                                          </p:val>
                                        </p:tav>
                                      </p:tavLst>
                                    </p:anim>
                                    <p:anim calcmode="lin" valueType="num">
                                      <p:cBhvr additive="base">
                                        <p:cTn id="46" dur="1000" fill="hold"/>
                                        <p:tgtEl>
                                          <p:spTgt spid="57"/>
                                        </p:tgtEl>
                                        <p:attrNameLst>
                                          <p:attrName>ppt_y</p:attrName>
                                        </p:attrNameLst>
                                      </p:cBhvr>
                                      <p:tavLst>
                                        <p:tav tm="0">
                                          <p:val>
                                            <p:strVal val="1+#ppt_h/2"/>
                                          </p:val>
                                        </p:tav>
                                        <p:tav tm="100000">
                                          <p:val>
                                            <p:strVal val="#ppt_y"/>
                                          </p:val>
                                        </p:tav>
                                      </p:tavLst>
                                    </p:anim>
                                  </p:childTnLst>
                                </p:cTn>
                              </p:par>
                            </p:childTnLst>
                          </p:cTn>
                        </p:par>
                        <p:par>
                          <p:cTn id="47" fill="hold">
                            <p:stCondLst>
                              <p:cond delay="4250"/>
                            </p:stCondLst>
                            <p:childTnLst>
                              <p:par>
                                <p:cTn id="48" presetID="53" presetClass="entr" presetSubtype="16" fill="hold" grpId="0" nodeType="afterEffect">
                                  <p:stCondLst>
                                    <p:cond delay="0"/>
                                  </p:stCondLst>
                                  <p:childTnLst>
                                    <p:set>
                                      <p:cBhvr>
                                        <p:cTn id="49" dur="1" fill="hold">
                                          <p:stCondLst>
                                            <p:cond delay="0"/>
                                          </p:stCondLst>
                                        </p:cTn>
                                        <p:tgtEl>
                                          <p:spTgt spid="61"/>
                                        </p:tgtEl>
                                        <p:attrNameLst>
                                          <p:attrName>style.visibility</p:attrName>
                                        </p:attrNameLst>
                                      </p:cBhvr>
                                      <p:to>
                                        <p:strVal val="visible"/>
                                      </p:to>
                                    </p:set>
                                    <p:anim calcmode="lin" valueType="num">
                                      <p:cBhvr>
                                        <p:cTn id="50" dur="500" fill="hold"/>
                                        <p:tgtEl>
                                          <p:spTgt spid="61"/>
                                        </p:tgtEl>
                                        <p:attrNameLst>
                                          <p:attrName>ppt_w</p:attrName>
                                        </p:attrNameLst>
                                      </p:cBhvr>
                                      <p:tavLst>
                                        <p:tav tm="0">
                                          <p:val>
                                            <p:fltVal val="0"/>
                                          </p:val>
                                        </p:tav>
                                        <p:tav tm="100000">
                                          <p:val>
                                            <p:strVal val="#ppt_w"/>
                                          </p:val>
                                        </p:tav>
                                      </p:tavLst>
                                    </p:anim>
                                    <p:anim calcmode="lin" valueType="num">
                                      <p:cBhvr>
                                        <p:cTn id="51" dur="500" fill="hold"/>
                                        <p:tgtEl>
                                          <p:spTgt spid="61"/>
                                        </p:tgtEl>
                                        <p:attrNameLst>
                                          <p:attrName>ppt_h</p:attrName>
                                        </p:attrNameLst>
                                      </p:cBhvr>
                                      <p:tavLst>
                                        <p:tav tm="0">
                                          <p:val>
                                            <p:fltVal val="0"/>
                                          </p:val>
                                        </p:tav>
                                        <p:tav tm="100000">
                                          <p:val>
                                            <p:strVal val="#ppt_h"/>
                                          </p:val>
                                        </p:tav>
                                      </p:tavLst>
                                    </p:anim>
                                    <p:animEffect transition="in" filter="fade">
                                      <p:cBhvr>
                                        <p:cTn id="52" dur="500"/>
                                        <p:tgtEl>
                                          <p:spTgt spid="61"/>
                                        </p:tgtEl>
                                      </p:cBhvr>
                                    </p:animEffect>
                                  </p:childTnLst>
                                </p:cTn>
                              </p:par>
                            </p:childTnLst>
                          </p:cTn>
                        </p:par>
                        <p:par>
                          <p:cTn id="53" fill="hold">
                            <p:stCondLst>
                              <p:cond delay="4750"/>
                            </p:stCondLst>
                            <p:childTnLst>
                              <p:par>
                                <p:cTn id="54" presetID="22" presetClass="entr" presetSubtype="4" fill="hold" nodeType="after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wipe(down)">
                                      <p:cBhvr>
                                        <p:cTn id="56" dur="1000"/>
                                        <p:tgtEl>
                                          <p:spTgt spid="6"/>
                                        </p:tgtEl>
                                      </p:cBhvr>
                                    </p:animEffect>
                                  </p:childTnLst>
                                </p:cTn>
                              </p:par>
                            </p:childTnLst>
                          </p:cTn>
                        </p:par>
                        <p:par>
                          <p:cTn id="57" fill="hold">
                            <p:stCondLst>
                              <p:cond delay="5750"/>
                            </p:stCondLst>
                            <p:childTnLst>
                              <p:par>
                                <p:cTn id="58" presetID="22" presetClass="entr" presetSubtype="1" fill="hold" grpId="0" nodeType="after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up)">
                                      <p:cBhvr>
                                        <p:cTn id="60" dur="500"/>
                                        <p:tgtEl>
                                          <p:spTgt spid="24"/>
                                        </p:tgtEl>
                                      </p:cBhvr>
                                    </p:animEffect>
                                  </p:childTnLst>
                                </p:cTn>
                              </p:par>
                            </p:childTnLst>
                          </p:cTn>
                        </p:par>
                        <p:par>
                          <p:cTn id="61" fill="hold">
                            <p:stCondLst>
                              <p:cond delay="6250"/>
                            </p:stCondLst>
                            <p:childTnLst>
                              <p:par>
                                <p:cTn id="62" presetID="22" presetClass="entr" presetSubtype="8"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left)">
                                      <p:cBhvr>
                                        <p:cTn id="64" dur="500"/>
                                        <p:tgtEl>
                                          <p:spTgt spid="42"/>
                                        </p:tgtEl>
                                      </p:cBhvr>
                                    </p:animEffect>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7250"/>
                            </p:stCondLst>
                            <p:childTnLst>
                              <p:par>
                                <p:cTn id="72" presetID="22" presetClass="entr" presetSubtype="4"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Effect transition="in" filter="wipe(down)">
                                      <p:cBhvr>
                                        <p:cTn id="74" dur="1000"/>
                                        <p:tgtEl>
                                          <p:spTgt spid="7"/>
                                        </p:tgtEl>
                                      </p:cBhvr>
                                    </p:animEffect>
                                  </p:childTnLst>
                                </p:cTn>
                              </p:par>
                            </p:childTnLst>
                          </p:cTn>
                        </p:par>
                        <p:par>
                          <p:cTn id="75" fill="hold">
                            <p:stCondLst>
                              <p:cond delay="8250"/>
                            </p:stCondLst>
                            <p:childTnLst>
                              <p:par>
                                <p:cTn id="76" presetID="22" presetClass="entr" presetSubtype="1"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up)">
                                      <p:cBhvr>
                                        <p:cTn id="78" dur="500"/>
                                        <p:tgtEl>
                                          <p:spTgt spid="20"/>
                                        </p:tgtEl>
                                      </p:cBhvr>
                                    </p:animEffect>
                                  </p:childTnLst>
                                </p:cTn>
                              </p:par>
                            </p:childTnLst>
                          </p:cTn>
                        </p:par>
                        <p:par>
                          <p:cTn id="79" fill="hold">
                            <p:stCondLst>
                              <p:cond delay="8750"/>
                            </p:stCondLst>
                            <p:childTnLst>
                              <p:par>
                                <p:cTn id="80" presetID="22" presetClass="entr" presetSubtype="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left)">
                                      <p:cBhvr>
                                        <p:cTn id="82" dur="500"/>
                                        <p:tgtEl>
                                          <p:spTgt spid="45"/>
                                        </p:tgtEl>
                                      </p:cBhvr>
                                    </p:animEffect>
                                  </p:childTnLst>
                                </p:cTn>
                              </p:par>
                            </p:childTnLst>
                          </p:cTn>
                        </p:par>
                        <p:par>
                          <p:cTn id="83" fill="hold">
                            <p:stCondLst>
                              <p:cond delay="9250"/>
                            </p:stCondLst>
                            <p:childTnLst>
                              <p:par>
                                <p:cTn id="84" presetID="53" presetClass="entr" presetSubtype="16"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500" fill="hold"/>
                                        <p:tgtEl>
                                          <p:spTgt spid="63"/>
                                        </p:tgtEl>
                                        <p:attrNameLst>
                                          <p:attrName>ppt_w</p:attrName>
                                        </p:attrNameLst>
                                      </p:cBhvr>
                                      <p:tavLst>
                                        <p:tav tm="0">
                                          <p:val>
                                            <p:fltVal val="0"/>
                                          </p:val>
                                        </p:tav>
                                        <p:tav tm="100000">
                                          <p:val>
                                            <p:strVal val="#ppt_w"/>
                                          </p:val>
                                        </p:tav>
                                      </p:tavLst>
                                    </p:anim>
                                    <p:anim calcmode="lin" valueType="num">
                                      <p:cBhvr>
                                        <p:cTn id="87" dur="500" fill="hold"/>
                                        <p:tgtEl>
                                          <p:spTgt spid="63"/>
                                        </p:tgtEl>
                                        <p:attrNameLst>
                                          <p:attrName>ppt_h</p:attrName>
                                        </p:attrNameLst>
                                      </p:cBhvr>
                                      <p:tavLst>
                                        <p:tav tm="0">
                                          <p:val>
                                            <p:fltVal val="0"/>
                                          </p:val>
                                        </p:tav>
                                        <p:tav tm="100000">
                                          <p:val>
                                            <p:strVal val="#ppt_h"/>
                                          </p:val>
                                        </p:tav>
                                      </p:tavLst>
                                    </p:anim>
                                    <p:animEffect transition="in" filter="fade">
                                      <p:cBhvr>
                                        <p:cTn id="88" dur="500"/>
                                        <p:tgtEl>
                                          <p:spTgt spid="63"/>
                                        </p:tgtEl>
                                      </p:cBhvr>
                                    </p:animEffect>
                                  </p:childTnLst>
                                </p:cTn>
                              </p:par>
                            </p:childTnLst>
                          </p:cTn>
                        </p:par>
                        <p:par>
                          <p:cTn id="89" fill="hold">
                            <p:stCondLst>
                              <p:cond delay="9750"/>
                            </p:stCondLst>
                            <p:childTnLst>
                              <p:par>
                                <p:cTn id="90" presetID="22" presetClass="entr" presetSubtype="4" fill="hold" nodeType="afterEffect">
                                  <p:stCondLst>
                                    <p:cond delay="0"/>
                                  </p:stCondLst>
                                  <p:childTnLst>
                                    <p:set>
                                      <p:cBhvr>
                                        <p:cTn id="91" dur="1" fill="hold">
                                          <p:stCondLst>
                                            <p:cond delay="0"/>
                                          </p:stCondLst>
                                        </p:cTn>
                                        <p:tgtEl>
                                          <p:spTgt spid="9"/>
                                        </p:tgtEl>
                                        <p:attrNameLst>
                                          <p:attrName>style.visibility</p:attrName>
                                        </p:attrNameLst>
                                      </p:cBhvr>
                                      <p:to>
                                        <p:strVal val="visible"/>
                                      </p:to>
                                    </p:set>
                                    <p:animEffect transition="in" filter="wipe(down)">
                                      <p:cBhvr>
                                        <p:cTn id="92" dur="750"/>
                                        <p:tgtEl>
                                          <p:spTgt spid="9"/>
                                        </p:tgtEl>
                                      </p:cBhvr>
                                    </p:animEffect>
                                  </p:childTnLst>
                                </p:cTn>
                              </p:par>
                            </p:childTnLst>
                          </p:cTn>
                        </p:par>
                        <p:par>
                          <p:cTn id="93" fill="hold">
                            <p:stCondLst>
                              <p:cond delay="10500"/>
                            </p:stCondLst>
                            <p:childTnLst>
                              <p:par>
                                <p:cTn id="94" presetID="22" presetClass="entr" presetSubtype="1"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up)">
                                      <p:cBhvr>
                                        <p:cTn id="96" dur="500"/>
                                        <p:tgtEl>
                                          <p:spTgt spid="16"/>
                                        </p:tgtEl>
                                      </p:cBhvr>
                                    </p:animEffect>
                                  </p:childTnLst>
                                </p:cTn>
                              </p:par>
                            </p:childTnLst>
                          </p:cTn>
                        </p:par>
                        <p:par>
                          <p:cTn id="97" fill="hold">
                            <p:stCondLst>
                              <p:cond delay="11000"/>
                            </p:stCondLst>
                            <p:childTnLst>
                              <p:par>
                                <p:cTn id="98" presetID="22" presetClass="entr" presetSubtype="8"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left)">
                                      <p:cBhvr>
                                        <p:cTn id="100" dur="500"/>
                                        <p:tgtEl>
                                          <p:spTgt spid="44"/>
                                        </p:tgtEl>
                                      </p:cBhvr>
                                    </p:animEffect>
                                  </p:childTnLst>
                                </p:cTn>
                              </p:par>
                            </p:childTnLst>
                          </p:cTn>
                        </p:par>
                        <p:par>
                          <p:cTn id="101" fill="hold">
                            <p:stCondLst>
                              <p:cond delay="11500"/>
                            </p:stCondLst>
                            <p:childTnLst>
                              <p:par>
                                <p:cTn id="102" presetID="53" presetClass="entr" presetSubtype="16" fill="hold" grpId="0" nodeType="afterEffect">
                                  <p:stCondLst>
                                    <p:cond delay="0"/>
                                  </p:stCondLst>
                                  <p:childTnLst>
                                    <p:set>
                                      <p:cBhvr>
                                        <p:cTn id="103" dur="1" fill="hold">
                                          <p:stCondLst>
                                            <p:cond delay="0"/>
                                          </p:stCondLst>
                                        </p:cTn>
                                        <p:tgtEl>
                                          <p:spTgt spid="60"/>
                                        </p:tgtEl>
                                        <p:attrNameLst>
                                          <p:attrName>style.visibility</p:attrName>
                                        </p:attrNameLst>
                                      </p:cBhvr>
                                      <p:to>
                                        <p:strVal val="visible"/>
                                      </p:to>
                                    </p:set>
                                    <p:anim calcmode="lin" valueType="num">
                                      <p:cBhvr>
                                        <p:cTn id="104" dur="500" fill="hold"/>
                                        <p:tgtEl>
                                          <p:spTgt spid="60"/>
                                        </p:tgtEl>
                                        <p:attrNameLst>
                                          <p:attrName>ppt_w</p:attrName>
                                        </p:attrNameLst>
                                      </p:cBhvr>
                                      <p:tavLst>
                                        <p:tav tm="0">
                                          <p:val>
                                            <p:fltVal val="0"/>
                                          </p:val>
                                        </p:tav>
                                        <p:tav tm="100000">
                                          <p:val>
                                            <p:strVal val="#ppt_w"/>
                                          </p:val>
                                        </p:tav>
                                      </p:tavLst>
                                    </p:anim>
                                    <p:anim calcmode="lin" valueType="num">
                                      <p:cBhvr>
                                        <p:cTn id="105" dur="500" fill="hold"/>
                                        <p:tgtEl>
                                          <p:spTgt spid="60"/>
                                        </p:tgtEl>
                                        <p:attrNameLst>
                                          <p:attrName>ppt_h</p:attrName>
                                        </p:attrNameLst>
                                      </p:cBhvr>
                                      <p:tavLst>
                                        <p:tav tm="0">
                                          <p:val>
                                            <p:fltVal val="0"/>
                                          </p:val>
                                        </p:tav>
                                        <p:tav tm="100000">
                                          <p:val>
                                            <p:strVal val="#ppt_h"/>
                                          </p:val>
                                        </p:tav>
                                      </p:tavLst>
                                    </p:anim>
                                    <p:animEffect transition="in" filter="fade">
                                      <p:cBhvr>
                                        <p:cTn id="106" dur="500"/>
                                        <p:tgtEl>
                                          <p:spTgt spid="60"/>
                                        </p:tgtEl>
                                      </p:cBhvr>
                                    </p:animEffect>
                                  </p:childTnLst>
                                </p:cTn>
                              </p:par>
                            </p:childTnLst>
                          </p:cTn>
                        </p:par>
                        <p:par>
                          <p:cTn id="107" fill="hold">
                            <p:stCondLst>
                              <p:cond delay="12000"/>
                            </p:stCondLst>
                            <p:childTnLst>
                              <p:par>
                                <p:cTn id="108" presetID="22" presetClass="entr" presetSubtype="4" fill="hold" nodeType="afterEffect">
                                  <p:stCondLst>
                                    <p:cond delay="0"/>
                                  </p:stCondLst>
                                  <p:childTnLst>
                                    <p:set>
                                      <p:cBhvr>
                                        <p:cTn id="109" dur="1" fill="hold">
                                          <p:stCondLst>
                                            <p:cond delay="0"/>
                                          </p:stCondLst>
                                        </p:cTn>
                                        <p:tgtEl>
                                          <p:spTgt spid="11"/>
                                        </p:tgtEl>
                                        <p:attrNameLst>
                                          <p:attrName>style.visibility</p:attrName>
                                        </p:attrNameLst>
                                      </p:cBhvr>
                                      <p:to>
                                        <p:strVal val="visible"/>
                                      </p:to>
                                    </p:set>
                                    <p:animEffect transition="in" filter="wipe(down)">
                                      <p:cBhvr>
                                        <p:cTn id="110" dur="1000"/>
                                        <p:tgtEl>
                                          <p:spTgt spid="11"/>
                                        </p:tgtEl>
                                      </p:cBhvr>
                                    </p:animEffect>
                                  </p:childTnLst>
                                </p:cTn>
                              </p:par>
                            </p:childTnLst>
                          </p:cTn>
                        </p:par>
                        <p:par>
                          <p:cTn id="111" fill="hold">
                            <p:stCondLst>
                              <p:cond delay="13000"/>
                            </p:stCondLst>
                            <p:childTnLst>
                              <p:par>
                                <p:cTn id="112" presetID="22" presetClass="entr" presetSubtype="1" fill="hold" grpId="0" nodeType="afterEffect">
                                  <p:stCondLst>
                                    <p:cond delay="0"/>
                                  </p:stCondLst>
                                  <p:childTnLst>
                                    <p:set>
                                      <p:cBhvr>
                                        <p:cTn id="113" dur="1" fill="hold">
                                          <p:stCondLst>
                                            <p:cond delay="0"/>
                                          </p:stCondLst>
                                        </p:cTn>
                                        <p:tgtEl>
                                          <p:spTgt spid="10"/>
                                        </p:tgtEl>
                                        <p:attrNameLst>
                                          <p:attrName>style.visibility</p:attrName>
                                        </p:attrNameLst>
                                      </p:cBhvr>
                                      <p:to>
                                        <p:strVal val="visible"/>
                                      </p:to>
                                    </p:set>
                                    <p:animEffect transition="in" filter="wipe(up)">
                                      <p:cBhvr>
                                        <p:cTn id="114" dur="500"/>
                                        <p:tgtEl>
                                          <p:spTgt spid="10"/>
                                        </p:tgtEl>
                                      </p:cBhvr>
                                    </p:animEffect>
                                  </p:childTnLst>
                                </p:cTn>
                              </p:par>
                            </p:childTnLst>
                          </p:cTn>
                        </p:par>
                        <p:par>
                          <p:cTn id="115" fill="hold">
                            <p:stCondLst>
                              <p:cond delay="13500"/>
                            </p:stCondLst>
                            <p:childTnLst>
                              <p:par>
                                <p:cTn id="116" presetID="22" presetClass="entr" presetSubtype="8" fill="hold" grpId="0" nodeType="afterEffect">
                                  <p:stCondLst>
                                    <p:cond delay="0"/>
                                  </p:stCondLst>
                                  <p:childTnLst>
                                    <p:set>
                                      <p:cBhvr>
                                        <p:cTn id="117" dur="1" fill="hold">
                                          <p:stCondLst>
                                            <p:cond delay="0"/>
                                          </p:stCondLst>
                                        </p:cTn>
                                        <p:tgtEl>
                                          <p:spTgt spid="43"/>
                                        </p:tgtEl>
                                        <p:attrNameLst>
                                          <p:attrName>style.visibility</p:attrName>
                                        </p:attrNameLst>
                                      </p:cBhvr>
                                      <p:to>
                                        <p:strVal val="visible"/>
                                      </p:to>
                                    </p:set>
                                    <p:animEffect transition="in" filter="wipe(left)">
                                      <p:cBhvr>
                                        <p:cTn id="118" dur="500"/>
                                        <p:tgtEl>
                                          <p:spTgt spid="43"/>
                                        </p:tgtEl>
                                      </p:cBhvr>
                                    </p:animEffect>
                                  </p:childTnLst>
                                </p:cTn>
                              </p:par>
                            </p:childTnLst>
                          </p:cTn>
                        </p:par>
                        <p:par>
                          <p:cTn id="119" fill="hold">
                            <p:stCondLst>
                              <p:cond delay="14000"/>
                            </p:stCondLst>
                            <p:childTnLst>
                              <p:par>
                                <p:cTn id="120" presetID="22" presetClass="entr" presetSubtype="4" fill="hold" nodeType="after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wipe(down)">
                                      <p:cBhvr>
                                        <p:cTn id="122" dur="500"/>
                                        <p:tgtEl>
                                          <p:spTgt spid="13"/>
                                        </p:tgtEl>
                                      </p:cBhvr>
                                    </p:animEffect>
                                  </p:childTnLst>
                                </p:cTn>
                              </p:par>
                            </p:childTnLst>
                          </p:cTn>
                        </p:par>
                        <p:par>
                          <p:cTn id="123" fill="hold">
                            <p:stCondLst>
                              <p:cond delay="14500"/>
                            </p:stCondLst>
                            <p:childTnLst>
                              <p:par>
                                <p:cTn id="124" presetID="42" presetClass="entr" presetSubtype="0" fill="hold" grpId="0" nodeType="after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fade">
                                      <p:cBhvr>
                                        <p:cTn id="126" dur="1000"/>
                                        <p:tgtEl>
                                          <p:spTgt spid="46"/>
                                        </p:tgtEl>
                                      </p:cBhvr>
                                    </p:animEffect>
                                    <p:anim calcmode="lin" valueType="num">
                                      <p:cBhvr>
                                        <p:cTn id="127" dur="1000" fill="hold"/>
                                        <p:tgtEl>
                                          <p:spTgt spid="46"/>
                                        </p:tgtEl>
                                        <p:attrNameLst>
                                          <p:attrName>ppt_x</p:attrName>
                                        </p:attrNameLst>
                                      </p:cBhvr>
                                      <p:tavLst>
                                        <p:tav tm="0">
                                          <p:val>
                                            <p:strVal val="#ppt_x"/>
                                          </p:val>
                                        </p:tav>
                                        <p:tav tm="100000">
                                          <p:val>
                                            <p:strVal val="#ppt_x"/>
                                          </p:val>
                                        </p:tav>
                                      </p:tavLst>
                                    </p:anim>
                                    <p:anim calcmode="lin" valueType="num">
                                      <p:cBhvr>
                                        <p:cTn id="12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46" grpId="0"/>
      <p:bldP spid="47" grpId="0"/>
      <p:bldP spid="48" grpId="0"/>
      <p:bldP spid="10" grpId="0" animBg="1"/>
      <p:bldP spid="59" grpId="0" animBg="1"/>
      <p:bldP spid="51" grpId="0" animBg="1"/>
      <p:bldP spid="43" grpId="0"/>
      <p:bldP spid="16" grpId="0" animBg="1"/>
      <p:bldP spid="53" grpId="0" animBg="1"/>
      <p:bldP spid="44" grpId="0"/>
      <p:bldP spid="20" grpId="0" animBg="1"/>
      <p:bldP spid="55" grpId="0" animBg="1"/>
      <p:bldP spid="45" grpId="0"/>
      <p:bldP spid="24" grpId="0" animBg="1"/>
      <p:bldP spid="57" grpId="0" animBg="1"/>
      <p:bldP spid="42" grpId="0"/>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1395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2018-11-21T17:38:23Z</dcterms:modified>
</cp:coreProperties>
</file>