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000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rot="16200000">
            <a:off x="909587" y="1790267"/>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2"/>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1207200"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FF2B2A"/>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1743</a:t>
            </a:r>
            <a:endParaRPr lang="ru-RU" sz="2200" dirty="0">
              <a:solidFill>
                <a:schemeClr val="bg1"/>
              </a:solidFill>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4025383"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85C401"/>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1789</a:t>
            </a:r>
            <a:endParaRPr lang="ru-RU" sz="2200" dirty="0">
              <a:solidFill>
                <a:schemeClr val="bg1"/>
              </a:solidFill>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5340000">
            <a:off x="3727266" y="44352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565344" y="491282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2B2A"/>
                </a:solidFill>
                <a:latin typeface="Candara" panose="020E0502030303020204" pitchFamily="34" charset="0"/>
              </a:rPr>
              <a:t>LOREM IPSUM</a:t>
            </a:r>
          </a:p>
          <a:p>
            <a:pPr algn="ct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24" name="Straight Connector 23">
            <a:extLst>
              <a:ext uri="{FF2B5EF4-FFF2-40B4-BE49-F238E27FC236}">
                <a16:creationId xmlns:a16="http://schemas.microsoft.com/office/drawing/2014/main" id="{52F8D276-2575-4BDA-B653-60098DB771E8}"/>
              </a:ext>
            </a:extLst>
          </p:cNvPr>
          <p:cNvCxnSpPr>
            <a:cxnSpLocks/>
          </p:cNvCxnSpPr>
          <p:nvPr/>
        </p:nvCxnSpPr>
        <p:spPr>
          <a:xfrm flipH="1">
            <a:off x="88135" y="4095249"/>
            <a:ext cx="1043775" cy="0"/>
          </a:xfrm>
          <a:prstGeom prst="line">
            <a:avLst/>
          </a:prstGeom>
          <a:ln w="12700">
            <a:solidFill>
              <a:srgbClr val="56595E"/>
            </a:solidFill>
            <a:headEnd type="oval"/>
            <a:tailEnd type="none" w="med" len="med"/>
          </a:ln>
        </p:spPr>
        <p:style>
          <a:lnRef idx="1">
            <a:schemeClr val="accent1"/>
          </a:lnRef>
          <a:fillRef idx="0">
            <a:schemeClr val="accent1"/>
          </a:fillRef>
          <a:effectRef idx="0">
            <a:schemeClr val="accent1"/>
          </a:effectRef>
          <a:fontRef idx="minor">
            <a:schemeClr val="tx1"/>
          </a:fontRef>
        </p:style>
      </p:cxnSp>
      <p:sp>
        <p:nvSpPr>
          <p:cNvPr id="26" name="Text Box 10">
            <a:extLst>
              <a:ext uri="{FF2B5EF4-FFF2-40B4-BE49-F238E27FC236}">
                <a16:creationId xmlns:a16="http://schemas.microsoft.com/office/drawing/2014/main" id="{8E1A89FA-4C35-4F41-8E8A-9362B9F0D2AB}"/>
              </a:ext>
            </a:extLst>
          </p:cNvPr>
          <p:cNvSpPr txBox="1">
            <a:spLocks noChangeArrowheads="1"/>
          </p:cNvSpPr>
          <p:nvPr/>
        </p:nvSpPr>
        <p:spPr bwMode="auto">
          <a:xfrm>
            <a:off x="3383526" y="1902690"/>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85C401"/>
                </a:solidFill>
                <a:latin typeface="Candara" panose="020E0502030303020204" pitchFamily="34" charset="0"/>
              </a:rPr>
              <a:t>LOREM IPSUM</a:t>
            </a:r>
          </a:p>
          <a:p>
            <a:pPr algn="ct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Freeform: Shape 26">
            <a:extLst>
              <a:ext uri="{FF2B5EF4-FFF2-40B4-BE49-F238E27FC236}">
                <a16:creationId xmlns:a16="http://schemas.microsoft.com/office/drawing/2014/main" id="{16F460F6-E765-431C-95D4-44F0543A7D07}"/>
              </a:ext>
            </a:extLst>
          </p:cNvPr>
          <p:cNvSpPr>
            <a:spLocks noChangeAspect="1"/>
          </p:cNvSpPr>
          <p:nvPr/>
        </p:nvSpPr>
        <p:spPr bwMode="auto">
          <a:xfrm rot="16200000">
            <a:off x="6534389" y="171131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4"/>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28" name="Freeform 6">
            <a:extLst>
              <a:ext uri="{FF2B5EF4-FFF2-40B4-BE49-F238E27FC236}">
                <a16:creationId xmlns:a16="http://schemas.microsoft.com/office/drawing/2014/main" id="{4D837851-7D05-48F4-8CC2-0B65BB5262BA}"/>
              </a:ext>
            </a:extLst>
          </p:cNvPr>
          <p:cNvSpPr>
            <a:spLocks noChangeAspect="1"/>
          </p:cNvSpPr>
          <p:nvPr/>
        </p:nvSpPr>
        <p:spPr bwMode="auto">
          <a:xfrm>
            <a:off x="6832002"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3EB8CD"/>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1861</a:t>
            </a:r>
            <a:endParaRPr lang="ru-RU" sz="2200" dirty="0">
              <a:solidFill>
                <a:schemeClr val="bg1"/>
              </a:solidFill>
            </a:endParaRPr>
          </a:p>
        </p:txBody>
      </p:sp>
      <p:sp>
        <p:nvSpPr>
          <p:cNvPr id="29" name="Freeform 6">
            <a:extLst>
              <a:ext uri="{FF2B5EF4-FFF2-40B4-BE49-F238E27FC236}">
                <a16:creationId xmlns:a16="http://schemas.microsoft.com/office/drawing/2014/main" id="{E95228B2-927A-4F94-9257-9CFC1C722F6B}"/>
              </a:ext>
            </a:extLst>
          </p:cNvPr>
          <p:cNvSpPr>
            <a:spLocks noChangeAspect="1"/>
          </p:cNvSpPr>
          <p:nvPr/>
        </p:nvSpPr>
        <p:spPr bwMode="auto">
          <a:xfrm>
            <a:off x="9661198"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FFA803"/>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1981</a:t>
            </a:r>
            <a:endParaRPr lang="ru-RU" sz="2200" dirty="0">
              <a:solidFill>
                <a:schemeClr val="bg1"/>
              </a:solidFill>
            </a:endParaRPr>
          </a:p>
        </p:txBody>
      </p:sp>
      <p:sp>
        <p:nvSpPr>
          <p:cNvPr id="30" name="Freeform: Shape 29">
            <a:extLst>
              <a:ext uri="{FF2B5EF4-FFF2-40B4-BE49-F238E27FC236}">
                <a16:creationId xmlns:a16="http://schemas.microsoft.com/office/drawing/2014/main" id="{75993A82-0677-47F0-8EB9-1FF21FD7F7E7}"/>
              </a:ext>
            </a:extLst>
          </p:cNvPr>
          <p:cNvSpPr>
            <a:spLocks noChangeAspect="1"/>
          </p:cNvSpPr>
          <p:nvPr/>
        </p:nvSpPr>
        <p:spPr bwMode="auto">
          <a:xfrm rot="5340000">
            <a:off x="9363081" y="4356279"/>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5"/>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31" name="Text Box 10">
            <a:extLst>
              <a:ext uri="{FF2B5EF4-FFF2-40B4-BE49-F238E27FC236}">
                <a16:creationId xmlns:a16="http://schemas.microsoft.com/office/drawing/2014/main" id="{15F578BC-95ED-4B28-86DF-47E17766EB74}"/>
              </a:ext>
            </a:extLst>
          </p:cNvPr>
          <p:cNvSpPr txBox="1">
            <a:spLocks noChangeArrowheads="1"/>
          </p:cNvSpPr>
          <p:nvPr/>
        </p:nvSpPr>
        <p:spPr bwMode="auto">
          <a:xfrm>
            <a:off x="6190146" y="4833872"/>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3EB8CD"/>
                </a:solidFill>
                <a:latin typeface="Candara" panose="020E0502030303020204" pitchFamily="34" charset="0"/>
              </a:rPr>
              <a:t>LOREM IPSUM</a:t>
            </a:r>
          </a:p>
          <a:p>
            <a:pPr algn="ct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76520759-CF57-4D5F-A9E3-859C447DD8B6}"/>
              </a:ext>
            </a:extLst>
          </p:cNvPr>
          <p:cNvSpPr txBox="1">
            <a:spLocks noChangeArrowheads="1"/>
          </p:cNvSpPr>
          <p:nvPr/>
        </p:nvSpPr>
        <p:spPr bwMode="auto">
          <a:xfrm>
            <a:off x="9019341" y="182374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A803"/>
                </a:solidFill>
                <a:latin typeface="Candara" panose="020E0502030303020204" pitchFamily="34" charset="0"/>
              </a:rPr>
              <a:t>LOREM IPSUM</a:t>
            </a:r>
          </a:p>
          <a:p>
            <a:pPr algn="ct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5" name="Straight Connector 34">
            <a:extLst>
              <a:ext uri="{FF2B5EF4-FFF2-40B4-BE49-F238E27FC236}">
                <a16:creationId xmlns:a16="http://schemas.microsoft.com/office/drawing/2014/main" id="{DF6D4905-23B5-45B8-B3AA-C27242D3FCA6}"/>
              </a:ext>
            </a:extLst>
          </p:cNvPr>
          <p:cNvCxnSpPr>
            <a:cxnSpLocks/>
          </p:cNvCxnSpPr>
          <p:nvPr/>
        </p:nvCxnSpPr>
        <p:spPr>
          <a:xfrm>
            <a:off x="5335290" y="4084229"/>
            <a:ext cx="1371600" cy="0"/>
          </a:xfrm>
          <a:prstGeom prst="line">
            <a:avLst/>
          </a:prstGeom>
          <a:ln w="12700">
            <a:solidFill>
              <a:srgbClr val="56595E"/>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C68E32A-D8C9-44FA-AB79-D7C1F16113E2}"/>
              </a:ext>
            </a:extLst>
          </p:cNvPr>
          <p:cNvCxnSpPr>
            <a:cxnSpLocks/>
          </p:cNvCxnSpPr>
          <p:nvPr/>
        </p:nvCxnSpPr>
        <p:spPr>
          <a:xfrm>
            <a:off x="2532393" y="4084229"/>
            <a:ext cx="1371600" cy="0"/>
          </a:xfrm>
          <a:prstGeom prst="line">
            <a:avLst/>
          </a:prstGeom>
          <a:ln w="12700">
            <a:solidFill>
              <a:srgbClr val="56595E"/>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82DA13B-EA8A-493B-B96D-5BDF512D18FD}"/>
              </a:ext>
            </a:extLst>
          </p:cNvPr>
          <p:cNvCxnSpPr>
            <a:cxnSpLocks/>
          </p:cNvCxnSpPr>
          <p:nvPr/>
        </p:nvCxnSpPr>
        <p:spPr>
          <a:xfrm>
            <a:off x="8139282" y="4057330"/>
            <a:ext cx="1371600" cy="0"/>
          </a:xfrm>
          <a:prstGeom prst="line">
            <a:avLst/>
          </a:prstGeom>
          <a:ln w="12700">
            <a:solidFill>
              <a:srgbClr val="56595E"/>
            </a:solidFill>
            <a:headEnd type="oval"/>
            <a:tailEnd type="oval" w="med" len="med"/>
          </a:ln>
        </p:spPr>
        <p:style>
          <a:lnRef idx="1">
            <a:schemeClr val="accent1"/>
          </a:lnRef>
          <a:fillRef idx="0">
            <a:schemeClr val="accent1"/>
          </a:fillRef>
          <a:effectRef idx="0">
            <a:schemeClr val="accent1"/>
          </a:effectRef>
          <a:fontRef idx="minor">
            <a:schemeClr val="tx1"/>
          </a:fontRef>
        </p:style>
      </p:cxnSp>
      <p:pic>
        <p:nvPicPr>
          <p:cNvPr id="20" name="Picture 19">
            <a:hlinkClick r:id="rId6"/>
            <a:extLst>
              <a:ext uri="{FF2B5EF4-FFF2-40B4-BE49-F238E27FC236}">
                <a16:creationId xmlns:a16="http://schemas.microsoft.com/office/drawing/2014/main" id="{82E77B4F-88CF-4A0F-A3D7-78EB8AF4EA7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4511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Effect transition="in" filter="fade">
                                      <p:cBhvr>
                                        <p:cTn id="17" dur="500"/>
                                        <p:tgtEl>
                                          <p:spTgt spid="11"/>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2000"/>
                            </p:stCondLst>
                            <p:childTnLst>
                              <p:par>
                                <p:cTn id="23" presetID="42"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1000" fill="hold"/>
                                        <p:tgtEl>
                                          <p:spTgt spid="19"/>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left)">
                                      <p:cBhvr>
                                        <p:cTn id="31" dur="500"/>
                                        <p:tgtEl>
                                          <p:spTgt spid="38"/>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par>
                          <p:cTn id="38" fill="hold">
                            <p:stCondLst>
                              <p:cond delay="4000"/>
                            </p:stCondLst>
                            <p:childTnLst>
                              <p:par>
                                <p:cTn id="39" presetID="2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500"/>
                                        <p:tgtEl>
                                          <p:spTgt spid="14"/>
                                        </p:tgtEl>
                                      </p:cBhvr>
                                    </p:animEffect>
                                  </p:childTnLst>
                                </p:cTn>
                              </p:par>
                            </p:childTnLst>
                          </p:cTn>
                        </p:par>
                        <p:par>
                          <p:cTn id="42" fill="hold">
                            <p:stCondLst>
                              <p:cond delay="4500"/>
                            </p:stCondLst>
                            <p:childTnLst>
                              <p:par>
                                <p:cTn id="43" presetID="47" presetClass="entr" presetSubtype="0"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6000"/>
                            </p:stCondLst>
                            <p:childTnLst>
                              <p:par>
                                <p:cTn id="53" presetID="53" presetClass="entr" presetSubtype="16"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p:cTn id="55" dur="500" fill="hold"/>
                                        <p:tgtEl>
                                          <p:spTgt spid="28"/>
                                        </p:tgtEl>
                                        <p:attrNameLst>
                                          <p:attrName>ppt_w</p:attrName>
                                        </p:attrNameLst>
                                      </p:cBhvr>
                                      <p:tavLst>
                                        <p:tav tm="0">
                                          <p:val>
                                            <p:fltVal val="0"/>
                                          </p:val>
                                        </p:tav>
                                        <p:tav tm="100000">
                                          <p:val>
                                            <p:strVal val="#ppt_w"/>
                                          </p:val>
                                        </p:tav>
                                      </p:tavLst>
                                    </p:anim>
                                    <p:anim calcmode="lin" valueType="num">
                                      <p:cBhvr>
                                        <p:cTn id="56" dur="500" fill="hold"/>
                                        <p:tgtEl>
                                          <p:spTgt spid="28"/>
                                        </p:tgtEl>
                                        <p:attrNameLst>
                                          <p:attrName>ppt_h</p:attrName>
                                        </p:attrNameLst>
                                      </p:cBhvr>
                                      <p:tavLst>
                                        <p:tav tm="0">
                                          <p:val>
                                            <p:fltVal val="0"/>
                                          </p:val>
                                        </p:tav>
                                        <p:tav tm="100000">
                                          <p:val>
                                            <p:strVal val="#ppt_h"/>
                                          </p:val>
                                        </p:tav>
                                      </p:tavLst>
                                    </p:anim>
                                    <p:animEffect transition="in" filter="fade">
                                      <p:cBhvr>
                                        <p:cTn id="57" dur="500"/>
                                        <p:tgtEl>
                                          <p:spTgt spid="28"/>
                                        </p:tgtEl>
                                      </p:cBhvr>
                                    </p:animEffect>
                                  </p:childTnLst>
                                </p:cTn>
                              </p:par>
                            </p:childTnLst>
                          </p:cTn>
                        </p:par>
                        <p:par>
                          <p:cTn id="58" fill="hold">
                            <p:stCondLst>
                              <p:cond delay="6500"/>
                            </p:stCondLst>
                            <p:childTnLst>
                              <p:par>
                                <p:cTn id="59" presetID="2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down)">
                                      <p:cBhvr>
                                        <p:cTn id="61" dur="500"/>
                                        <p:tgtEl>
                                          <p:spTgt spid="27"/>
                                        </p:tgtEl>
                                      </p:cBhvr>
                                    </p:animEffect>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1000"/>
                                        <p:tgtEl>
                                          <p:spTgt spid="31"/>
                                        </p:tgtEl>
                                      </p:cBhvr>
                                    </p:animEffect>
                                    <p:anim calcmode="lin" valueType="num">
                                      <p:cBhvr>
                                        <p:cTn id="66" dur="1000" fill="hold"/>
                                        <p:tgtEl>
                                          <p:spTgt spid="31"/>
                                        </p:tgtEl>
                                        <p:attrNameLst>
                                          <p:attrName>ppt_x</p:attrName>
                                        </p:attrNameLst>
                                      </p:cBhvr>
                                      <p:tavLst>
                                        <p:tav tm="0">
                                          <p:val>
                                            <p:strVal val="#ppt_x"/>
                                          </p:val>
                                        </p:tav>
                                        <p:tav tm="100000">
                                          <p:val>
                                            <p:strVal val="#ppt_x"/>
                                          </p:val>
                                        </p:tav>
                                      </p:tavLst>
                                    </p:anim>
                                    <p:anim calcmode="lin" valueType="num">
                                      <p:cBhvr>
                                        <p:cTn id="67" dur="1000" fill="hold"/>
                                        <p:tgtEl>
                                          <p:spTgt spid="31"/>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left)">
                                      <p:cBhvr>
                                        <p:cTn id="71" dur="500"/>
                                        <p:tgtEl>
                                          <p:spTgt spid="39"/>
                                        </p:tgtEl>
                                      </p:cBhvr>
                                    </p:animEffect>
                                  </p:childTnLst>
                                </p:cTn>
                              </p:par>
                            </p:childTnLst>
                          </p:cTn>
                        </p:par>
                        <p:par>
                          <p:cTn id="72" fill="hold">
                            <p:stCondLst>
                              <p:cond delay="8500"/>
                            </p:stCondLst>
                            <p:childTnLst>
                              <p:par>
                                <p:cTn id="73" presetID="53" presetClass="entr" presetSubtype="16"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 calcmode="lin" valueType="num">
                                      <p:cBhvr>
                                        <p:cTn id="75" dur="500" fill="hold"/>
                                        <p:tgtEl>
                                          <p:spTgt spid="29"/>
                                        </p:tgtEl>
                                        <p:attrNameLst>
                                          <p:attrName>ppt_w</p:attrName>
                                        </p:attrNameLst>
                                      </p:cBhvr>
                                      <p:tavLst>
                                        <p:tav tm="0">
                                          <p:val>
                                            <p:fltVal val="0"/>
                                          </p:val>
                                        </p:tav>
                                        <p:tav tm="100000">
                                          <p:val>
                                            <p:strVal val="#ppt_w"/>
                                          </p:val>
                                        </p:tav>
                                      </p:tavLst>
                                    </p:anim>
                                    <p:anim calcmode="lin" valueType="num">
                                      <p:cBhvr>
                                        <p:cTn id="76" dur="500" fill="hold"/>
                                        <p:tgtEl>
                                          <p:spTgt spid="29"/>
                                        </p:tgtEl>
                                        <p:attrNameLst>
                                          <p:attrName>ppt_h</p:attrName>
                                        </p:attrNameLst>
                                      </p:cBhvr>
                                      <p:tavLst>
                                        <p:tav tm="0">
                                          <p:val>
                                            <p:fltVal val="0"/>
                                          </p:val>
                                        </p:tav>
                                        <p:tav tm="100000">
                                          <p:val>
                                            <p:strVal val="#ppt_h"/>
                                          </p:val>
                                        </p:tav>
                                      </p:tavLst>
                                    </p:anim>
                                    <p:animEffect transition="in" filter="fade">
                                      <p:cBhvr>
                                        <p:cTn id="77" dur="500"/>
                                        <p:tgtEl>
                                          <p:spTgt spid="29"/>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9500"/>
                            </p:stCondLst>
                            <p:childTnLst>
                              <p:par>
                                <p:cTn id="83" presetID="47" presetClass="entr" presetSubtype="0" fill="hold" grpId="0" nodeType="after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fade">
                                      <p:cBhvr>
                                        <p:cTn id="85" dur="1000"/>
                                        <p:tgtEl>
                                          <p:spTgt spid="32"/>
                                        </p:tgtEl>
                                      </p:cBhvr>
                                    </p:animEffect>
                                    <p:anim calcmode="lin" valueType="num">
                                      <p:cBhvr>
                                        <p:cTn id="86" dur="1000" fill="hold"/>
                                        <p:tgtEl>
                                          <p:spTgt spid="32"/>
                                        </p:tgtEl>
                                        <p:attrNameLst>
                                          <p:attrName>ppt_x</p:attrName>
                                        </p:attrNameLst>
                                      </p:cBhvr>
                                      <p:tavLst>
                                        <p:tav tm="0">
                                          <p:val>
                                            <p:strVal val="#ppt_x"/>
                                          </p:val>
                                        </p:tav>
                                        <p:tav tm="100000">
                                          <p:val>
                                            <p:strVal val="#ppt_x"/>
                                          </p:val>
                                        </p:tav>
                                      </p:tavLst>
                                    </p:anim>
                                    <p:anim calcmode="lin" valueType="num">
                                      <p:cBhvr>
                                        <p:cTn id="8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8" grpId="0"/>
      <p:bldP spid="19" grpId="0"/>
      <p:bldP spid="26" grpId="0"/>
      <p:bldP spid="27" grpId="0" animBg="1"/>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2018-02-04T19:05:42Z</dcterms:modified>
</cp:coreProperties>
</file>