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3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77469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33400" y="4038598"/>
            <a:ext cx="5943600" cy="2286001"/>
          </a:xfrm>
          <a:prstGeom prst="rect">
            <a:avLst/>
          </a:prstGeom>
          <a:blipFill>
            <a:blip r:embed="rId2"/>
            <a:stretch>
              <a:fillRect/>
            </a:stretch>
          </a:blipFill>
          <a:ln w="6350">
            <a:solidFill>
              <a:schemeClr val="bg1">
                <a:alpha val="50000"/>
              </a:schemeClr>
            </a:solid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2946F35A-8A67-4FB5-8EE8-3A90BBFD154F}"/>
              </a:ext>
            </a:extLst>
          </p:cNvPr>
          <p:cNvSpPr/>
          <p:nvPr/>
        </p:nvSpPr>
        <p:spPr>
          <a:xfrm>
            <a:off x="533400" y="1676397"/>
            <a:ext cx="2895600" cy="2286001"/>
          </a:xfrm>
          <a:prstGeom prst="rect">
            <a:avLst/>
          </a:prstGeom>
          <a:blipFill>
            <a:blip r:embed="rId3"/>
            <a:stretch>
              <a:fillRect/>
            </a:stretch>
          </a:blipFill>
          <a:ln w="6350">
            <a:solidFill>
              <a:schemeClr val="bg1">
                <a:alpha val="50000"/>
              </a:schemeClr>
            </a:solidFill>
          </a:ln>
          <a:effectLst>
            <a:outerShdw blurRad="1016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9647AC29-A24D-484E-BB7B-23397300A5B8}"/>
              </a:ext>
            </a:extLst>
          </p:cNvPr>
          <p:cNvSpPr/>
          <p:nvPr/>
        </p:nvSpPr>
        <p:spPr>
          <a:xfrm>
            <a:off x="3581400" y="1676396"/>
            <a:ext cx="2895600" cy="2286001"/>
          </a:xfrm>
          <a:prstGeom prst="rect">
            <a:avLst/>
          </a:prstGeom>
          <a:blipFill>
            <a:blip r:embed="rId4"/>
            <a:stretch>
              <a:fillRect/>
            </a:stretch>
          </a:blipFill>
          <a:ln w="6350">
            <a:solidFill>
              <a:schemeClr val="bg1">
                <a:alpha val="50000"/>
              </a:schemeClr>
            </a:solidFill>
          </a:ln>
          <a:effectLst>
            <a:outerShdw blurRad="1016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0634C8C-E078-41D2-B9ED-CE6181D44CD8}"/>
              </a:ext>
            </a:extLst>
          </p:cNvPr>
          <p:cNvSpPr/>
          <p:nvPr/>
        </p:nvSpPr>
        <p:spPr>
          <a:xfrm>
            <a:off x="6553200" y="456856"/>
            <a:ext cx="5105400" cy="5867744"/>
          </a:xfrm>
          <a:prstGeom prst="rect">
            <a:avLst/>
          </a:prstGeom>
          <a:blipFill>
            <a:blip r:embed="rId5"/>
            <a:stretch>
              <a:fillRect/>
            </a:stretch>
          </a:blipFill>
          <a:ln w="6350">
            <a:solidFill>
              <a:schemeClr val="bg1">
                <a:alpha val="50000"/>
              </a:schemeClr>
            </a:solidFill>
          </a:ln>
          <a:effectLst>
            <a:outerShdw blurRad="1016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A4A9A633-A746-4E5E-B155-164FFE299373}"/>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2" name="Group 1">
            <a:extLst>
              <a:ext uri="{FF2B5EF4-FFF2-40B4-BE49-F238E27FC236}">
                <a16:creationId xmlns:a16="http://schemas.microsoft.com/office/drawing/2014/main" id="{433FCABF-2001-4FC9-892C-07258926940C}"/>
              </a:ext>
            </a:extLst>
          </p:cNvPr>
          <p:cNvGrpSpPr/>
          <p:nvPr/>
        </p:nvGrpSpPr>
        <p:grpSpPr>
          <a:xfrm>
            <a:off x="3581400" y="3049058"/>
            <a:ext cx="2895600" cy="914400"/>
            <a:chOff x="533400" y="3048001"/>
            <a:chExt cx="2895600" cy="914400"/>
          </a:xfrm>
        </p:grpSpPr>
        <p:sp>
          <p:nvSpPr>
            <p:cNvPr id="15" name="Rectangle 14">
              <a:extLst>
                <a:ext uri="{FF2B5EF4-FFF2-40B4-BE49-F238E27FC236}">
                  <a16:creationId xmlns:a16="http://schemas.microsoft.com/office/drawing/2014/main" id="{B1484E95-60E8-4ED0-859B-C3660903425E}"/>
                </a:ext>
              </a:extLst>
            </p:cNvPr>
            <p:cNvSpPr/>
            <p:nvPr/>
          </p:nvSpPr>
          <p:spPr>
            <a:xfrm>
              <a:off x="533400" y="3048001"/>
              <a:ext cx="2895600" cy="914400"/>
            </a:xfrm>
            <a:prstGeom prst="rect">
              <a:avLst/>
            </a:prstGeom>
            <a:solidFill>
              <a:srgbClr val="4CC8EC">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CB8DA23D-FD53-4BDC-9640-4E22D3CFDB1C}"/>
                </a:ext>
              </a:extLst>
            </p:cNvPr>
            <p:cNvSpPr txBox="1"/>
            <p:nvPr/>
          </p:nvSpPr>
          <p:spPr>
            <a:xfrm>
              <a:off x="571500" y="3093461"/>
              <a:ext cx="2247900" cy="830997"/>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a:t>
              </a:r>
            </a:p>
          </p:txBody>
        </p:sp>
      </p:grpSp>
      <p:grpSp>
        <p:nvGrpSpPr>
          <p:cNvPr id="16" name="Group 15">
            <a:extLst>
              <a:ext uri="{FF2B5EF4-FFF2-40B4-BE49-F238E27FC236}">
                <a16:creationId xmlns:a16="http://schemas.microsoft.com/office/drawing/2014/main" id="{BDFB7E88-3761-4D12-B26F-9885186D81D9}"/>
              </a:ext>
            </a:extLst>
          </p:cNvPr>
          <p:cNvGrpSpPr/>
          <p:nvPr/>
        </p:nvGrpSpPr>
        <p:grpSpPr>
          <a:xfrm>
            <a:off x="533400" y="3049058"/>
            <a:ext cx="2895600" cy="914400"/>
            <a:chOff x="533400" y="3048001"/>
            <a:chExt cx="2895600" cy="914400"/>
          </a:xfrm>
        </p:grpSpPr>
        <p:sp>
          <p:nvSpPr>
            <p:cNvPr id="17" name="Rectangle 16">
              <a:extLst>
                <a:ext uri="{FF2B5EF4-FFF2-40B4-BE49-F238E27FC236}">
                  <a16:creationId xmlns:a16="http://schemas.microsoft.com/office/drawing/2014/main" id="{8EA36A4C-847C-4F10-9D03-1AE598FF73E8}"/>
                </a:ext>
              </a:extLst>
            </p:cNvPr>
            <p:cNvSpPr/>
            <p:nvPr/>
          </p:nvSpPr>
          <p:spPr>
            <a:xfrm>
              <a:off x="533400" y="3048001"/>
              <a:ext cx="2895600" cy="914400"/>
            </a:xfrm>
            <a:prstGeom prst="rect">
              <a:avLst/>
            </a:prstGeom>
            <a:solidFill>
              <a:srgbClr val="FF7467">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0DC2AE10-F87A-4747-B360-E8C860203404}"/>
                </a:ext>
              </a:extLst>
            </p:cNvPr>
            <p:cNvSpPr txBox="1"/>
            <p:nvPr/>
          </p:nvSpPr>
          <p:spPr>
            <a:xfrm>
              <a:off x="571500" y="3093461"/>
              <a:ext cx="2247900" cy="830997"/>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a:t>
              </a:r>
            </a:p>
          </p:txBody>
        </p:sp>
      </p:grpSp>
      <p:grpSp>
        <p:nvGrpSpPr>
          <p:cNvPr id="19" name="Group 18">
            <a:extLst>
              <a:ext uri="{FF2B5EF4-FFF2-40B4-BE49-F238E27FC236}">
                <a16:creationId xmlns:a16="http://schemas.microsoft.com/office/drawing/2014/main" id="{4C2201E2-0C44-4575-B6E2-B9BE8615F7AB}"/>
              </a:ext>
            </a:extLst>
          </p:cNvPr>
          <p:cNvGrpSpPr/>
          <p:nvPr/>
        </p:nvGrpSpPr>
        <p:grpSpPr>
          <a:xfrm>
            <a:off x="533400" y="5318759"/>
            <a:ext cx="5943600" cy="1047350"/>
            <a:chOff x="533400" y="3075309"/>
            <a:chExt cx="2895600" cy="1047350"/>
          </a:xfrm>
        </p:grpSpPr>
        <p:sp>
          <p:nvSpPr>
            <p:cNvPr id="20" name="Rectangle 19">
              <a:extLst>
                <a:ext uri="{FF2B5EF4-FFF2-40B4-BE49-F238E27FC236}">
                  <a16:creationId xmlns:a16="http://schemas.microsoft.com/office/drawing/2014/main" id="{312D0D9D-184E-4D2E-9AC9-B86AB93A8706}"/>
                </a:ext>
              </a:extLst>
            </p:cNvPr>
            <p:cNvSpPr/>
            <p:nvPr/>
          </p:nvSpPr>
          <p:spPr>
            <a:xfrm>
              <a:off x="533400" y="3075309"/>
              <a:ext cx="2895600" cy="1005840"/>
            </a:xfrm>
            <a:prstGeom prst="rect">
              <a:avLst/>
            </a:prstGeom>
            <a:solidFill>
              <a:srgbClr val="F4C956">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EAE7E4B5-54C8-4AE4-A8AC-419712EB9007}"/>
                </a:ext>
              </a:extLst>
            </p:cNvPr>
            <p:cNvSpPr txBox="1"/>
            <p:nvPr/>
          </p:nvSpPr>
          <p:spPr>
            <a:xfrm>
              <a:off x="533400" y="3091608"/>
              <a:ext cx="2524369" cy="1031051"/>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grpSp>
        <p:nvGrpSpPr>
          <p:cNvPr id="22" name="Group 21">
            <a:extLst>
              <a:ext uri="{FF2B5EF4-FFF2-40B4-BE49-F238E27FC236}">
                <a16:creationId xmlns:a16="http://schemas.microsoft.com/office/drawing/2014/main" id="{2C1D5E4A-A133-465A-A246-0B9DA0903021}"/>
              </a:ext>
            </a:extLst>
          </p:cNvPr>
          <p:cNvGrpSpPr/>
          <p:nvPr/>
        </p:nvGrpSpPr>
        <p:grpSpPr>
          <a:xfrm>
            <a:off x="6553200" y="5318759"/>
            <a:ext cx="5105400" cy="1031051"/>
            <a:chOff x="533400" y="3075309"/>
            <a:chExt cx="2524369" cy="1031051"/>
          </a:xfrm>
        </p:grpSpPr>
        <p:sp>
          <p:nvSpPr>
            <p:cNvPr id="23" name="Rectangle 22">
              <a:extLst>
                <a:ext uri="{FF2B5EF4-FFF2-40B4-BE49-F238E27FC236}">
                  <a16:creationId xmlns:a16="http://schemas.microsoft.com/office/drawing/2014/main" id="{483B4E2B-122C-4B27-84E4-1B76A292F196}"/>
                </a:ext>
              </a:extLst>
            </p:cNvPr>
            <p:cNvSpPr/>
            <p:nvPr/>
          </p:nvSpPr>
          <p:spPr>
            <a:xfrm>
              <a:off x="533400" y="3075309"/>
              <a:ext cx="2524369" cy="1005840"/>
            </a:xfrm>
            <a:prstGeom prst="rect">
              <a:avLst/>
            </a:prstGeom>
            <a:solidFill>
              <a:srgbClr val="57CCC6">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73DAA7DC-A57E-4762-A666-66C327C91590}"/>
                </a:ext>
              </a:extLst>
            </p:cNvPr>
            <p:cNvSpPr txBox="1"/>
            <p:nvPr/>
          </p:nvSpPr>
          <p:spPr>
            <a:xfrm>
              <a:off x="533400" y="3075309"/>
              <a:ext cx="2335983" cy="1031051"/>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pic>
        <p:nvPicPr>
          <p:cNvPr id="25" name="Picture 24">
            <a:hlinkClick r:id="rId6"/>
            <a:extLst>
              <a:ext uri="{FF2B5EF4-FFF2-40B4-BE49-F238E27FC236}">
                <a16:creationId xmlns:a16="http://schemas.microsoft.com/office/drawing/2014/main" id="{E1FDD855-1A49-4FCA-B17D-C73AA019AEE4}"/>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5046745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p:cTn id="11" dur="750" fill="hold"/>
                                        <p:tgtEl>
                                          <p:spTgt spid="8"/>
                                        </p:tgtEl>
                                        <p:attrNameLst>
                                          <p:attrName>ppt_w</p:attrName>
                                        </p:attrNameLst>
                                      </p:cBhvr>
                                      <p:tavLst>
                                        <p:tav tm="0">
                                          <p:val>
                                            <p:fltVal val="0"/>
                                          </p:val>
                                        </p:tav>
                                        <p:tav tm="100000">
                                          <p:val>
                                            <p:strVal val="#ppt_w"/>
                                          </p:val>
                                        </p:tav>
                                      </p:tavLst>
                                    </p:anim>
                                    <p:anim calcmode="lin" valueType="num">
                                      <p:cBhvr>
                                        <p:cTn id="12" dur="750" fill="hold"/>
                                        <p:tgtEl>
                                          <p:spTgt spid="8"/>
                                        </p:tgtEl>
                                        <p:attrNameLst>
                                          <p:attrName>ppt_h</p:attrName>
                                        </p:attrNameLst>
                                      </p:cBhvr>
                                      <p:tavLst>
                                        <p:tav tm="0">
                                          <p:val>
                                            <p:fltVal val="0"/>
                                          </p:val>
                                        </p:tav>
                                        <p:tav tm="100000">
                                          <p:val>
                                            <p:strVal val="#ppt_h"/>
                                          </p:val>
                                        </p:tav>
                                      </p:tavLst>
                                    </p:anim>
                                    <p:animEffect transition="in" filter="fade">
                                      <p:cBhvr>
                                        <p:cTn id="13" dur="750"/>
                                        <p:tgtEl>
                                          <p:spTgt spid="8"/>
                                        </p:tgtEl>
                                      </p:cBhvr>
                                    </p:animEffect>
                                  </p:childTnLst>
                                </p:cTn>
                              </p:par>
                            </p:childTnLst>
                          </p:cTn>
                        </p:par>
                        <p:par>
                          <p:cTn id="14" fill="hold">
                            <p:stCondLst>
                              <p:cond delay="1250"/>
                            </p:stCondLst>
                            <p:childTnLst>
                              <p:par>
                                <p:cTn id="15" presetID="22" presetClass="entr" presetSubtype="8" fill="hold" nodeType="after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wipe(left)">
                                      <p:cBhvr>
                                        <p:cTn id="17" dur="750"/>
                                        <p:tgtEl>
                                          <p:spTgt spid="16"/>
                                        </p:tgtEl>
                                      </p:cBhvr>
                                    </p:animEffect>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750" fill="hold"/>
                                        <p:tgtEl>
                                          <p:spTgt spid="9"/>
                                        </p:tgtEl>
                                        <p:attrNameLst>
                                          <p:attrName>ppt_w</p:attrName>
                                        </p:attrNameLst>
                                      </p:cBhvr>
                                      <p:tavLst>
                                        <p:tav tm="0">
                                          <p:val>
                                            <p:fltVal val="0"/>
                                          </p:val>
                                        </p:tav>
                                        <p:tav tm="100000">
                                          <p:val>
                                            <p:strVal val="#ppt_w"/>
                                          </p:val>
                                        </p:tav>
                                      </p:tavLst>
                                    </p:anim>
                                    <p:anim calcmode="lin" valueType="num">
                                      <p:cBhvr>
                                        <p:cTn id="22" dur="750" fill="hold"/>
                                        <p:tgtEl>
                                          <p:spTgt spid="9"/>
                                        </p:tgtEl>
                                        <p:attrNameLst>
                                          <p:attrName>ppt_h</p:attrName>
                                        </p:attrNameLst>
                                      </p:cBhvr>
                                      <p:tavLst>
                                        <p:tav tm="0">
                                          <p:val>
                                            <p:fltVal val="0"/>
                                          </p:val>
                                        </p:tav>
                                        <p:tav tm="100000">
                                          <p:val>
                                            <p:strVal val="#ppt_h"/>
                                          </p:val>
                                        </p:tav>
                                      </p:tavLst>
                                    </p:anim>
                                    <p:animEffect transition="in" filter="fade">
                                      <p:cBhvr>
                                        <p:cTn id="23" dur="750"/>
                                        <p:tgtEl>
                                          <p:spTgt spid="9"/>
                                        </p:tgtEl>
                                      </p:cBhvr>
                                    </p:animEffect>
                                  </p:childTnLst>
                                </p:cTn>
                              </p:par>
                            </p:childTnLst>
                          </p:cTn>
                        </p:par>
                        <p:par>
                          <p:cTn id="24" fill="hold">
                            <p:stCondLst>
                              <p:cond delay="2750"/>
                            </p:stCondLst>
                            <p:childTnLst>
                              <p:par>
                                <p:cTn id="25" presetID="22" presetClass="entr" presetSubtype="8" fill="hold" nodeType="after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wipe(left)">
                                      <p:cBhvr>
                                        <p:cTn id="27" dur="750"/>
                                        <p:tgtEl>
                                          <p:spTgt spid="2"/>
                                        </p:tgtEl>
                                      </p:cBhvr>
                                    </p:animEffect>
                                  </p:childTnLst>
                                </p:cTn>
                              </p:par>
                            </p:childTnLst>
                          </p:cTn>
                        </p:par>
                        <p:par>
                          <p:cTn id="28" fill="hold">
                            <p:stCondLst>
                              <p:cond delay="3500"/>
                            </p:stCondLst>
                            <p:childTnLst>
                              <p:par>
                                <p:cTn id="29" presetID="53" presetClass="entr" presetSubtype="16" fill="hold" grpId="0" nodeType="after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p:cTn id="31" dur="750" fill="hold"/>
                                        <p:tgtEl>
                                          <p:spTgt spid="6"/>
                                        </p:tgtEl>
                                        <p:attrNameLst>
                                          <p:attrName>ppt_w</p:attrName>
                                        </p:attrNameLst>
                                      </p:cBhvr>
                                      <p:tavLst>
                                        <p:tav tm="0">
                                          <p:val>
                                            <p:fltVal val="0"/>
                                          </p:val>
                                        </p:tav>
                                        <p:tav tm="100000">
                                          <p:val>
                                            <p:strVal val="#ppt_w"/>
                                          </p:val>
                                        </p:tav>
                                      </p:tavLst>
                                    </p:anim>
                                    <p:anim calcmode="lin" valueType="num">
                                      <p:cBhvr>
                                        <p:cTn id="32" dur="750" fill="hold"/>
                                        <p:tgtEl>
                                          <p:spTgt spid="6"/>
                                        </p:tgtEl>
                                        <p:attrNameLst>
                                          <p:attrName>ppt_h</p:attrName>
                                        </p:attrNameLst>
                                      </p:cBhvr>
                                      <p:tavLst>
                                        <p:tav tm="0">
                                          <p:val>
                                            <p:fltVal val="0"/>
                                          </p:val>
                                        </p:tav>
                                        <p:tav tm="100000">
                                          <p:val>
                                            <p:strVal val="#ppt_h"/>
                                          </p:val>
                                        </p:tav>
                                      </p:tavLst>
                                    </p:anim>
                                    <p:animEffect transition="in" filter="fade">
                                      <p:cBhvr>
                                        <p:cTn id="33" dur="750"/>
                                        <p:tgtEl>
                                          <p:spTgt spid="6"/>
                                        </p:tgtEl>
                                      </p:cBhvr>
                                    </p:animEffect>
                                  </p:childTnLst>
                                </p:cTn>
                              </p:par>
                            </p:childTnLst>
                          </p:cTn>
                        </p:par>
                        <p:par>
                          <p:cTn id="34" fill="hold">
                            <p:stCondLst>
                              <p:cond delay="4250"/>
                            </p:stCondLst>
                            <p:childTnLst>
                              <p:par>
                                <p:cTn id="35" presetID="22" presetClass="entr" presetSubtype="8" fill="hold" nodeType="after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wipe(left)">
                                      <p:cBhvr>
                                        <p:cTn id="37" dur="750"/>
                                        <p:tgtEl>
                                          <p:spTgt spid="19"/>
                                        </p:tgtEl>
                                      </p:cBhvr>
                                    </p:animEffect>
                                  </p:childTnLst>
                                </p:cTn>
                              </p:par>
                            </p:childTnLst>
                          </p:cTn>
                        </p:par>
                        <p:par>
                          <p:cTn id="38" fill="hold">
                            <p:stCondLst>
                              <p:cond delay="5000"/>
                            </p:stCondLst>
                            <p:childTnLst>
                              <p:par>
                                <p:cTn id="39" presetID="53" presetClass="entr" presetSubtype="16" fill="hold" grpId="0" nodeType="afterEffect">
                                  <p:stCondLst>
                                    <p:cond delay="0"/>
                                  </p:stCondLst>
                                  <p:childTnLst>
                                    <p:set>
                                      <p:cBhvr>
                                        <p:cTn id="40" dur="1" fill="hold">
                                          <p:stCondLst>
                                            <p:cond delay="0"/>
                                          </p:stCondLst>
                                        </p:cTn>
                                        <p:tgtEl>
                                          <p:spTgt spid="10"/>
                                        </p:tgtEl>
                                        <p:attrNameLst>
                                          <p:attrName>style.visibility</p:attrName>
                                        </p:attrNameLst>
                                      </p:cBhvr>
                                      <p:to>
                                        <p:strVal val="visible"/>
                                      </p:to>
                                    </p:set>
                                    <p:anim calcmode="lin" valueType="num">
                                      <p:cBhvr>
                                        <p:cTn id="41" dur="750" fill="hold"/>
                                        <p:tgtEl>
                                          <p:spTgt spid="10"/>
                                        </p:tgtEl>
                                        <p:attrNameLst>
                                          <p:attrName>ppt_w</p:attrName>
                                        </p:attrNameLst>
                                      </p:cBhvr>
                                      <p:tavLst>
                                        <p:tav tm="0">
                                          <p:val>
                                            <p:fltVal val="0"/>
                                          </p:val>
                                        </p:tav>
                                        <p:tav tm="100000">
                                          <p:val>
                                            <p:strVal val="#ppt_w"/>
                                          </p:val>
                                        </p:tav>
                                      </p:tavLst>
                                    </p:anim>
                                    <p:anim calcmode="lin" valueType="num">
                                      <p:cBhvr>
                                        <p:cTn id="42" dur="750" fill="hold"/>
                                        <p:tgtEl>
                                          <p:spTgt spid="10"/>
                                        </p:tgtEl>
                                        <p:attrNameLst>
                                          <p:attrName>ppt_h</p:attrName>
                                        </p:attrNameLst>
                                      </p:cBhvr>
                                      <p:tavLst>
                                        <p:tav tm="0">
                                          <p:val>
                                            <p:fltVal val="0"/>
                                          </p:val>
                                        </p:tav>
                                        <p:tav tm="100000">
                                          <p:val>
                                            <p:strVal val="#ppt_h"/>
                                          </p:val>
                                        </p:tav>
                                      </p:tavLst>
                                    </p:anim>
                                    <p:animEffect transition="in" filter="fade">
                                      <p:cBhvr>
                                        <p:cTn id="43" dur="750"/>
                                        <p:tgtEl>
                                          <p:spTgt spid="10"/>
                                        </p:tgtEl>
                                      </p:cBhvr>
                                    </p:animEffect>
                                  </p:childTnLst>
                                </p:cTn>
                              </p:par>
                            </p:childTnLst>
                          </p:cTn>
                        </p:par>
                        <p:par>
                          <p:cTn id="44" fill="hold">
                            <p:stCondLst>
                              <p:cond delay="5750"/>
                            </p:stCondLst>
                            <p:childTnLst>
                              <p:par>
                                <p:cTn id="45" presetID="22" presetClass="entr" presetSubtype="8" fill="hold" nodeType="after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wipe(left)">
                                      <p:cBhvr>
                                        <p:cTn id="47" dur="75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1544</TotalTime>
  <Words>1282</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330</cp:revision>
  <dcterms:created xsi:type="dcterms:W3CDTF">2016-09-28T22:08:47Z</dcterms:created>
  <dcterms:modified xsi:type="dcterms:W3CDTF">2018-11-21T17:35:43Z</dcterms:modified>
</cp:coreProperties>
</file>