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4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166962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7D10DBD3-9E6A-4C0D-854C-2AC9FD954CD1}"/>
              </a:ext>
            </a:extLst>
          </p:cNvPr>
          <p:cNvGrpSpPr/>
          <p:nvPr/>
        </p:nvGrpSpPr>
        <p:grpSpPr>
          <a:xfrm>
            <a:off x="3039248" y="4409535"/>
            <a:ext cx="5878080" cy="1580425"/>
            <a:chOff x="3039248" y="4409535"/>
            <a:chExt cx="5878080" cy="1580425"/>
          </a:xfrm>
          <a:solidFill>
            <a:srgbClr val="57CCC6"/>
          </a:solidFill>
        </p:grpSpPr>
        <p:sp>
          <p:nvSpPr>
            <p:cNvPr id="27" name="Rectangle 26">
              <a:extLst>
                <a:ext uri="{FF2B5EF4-FFF2-40B4-BE49-F238E27FC236}">
                  <a16:creationId xmlns:a16="http://schemas.microsoft.com/office/drawing/2014/main" id="{542A53E4-62B8-4F98-9806-C5FC97CBC668}"/>
                </a:ext>
              </a:extLst>
            </p:cNvPr>
            <p:cNvSpPr/>
            <p:nvPr/>
          </p:nvSpPr>
          <p:spPr>
            <a:xfrm rot="10800000">
              <a:off x="7469528" y="4409535"/>
              <a:ext cx="1447800" cy="603504"/>
            </a:xfrm>
            <a:prstGeom prst="rect">
              <a:avLst/>
            </a:prstGeom>
            <a:grpFill/>
            <a:ln w="6350">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45DA188F-410E-427F-A9E2-F9583ED56258}"/>
                </a:ext>
              </a:extLst>
            </p:cNvPr>
            <p:cNvSpPr/>
            <p:nvPr/>
          </p:nvSpPr>
          <p:spPr>
            <a:xfrm rot="9557681">
              <a:off x="5441689" y="4676655"/>
              <a:ext cx="2237990" cy="944236"/>
            </a:xfrm>
            <a:custGeom>
              <a:avLst/>
              <a:gdLst>
                <a:gd name="connsiteX0" fmla="*/ 2237990 w 2237990"/>
                <a:gd name="connsiteY0" fmla="*/ 0 h 944236"/>
                <a:gd name="connsiteX1" fmla="*/ 1881092 w 2237990"/>
                <a:gd name="connsiteY1" fmla="*/ 944236 h 944236"/>
                <a:gd name="connsiteX2" fmla="*/ 0 w 2237990"/>
                <a:gd name="connsiteY2" fmla="*/ 846134 h 944236"/>
                <a:gd name="connsiteX3" fmla="*/ 213946 w 2237990"/>
                <a:gd name="connsiteY3" fmla="*/ 280101 h 944236"/>
              </a:gdLst>
              <a:ahLst/>
              <a:cxnLst>
                <a:cxn ang="0">
                  <a:pos x="connsiteX0" y="connsiteY0"/>
                </a:cxn>
                <a:cxn ang="0">
                  <a:pos x="connsiteX1" y="connsiteY1"/>
                </a:cxn>
                <a:cxn ang="0">
                  <a:pos x="connsiteX2" y="connsiteY2"/>
                </a:cxn>
                <a:cxn ang="0">
                  <a:pos x="connsiteX3" y="connsiteY3"/>
                </a:cxn>
              </a:cxnLst>
              <a:rect l="l" t="t" r="r" b="b"/>
              <a:pathLst>
                <a:path w="2237990" h="944236">
                  <a:moveTo>
                    <a:pt x="2237990" y="0"/>
                  </a:moveTo>
                  <a:lnTo>
                    <a:pt x="1881092" y="944236"/>
                  </a:lnTo>
                  <a:lnTo>
                    <a:pt x="0" y="846134"/>
                  </a:lnTo>
                  <a:lnTo>
                    <a:pt x="213946" y="280101"/>
                  </a:lnTo>
                  <a:close/>
                </a:path>
              </a:pathLst>
            </a:custGeom>
            <a:solidFill>
              <a:srgbClr val="39AEA8"/>
            </a:solidFill>
            <a:ln w="6350">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2E9962E8-502E-4FB0-8C85-9EB40E1CD410}"/>
                </a:ext>
              </a:extLst>
            </p:cNvPr>
            <p:cNvSpPr/>
            <p:nvPr/>
          </p:nvSpPr>
          <p:spPr>
            <a:xfrm rot="10800000">
              <a:off x="3039248" y="4984119"/>
              <a:ext cx="2653343" cy="1005841"/>
            </a:xfrm>
            <a:custGeom>
              <a:avLst/>
              <a:gdLst>
                <a:gd name="connsiteX0" fmla="*/ 1864157 w 2653343"/>
                <a:gd name="connsiteY0" fmla="*/ 1005841 h 1005841"/>
                <a:gd name="connsiteX1" fmla="*/ 0 w 2653343"/>
                <a:gd name="connsiteY1" fmla="*/ 1005841 h 1005841"/>
                <a:gd name="connsiteX2" fmla="*/ 0 w 2653343"/>
                <a:gd name="connsiteY2" fmla="*/ 3927 h 1005841"/>
                <a:gd name="connsiteX3" fmla="*/ 1856647 w 2653343"/>
                <a:gd name="connsiteY3" fmla="*/ 3927 h 1005841"/>
                <a:gd name="connsiteX4" fmla="*/ 1856647 w 2653343"/>
                <a:gd name="connsiteY4" fmla="*/ 0 h 1005841"/>
                <a:gd name="connsiteX5" fmla="*/ 1862867 w 2653343"/>
                <a:gd name="connsiteY5" fmla="*/ 3927 h 1005841"/>
                <a:gd name="connsiteX6" fmla="*/ 1864157 w 2653343"/>
                <a:gd name="connsiteY6" fmla="*/ 3927 h 1005841"/>
                <a:gd name="connsiteX7" fmla="*/ 1864157 w 2653343"/>
                <a:gd name="connsiteY7" fmla="*/ 4742 h 1005841"/>
                <a:gd name="connsiteX8" fmla="*/ 2653343 w 2653343"/>
                <a:gd name="connsiteY8" fmla="*/ 502921 h 1005841"/>
                <a:gd name="connsiteX9" fmla="*/ 1864157 w 2653343"/>
                <a:gd name="connsiteY9" fmla="*/ 1001100 h 1005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53343" h="1005841">
                  <a:moveTo>
                    <a:pt x="1864157" y="1005841"/>
                  </a:moveTo>
                  <a:lnTo>
                    <a:pt x="0" y="1005841"/>
                  </a:lnTo>
                  <a:lnTo>
                    <a:pt x="0" y="3927"/>
                  </a:lnTo>
                  <a:lnTo>
                    <a:pt x="1856647" y="3927"/>
                  </a:lnTo>
                  <a:lnTo>
                    <a:pt x="1856647" y="0"/>
                  </a:lnTo>
                  <a:lnTo>
                    <a:pt x="1862867" y="3927"/>
                  </a:lnTo>
                  <a:lnTo>
                    <a:pt x="1864157" y="3927"/>
                  </a:lnTo>
                  <a:lnTo>
                    <a:pt x="1864157" y="4742"/>
                  </a:lnTo>
                  <a:lnTo>
                    <a:pt x="2653343" y="502921"/>
                  </a:lnTo>
                  <a:lnTo>
                    <a:pt x="1864157" y="1001100"/>
                  </a:lnTo>
                  <a:close/>
                </a:path>
              </a:pathLst>
            </a:custGeom>
            <a:grpFill/>
            <a:ln w="6350">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3" name="Group 12">
            <a:extLst>
              <a:ext uri="{FF2B5EF4-FFF2-40B4-BE49-F238E27FC236}">
                <a16:creationId xmlns:a16="http://schemas.microsoft.com/office/drawing/2014/main" id="{65610D1D-E4BE-4A70-ABC7-0523BA88EFD8}"/>
              </a:ext>
            </a:extLst>
          </p:cNvPr>
          <p:cNvGrpSpPr/>
          <p:nvPr/>
        </p:nvGrpSpPr>
        <p:grpSpPr>
          <a:xfrm>
            <a:off x="3039248" y="3466508"/>
            <a:ext cx="5878080" cy="1271609"/>
            <a:chOff x="3039248" y="3466508"/>
            <a:chExt cx="5878080" cy="1271609"/>
          </a:xfrm>
          <a:solidFill>
            <a:srgbClr val="F4C956"/>
          </a:solidFill>
        </p:grpSpPr>
        <p:sp>
          <p:nvSpPr>
            <p:cNvPr id="28" name="Rectangle 27">
              <a:extLst>
                <a:ext uri="{FF2B5EF4-FFF2-40B4-BE49-F238E27FC236}">
                  <a16:creationId xmlns:a16="http://schemas.microsoft.com/office/drawing/2014/main" id="{D780CA75-17B1-454D-B475-E320176AD312}"/>
                </a:ext>
              </a:extLst>
            </p:cNvPr>
            <p:cNvSpPr/>
            <p:nvPr/>
          </p:nvSpPr>
          <p:spPr>
            <a:xfrm rot="10800000">
              <a:off x="7469528" y="3732276"/>
              <a:ext cx="1447800" cy="612648"/>
            </a:xfrm>
            <a:prstGeom prst="rect">
              <a:avLst/>
            </a:prstGeom>
            <a:grp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1E47B678-8242-4CAC-BFD3-E3F173F01E53}"/>
                </a:ext>
              </a:extLst>
            </p:cNvPr>
            <p:cNvSpPr/>
            <p:nvPr/>
          </p:nvSpPr>
          <p:spPr>
            <a:xfrm rot="9557681">
              <a:off x="5500429" y="3466508"/>
              <a:ext cx="2035442" cy="1197864"/>
            </a:xfrm>
            <a:custGeom>
              <a:avLst/>
              <a:gdLst>
                <a:gd name="connsiteX0" fmla="*/ 2035442 w 2035442"/>
                <a:gd name="connsiteY0" fmla="*/ 262762 h 1207407"/>
                <a:gd name="connsiteX1" fmla="*/ 1678390 w 2035442"/>
                <a:gd name="connsiteY1" fmla="*/ 1207407 h 1207407"/>
                <a:gd name="connsiteX2" fmla="*/ 0 w 2035442"/>
                <a:gd name="connsiteY2" fmla="*/ 573019 h 1207407"/>
                <a:gd name="connsiteX3" fmla="*/ 216587 w 2035442"/>
                <a:gd name="connsiteY3" fmla="*/ 0 h 1207407"/>
                <a:gd name="connsiteX4" fmla="*/ 326463 w 2035442"/>
                <a:gd name="connsiteY4" fmla="*/ 10674 h 1207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5442" h="1207407">
                  <a:moveTo>
                    <a:pt x="2035442" y="262762"/>
                  </a:moveTo>
                  <a:lnTo>
                    <a:pt x="1678390" y="1207407"/>
                  </a:lnTo>
                  <a:lnTo>
                    <a:pt x="0" y="573019"/>
                  </a:lnTo>
                  <a:lnTo>
                    <a:pt x="216587" y="0"/>
                  </a:lnTo>
                  <a:lnTo>
                    <a:pt x="326463" y="10674"/>
                  </a:lnTo>
                  <a:close/>
                </a:path>
              </a:pathLst>
            </a:custGeom>
            <a:solidFill>
              <a:srgbClr val="D6AB38"/>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33358012-B8DF-4D38-8FA4-1B9610D2A75E}"/>
                </a:ext>
              </a:extLst>
            </p:cNvPr>
            <p:cNvSpPr/>
            <p:nvPr/>
          </p:nvSpPr>
          <p:spPr>
            <a:xfrm rot="10800000">
              <a:off x="3039248" y="3732276"/>
              <a:ext cx="2653342" cy="1005841"/>
            </a:xfrm>
            <a:custGeom>
              <a:avLst/>
              <a:gdLst>
                <a:gd name="connsiteX0" fmla="*/ 1856645 w 2653342"/>
                <a:gd name="connsiteY0" fmla="*/ 1005841 h 1005841"/>
                <a:gd name="connsiteX1" fmla="*/ 1856645 w 2653342"/>
                <a:gd name="connsiteY1" fmla="*/ 1005840 h 1005841"/>
                <a:gd name="connsiteX2" fmla="*/ 0 w 2653342"/>
                <a:gd name="connsiteY2" fmla="*/ 1005840 h 1005841"/>
                <a:gd name="connsiteX3" fmla="*/ 0 w 2653342"/>
                <a:gd name="connsiteY3" fmla="*/ 0 h 1005841"/>
                <a:gd name="connsiteX4" fmla="*/ 1864157 w 2653342"/>
                <a:gd name="connsiteY4" fmla="*/ 0 h 1005841"/>
                <a:gd name="connsiteX5" fmla="*/ 1864157 w 2653342"/>
                <a:gd name="connsiteY5" fmla="*/ 4742 h 1005841"/>
                <a:gd name="connsiteX6" fmla="*/ 2653342 w 2653342"/>
                <a:gd name="connsiteY6" fmla="*/ 502921 h 1005841"/>
                <a:gd name="connsiteX7" fmla="*/ 1864157 w 2653342"/>
                <a:gd name="connsiteY7" fmla="*/ 1001099 h 1005841"/>
                <a:gd name="connsiteX8" fmla="*/ 1864157 w 2653342"/>
                <a:gd name="connsiteY8" fmla="*/ 1005840 h 1005841"/>
                <a:gd name="connsiteX9" fmla="*/ 1856646 w 2653342"/>
                <a:gd name="connsiteY9" fmla="*/ 1005840 h 1005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53342" h="1005841">
                  <a:moveTo>
                    <a:pt x="1856645" y="1005841"/>
                  </a:moveTo>
                  <a:lnTo>
                    <a:pt x="1856645" y="1005840"/>
                  </a:lnTo>
                  <a:lnTo>
                    <a:pt x="0" y="1005840"/>
                  </a:lnTo>
                  <a:lnTo>
                    <a:pt x="0" y="0"/>
                  </a:lnTo>
                  <a:lnTo>
                    <a:pt x="1864157" y="0"/>
                  </a:lnTo>
                  <a:lnTo>
                    <a:pt x="1864157" y="4742"/>
                  </a:lnTo>
                  <a:lnTo>
                    <a:pt x="2653342" y="502921"/>
                  </a:lnTo>
                  <a:lnTo>
                    <a:pt x="1864157" y="1001099"/>
                  </a:lnTo>
                  <a:lnTo>
                    <a:pt x="1864157" y="1005840"/>
                  </a:lnTo>
                  <a:lnTo>
                    <a:pt x="1856646" y="1005840"/>
                  </a:lnTo>
                  <a:close/>
                </a:path>
              </a:pathLst>
            </a:custGeom>
            <a:grp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4" name="Group 13">
            <a:extLst>
              <a:ext uri="{FF2B5EF4-FFF2-40B4-BE49-F238E27FC236}">
                <a16:creationId xmlns:a16="http://schemas.microsoft.com/office/drawing/2014/main" id="{188D0546-5FE5-41E0-BBD7-30F393454343}"/>
              </a:ext>
            </a:extLst>
          </p:cNvPr>
          <p:cNvGrpSpPr/>
          <p:nvPr/>
        </p:nvGrpSpPr>
        <p:grpSpPr>
          <a:xfrm>
            <a:off x="3028364" y="2607076"/>
            <a:ext cx="5875109" cy="1117248"/>
            <a:chOff x="3028364" y="2607076"/>
            <a:chExt cx="5875109" cy="1117248"/>
          </a:xfrm>
          <a:solidFill>
            <a:srgbClr val="4CC8EC"/>
          </a:solidFill>
        </p:grpSpPr>
        <p:sp>
          <p:nvSpPr>
            <p:cNvPr id="29" name="Rectangle 28">
              <a:extLst>
                <a:ext uri="{FF2B5EF4-FFF2-40B4-BE49-F238E27FC236}">
                  <a16:creationId xmlns:a16="http://schemas.microsoft.com/office/drawing/2014/main" id="{77085D22-9C6C-4D4B-A11F-3DE9516B554A}"/>
                </a:ext>
              </a:extLst>
            </p:cNvPr>
            <p:cNvSpPr/>
            <p:nvPr/>
          </p:nvSpPr>
          <p:spPr>
            <a:xfrm rot="10800000">
              <a:off x="7455673" y="3052074"/>
              <a:ext cx="1447800" cy="594917"/>
            </a:xfrm>
            <a:prstGeom prst="rect">
              <a:avLst/>
            </a:prstGeom>
            <a:grp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CC041F53-CBC8-45EC-9A4D-0D6CC8FE3FE8}"/>
                </a:ext>
              </a:extLst>
            </p:cNvPr>
            <p:cNvSpPr/>
            <p:nvPr/>
          </p:nvSpPr>
          <p:spPr>
            <a:xfrm rot="11213483">
              <a:off x="5607324" y="2717832"/>
              <a:ext cx="1906721" cy="1006492"/>
            </a:xfrm>
            <a:custGeom>
              <a:avLst/>
              <a:gdLst>
                <a:gd name="connsiteX0" fmla="*/ 0 w 1906721"/>
                <a:gd name="connsiteY0" fmla="*/ 184198 h 1006492"/>
                <a:gd name="connsiteX1" fmla="*/ 1785076 w 1906721"/>
                <a:gd name="connsiteY1" fmla="*/ 0 h 1006492"/>
                <a:gd name="connsiteX2" fmla="*/ 1906721 w 1906721"/>
                <a:gd name="connsiteY2" fmla="*/ 1006492 h 1006492"/>
                <a:gd name="connsiteX3" fmla="*/ 257111 w 1906721"/>
                <a:gd name="connsiteY3" fmla="*/ 801681 h 1006492"/>
                <a:gd name="connsiteX4" fmla="*/ 71152 w 1906721"/>
                <a:gd name="connsiteY4" fmla="*/ 772903 h 10064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6721" h="1006492">
                  <a:moveTo>
                    <a:pt x="0" y="184198"/>
                  </a:moveTo>
                  <a:lnTo>
                    <a:pt x="1785076" y="0"/>
                  </a:lnTo>
                  <a:lnTo>
                    <a:pt x="1906721" y="1006492"/>
                  </a:lnTo>
                  <a:lnTo>
                    <a:pt x="257111" y="801681"/>
                  </a:lnTo>
                  <a:lnTo>
                    <a:pt x="71152" y="772903"/>
                  </a:lnTo>
                  <a:close/>
                </a:path>
              </a:pathLst>
            </a:custGeom>
            <a:solidFill>
              <a:srgbClr val="2EAACE"/>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F92F74E8-5B0C-44F4-90FA-56C732655359}"/>
                </a:ext>
              </a:extLst>
            </p:cNvPr>
            <p:cNvSpPr/>
            <p:nvPr/>
          </p:nvSpPr>
          <p:spPr>
            <a:xfrm rot="10800000">
              <a:off x="3028364" y="2607076"/>
              <a:ext cx="2660854" cy="1012805"/>
            </a:xfrm>
            <a:custGeom>
              <a:avLst/>
              <a:gdLst>
                <a:gd name="connsiteX0" fmla="*/ 1864157 w 2660854"/>
                <a:gd name="connsiteY0" fmla="*/ 1012805 h 1012805"/>
                <a:gd name="connsiteX1" fmla="*/ 1864157 w 2660854"/>
                <a:gd name="connsiteY1" fmla="*/ 1005840 h 1012805"/>
                <a:gd name="connsiteX2" fmla="*/ 0 w 2660854"/>
                <a:gd name="connsiteY2" fmla="*/ 1005840 h 1012805"/>
                <a:gd name="connsiteX3" fmla="*/ 0 w 2660854"/>
                <a:gd name="connsiteY3" fmla="*/ 0 h 1012805"/>
                <a:gd name="connsiteX4" fmla="*/ 1864157 w 2660854"/>
                <a:gd name="connsiteY4" fmla="*/ 0 h 1012805"/>
                <a:gd name="connsiteX5" fmla="*/ 1864157 w 2660854"/>
                <a:gd name="connsiteY5" fmla="*/ 6965 h 1012805"/>
                <a:gd name="connsiteX6" fmla="*/ 2660854 w 2660854"/>
                <a:gd name="connsiteY6" fmla="*/ 509885 h 1012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60854" h="1012805">
                  <a:moveTo>
                    <a:pt x="1864157" y="1012805"/>
                  </a:moveTo>
                  <a:lnTo>
                    <a:pt x="1864157" y="1005840"/>
                  </a:lnTo>
                  <a:lnTo>
                    <a:pt x="0" y="1005840"/>
                  </a:lnTo>
                  <a:lnTo>
                    <a:pt x="0" y="0"/>
                  </a:lnTo>
                  <a:lnTo>
                    <a:pt x="1864157" y="0"/>
                  </a:lnTo>
                  <a:lnTo>
                    <a:pt x="1864157" y="6965"/>
                  </a:lnTo>
                  <a:lnTo>
                    <a:pt x="2660854" y="509885"/>
                  </a:lnTo>
                  <a:close/>
                </a:path>
              </a:pathLst>
            </a:custGeom>
            <a:grp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5" name="Group 14">
            <a:extLst>
              <a:ext uri="{FF2B5EF4-FFF2-40B4-BE49-F238E27FC236}">
                <a16:creationId xmlns:a16="http://schemas.microsoft.com/office/drawing/2014/main" id="{315AA07C-E6F7-4B9B-8ACA-37242F1F91D5}"/>
              </a:ext>
            </a:extLst>
          </p:cNvPr>
          <p:cNvGrpSpPr/>
          <p:nvPr/>
        </p:nvGrpSpPr>
        <p:grpSpPr>
          <a:xfrm>
            <a:off x="3006593" y="1438805"/>
            <a:ext cx="5889953" cy="1536185"/>
            <a:chOff x="3006593" y="1438805"/>
            <a:chExt cx="5889953" cy="1536185"/>
          </a:xfrm>
          <a:solidFill>
            <a:srgbClr val="FF7467"/>
          </a:solidFill>
        </p:grpSpPr>
        <p:sp>
          <p:nvSpPr>
            <p:cNvPr id="30" name="Rectangle 29">
              <a:extLst>
                <a:ext uri="{FF2B5EF4-FFF2-40B4-BE49-F238E27FC236}">
                  <a16:creationId xmlns:a16="http://schemas.microsoft.com/office/drawing/2014/main" id="{F935E01A-E1E0-46E2-ADCB-134E2B33F319}"/>
                </a:ext>
              </a:extLst>
            </p:cNvPr>
            <p:cNvSpPr/>
            <p:nvPr/>
          </p:nvSpPr>
          <p:spPr>
            <a:xfrm rot="10800000">
              <a:off x="7448746" y="2389774"/>
              <a:ext cx="1447800" cy="585216"/>
            </a:xfrm>
            <a:prstGeom prst="rect">
              <a:avLst/>
            </a:prstGeom>
            <a:grp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9CEFC4F8-C4A1-4993-985C-8AE132850B0E}"/>
                </a:ext>
              </a:extLst>
            </p:cNvPr>
            <p:cNvSpPr/>
            <p:nvPr/>
          </p:nvSpPr>
          <p:spPr>
            <a:xfrm rot="11955770">
              <a:off x="5438610" y="1762609"/>
              <a:ext cx="2202777" cy="928949"/>
            </a:xfrm>
            <a:custGeom>
              <a:avLst/>
              <a:gdLst>
                <a:gd name="connsiteX0" fmla="*/ 0 w 2202777"/>
                <a:gd name="connsiteY0" fmla="*/ 64527 h 928949"/>
                <a:gd name="connsiteX1" fmla="*/ 1878140 w 2202777"/>
                <a:gd name="connsiteY1" fmla="*/ 0 h 928949"/>
                <a:gd name="connsiteX2" fmla="*/ 2202777 w 2202777"/>
                <a:gd name="connsiteY2" fmla="*/ 928949 h 928949"/>
                <a:gd name="connsiteX3" fmla="*/ 188534 w 2202777"/>
                <a:gd name="connsiteY3" fmla="*/ 604017 h 928949"/>
              </a:gdLst>
              <a:ahLst/>
              <a:cxnLst>
                <a:cxn ang="0">
                  <a:pos x="connsiteX0" y="connsiteY0"/>
                </a:cxn>
                <a:cxn ang="0">
                  <a:pos x="connsiteX1" y="connsiteY1"/>
                </a:cxn>
                <a:cxn ang="0">
                  <a:pos x="connsiteX2" y="connsiteY2"/>
                </a:cxn>
                <a:cxn ang="0">
                  <a:pos x="connsiteX3" y="connsiteY3"/>
                </a:cxn>
              </a:cxnLst>
              <a:rect l="l" t="t" r="r" b="b"/>
              <a:pathLst>
                <a:path w="2202777" h="928949">
                  <a:moveTo>
                    <a:pt x="0" y="64527"/>
                  </a:moveTo>
                  <a:lnTo>
                    <a:pt x="1878140" y="0"/>
                  </a:lnTo>
                  <a:lnTo>
                    <a:pt x="2202777" y="928949"/>
                  </a:lnTo>
                  <a:lnTo>
                    <a:pt x="188534" y="604017"/>
                  </a:lnTo>
                  <a:close/>
                </a:path>
              </a:pathLst>
            </a:custGeom>
            <a:solidFill>
              <a:srgbClr val="E15649"/>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5C4D4B34-1577-4275-92E0-6F9FC2AA42A7}"/>
                </a:ext>
              </a:extLst>
            </p:cNvPr>
            <p:cNvSpPr/>
            <p:nvPr/>
          </p:nvSpPr>
          <p:spPr>
            <a:xfrm rot="10800000">
              <a:off x="3006593" y="1438805"/>
              <a:ext cx="2660854" cy="987552"/>
            </a:xfrm>
            <a:custGeom>
              <a:avLst/>
              <a:gdLst>
                <a:gd name="connsiteX0" fmla="*/ 1864157 w 2660854"/>
                <a:gd name="connsiteY0" fmla="*/ 1005841 h 1005841"/>
                <a:gd name="connsiteX1" fmla="*/ 0 w 2660854"/>
                <a:gd name="connsiteY1" fmla="*/ 1005841 h 1005841"/>
                <a:gd name="connsiteX2" fmla="*/ 0 w 2660854"/>
                <a:gd name="connsiteY2" fmla="*/ 1 h 1005841"/>
                <a:gd name="connsiteX3" fmla="*/ 1864157 w 2660854"/>
                <a:gd name="connsiteY3" fmla="*/ 1 h 1005841"/>
                <a:gd name="connsiteX4" fmla="*/ 1864157 w 2660854"/>
                <a:gd name="connsiteY4" fmla="*/ 0 h 1005841"/>
                <a:gd name="connsiteX5" fmla="*/ 2660854 w 2660854"/>
                <a:gd name="connsiteY5" fmla="*/ 502921 h 1005841"/>
                <a:gd name="connsiteX6" fmla="*/ 1864157 w 2660854"/>
                <a:gd name="connsiteY6" fmla="*/ 1005840 h 1005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60854" h="1005841">
                  <a:moveTo>
                    <a:pt x="1864157" y="1005841"/>
                  </a:moveTo>
                  <a:lnTo>
                    <a:pt x="0" y="1005841"/>
                  </a:lnTo>
                  <a:lnTo>
                    <a:pt x="0" y="1"/>
                  </a:lnTo>
                  <a:lnTo>
                    <a:pt x="1864157" y="1"/>
                  </a:lnTo>
                  <a:lnTo>
                    <a:pt x="1864157" y="0"/>
                  </a:lnTo>
                  <a:lnTo>
                    <a:pt x="2660854" y="502921"/>
                  </a:lnTo>
                  <a:lnTo>
                    <a:pt x="1864157" y="1005840"/>
                  </a:lnTo>
                  <a:close/>
                </a:path>
              </a:pathLst>
            </a:custGeom>
            <a:grp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57" name="TextBox 56">
            <a:extLst>
              <a:ext uri="{FF2B5EF4-FFF2-40B4-BE49-F238E27FC236}">
                <a16:creationId xmlns:a16="http://schemas.microsoft.com/office/drawing/2014/main" id="{02CE8C61-739F-4A4E-B610-ED7702F15B8B}"/>
              </a:ext>
            </a:extLst>
          </p:cNvPr>
          <p:cNvSpPr txBox="1"/>
          <p:nvPr/>
        </p:nvSpPr>
        <p:spPr>
          <a:xfrm>
            <a:off x="161645" y="1420517"/>
            <a:ext cx="2684038" cy="947952"/>
          </a:xfrm>
          <a:prstGeom prst="rect">
            <a:avLst/>
          </a:prstGeom>
          <a:noFill/>
        </p:spPr>
        <p:txBody>
          <a:bodyPr wrap="square" rtlCol="0">
            <a:spAutoFit/>
          </a:bodyPr>
          <a:lstStyle/>
          <a:p>
            <a:pPr algn="ctr" defTabSz="1219170">
              <a:spcBef>
                <a:spcPct val="20000"/>
              </a:spcBef>
              <a:defRPr/>
            </a:pPr>
            <a:r>
              <a:rPr lang="en-US" sz="1400" b="1" dirty="0">
                <a:solidFill>
                  <a:srgbClr val="FF7467"/>
                </a:solidFill>
                <a:latin typeface="Candara" panose="020E0502030303020204" pitchFamily="34" charset="0"/>
              </a:rPr>
              <a:t>LOREM IPSUM</a:t>
            </a:r>
            <a:endParaRPr lang="en-US" sz="1400" dirty="0">
              <a:solidFill>
                <a:srgbClr val="FF7467"/>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 sed do eiusmod tempor incididunt. </a:t>
            </a:r>
          </a:p>
        </p:txBody>
      </p:sp>
      <p:sp>
        <p:nvSpPr>
          <p:cNvPr id="60" name="TextBox 59">
            <a:extLst>
              <a:ext uri="{FF2B5EF4-FFF2-40B4-BE49-F238E27FC236}">
                <a16:creationId xmlns:a16="http://schemas.microsoft.com/office/drawing/2014/main" id="{2C74414C-0AE7-4002-8F9E-00E0E4F369C2}"/>
              </a:ext>
            </a:extLst>
          </p:cNvPr>
          <p:cNvSpPr txBox="1"/>
          <p:nvPr/>
        </p:nvSpPr>
        <p:spPr>
          <a:xfrm>
            <a:off x="161645" y="2607076"/>
            <a:ext cx="2684038" cy="947952"/>
          </a:xfrm>
          <a:prstGeom prst="rect">
            <a:avLst/>
          </a:prstGeom>
          <a:noFill/>
        </p:spPr>
        <p:txBody>
          <a:bodyPr wrap="square" rtlCol="0">
            <a:spAutoFit/>
          </a:bodyPr>
          <a:lstStyle/>
          <a:p>
            <a:pPr algn="ctr" defTabSz="1219170">
              <a:spcBef>
                <a:spcPct val="20000"/>
              </a:spcBef>
              <a:defRPr/>
            </a:pPr>
            <a:r>
              <a:rPr lang="en-US" sz="1400" b="1" dirty="0">
                <a:solidFill>
                  <a:srgbClr val="4CC8EC"/>
                </a:solidFill>
                <a:latin typeface="Candara" panose="020E0502030303020204" pitchFamily="34" charset="0"/>
              </a:rPr>
              <a:t>LOREM IPSUM</a:t>
            </a:r>
            <a:endParaRPr lang="en-US" sz="1400" dirty="0">
              <a:solidFill>
                <a:srgbClr val="4CC8EC"/>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 sed do eiusmod tempor incididunt. </a:t>
            </a:r>
          </a:p>
        </p:txBody>
      </p:sp>
      <p:sp>
        <p:nvSpPr>
          <p:cNvPr id="63" name="TextBox 62">
            <a:extLst>
              <a:ext uri="{FF2B5EF4-FFF2-40B4-BE49-F238E27FC236}">
                <a16:creationId xmlns:a16="http://schemas.microsoft.com/office/drawing/2014/main" id="{F6D511F7-2080-4A5E-8D24-7591BDDF3ECC}"/>
              </a:ext>
            </a:extLst>
          </p:cNvPr>
          <p:cNvSpPr txBox="1"/>
          <p:nvPr/>
        </p:nvSpPr>
        <p:spPr>
          <a:xfrm>
            <a:off x="167087" y="3726754"/>
            <a:ext cx="2684038" cy="947952"/>
          </a:xfrm>
          <a:prstGeom prst="rect">
            <a:avLst/>
          </a:prstGeom>
          <a:noFill/>
        </p:spPr>
        <p:txBody>
          <a:bodyPr wrap="square" rtlCol="0">
            <a:spAutoFit/>
          </a:bodyPr>
          <a:lstStyle/>
          <a:p>
            <a:pPr algn="ctr" defTabSz="1219170">
              <a:spcBef>
                <a:spcPct val="20000"/>
              </a:spcBef>
              <a:defRPr/>
            </a:pPr>
            <a:r>
              <a:rPr lang="en-US" sz="1400" b="1" dirty="0">
                <a:solidFill>
                  <a:srgbClr val="F4C956"/>
                </a:solidFill>
                <a:latin typeface="Candara" panose="020E0502030303020204" pitchFamily="34" charset="0"/>
              </a:rPr>
              <a:t>LOREM IPSUM</a:t>
            </a:r>
            <a:endParaRPr lang="en-US" sz="1400" dirty="0">
              <a:solidFill>
                <a:srgbClr val="F4C956"/>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 sed do eiusmod tempor incididunt. </a:t>
            </a:r>
          </a:p>
        </p:txBody>
      </p:sp>
      <p:sp>
        <p:nvSpPr>
          <p:cNvPr id="66" name="TextBox 65">
            <a:extLst>
              <a:ext uri="{FF2B5EF4-FFF2-40B4-BE49-F238E27FC236}">
                <a16:creationId xmlns:a16="http://schemas.microsoft.com/office/drawing/2014/main" id="{581DCF9A-22C5-4B72-AFC3-BF8BD8CD2045}"/>
              </a:ext>
            </a:extLst>
          </p:cNvPr>
          <p:cNvSpPr txBox="1"/>
          <p:nvPr/>
        </p:nvSpPr>
        <p:spPr>
          <a:xfrm>
            <a:off x="159651" y="4978009"/>
            <a:ext cx="2684038" cy="947952"/>
          </a:xfrm>
          <a:prstGeom prst="rect">
            <a:avLst/>
          </a:prstGeom>
          <a:noFill/>
        </p:spPr>
        <p:txBody>
          <a:bodyPr wrap="square" rtlCol="0">
            <a:spAutoFit/>
          </a:bodyPr>
          <a:lstStyle/>
          <a:p>
            <a:pPr algn="ctr" defTabSz="1219170">
              <a:spcBef>
                <a:spcPct val="20000"/>
              </a:spcBef>
              <a:defRPr/>
            </a:pPr>
            <a:r>
              <a:rPr lang="en-US" sz="1400" b="1" dirty="0">
                <a:solidFill>
                  <a:srgbClr val="57CCC6"/>
                </a:solidFill>
                <a:latin typeface="Candara" panose="020E0502030303020204" pitchFamily="34" charset="0"/>
              </a:rPr>
              <a:t>LOREM IPSUM</a:t>
            </a:r>
            <a:endParaRPr lang="en-US" sz="1400" dirty="0">
              <a:solidFill>
                <a:srgbClr val="57CCC6"/>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 sed do eiusmod tempor incididunt. </a:t>
            </a:r>
          </a:p>
        </p:txBody>
      </p:sp>
      <p:sp>
        <p:nvSpPr>
          <p:cNvPr id="69" name="TextBox 68">
            <a:extLst>
              <a:ext uri="{FF2B5EF4-FFF2-40B4-BE49-F238E27FC236}">
                <a16:creationId xmlns:a16="http://schemas.microsoft.com/office/drawing/2014/main" id="{252CEAA2-1FD8-4C33-8DA2-E6BB0C489001}"/>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70" name="Freeform 370">
            <a:extLst>
              <a:ext uri="{FF2B5EF4-FFF2-40B4-BE49-F238E27FC236}">
                <a16:creationId xmlns:a16="http://schemas.microsoft.com/office/drawing/2014/main" id="{D89D1D27-CE4C-4F5B-A05D-01D9FDF1E540}"/>
              </a:ext>
            </a:extLst>
          </p:cNvPr>
          <p:cNvSpPr>
            <a:spLocks noChangeAspect="1" noEditPoints="1"/>
          </p:cNvSpPr>
          <p:nvPr/>
        </p:nvSpPr>
        <p:spPr bwMode="auto">
          <a:xfrm>
            <a:off x="3638164" y="5283692"/>
            <a:ext cx="457200" cy="406696"/>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1" name="Freeform 364">
            <a:extLst>
              <a:ext uri="{FF2B5EF4-FFF2-40B4-BE49-F238E27FC236}">
                <a16:creationId xmlns:a16="http://schemas.microsoft.com/office/drawing/2014/main" id="{933F9C0E-CB52-4127-AA76-39007AA79710}"/>
              </a:ext>
            </a:extLst>
          </p:cNvPr>
          <p:cNvSpPr>
            <a:spLocks noChangeAspect="1" noEditPoints="1"/>
          </p:cNvSpPr>
          <p:nvPr/>
        </p:nvSpPr>
        <p:spPr bwMode="auto">
          <a:xfrm>
            <a:off x="3673153" y="2925595"/>
            <a:ext cx="395481" cy="36576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2" name="Freeform 381">
            <a:extLst>
              <a:ext uri="{FF2B5EF4-FFF2-40B4-BE49-F238E27FC236}">
                <a16:creationId xmlns:a16="http://schemas.microsoft.com/office/drawing/2014/main" id="{13D43063-6C01-42D8-BED6-97FD17081EF1}"/>
              </a:ext>
            </a:extLst>
          </p:cNvPr>
          <p:cNvSpPr>
            <a:spLocks noChangeAspect="1" noEditPoints="1"/>
          </p:cNvSpPr>
          <p:nvPr/>
        </p:nvSpPr>
        <p:spPr bwMode="auto">
          <a:xfrm>
            <a:off x="3688145" y="3993645"/>
            <a:ext cx="457200" cy="414170"/>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3" name="Freeform 374">
            <a:extLst>
              <a:ext uri="{FF2B5EF4-FFF2-40B4-BE49-F238E27FC236}">
                <a16:creationId xmlns:a16="http://schemas.microsoft.com/office/drawing/2014/main" id="{055DC67F-57BD-4C45-86FE-05632C6E6745}"/>
              </a:ext>
            </a:extLst>
          </p:cNvPr>
          <p:cNvSpPr>
            <a:spLocks noChangeAspect="1" noEditPoints="1"/>
          </p:cNvSpPr>
          <p:nvPr/>
        </p:nvSpPr>
        <p:spPr bwMode="auto">
          <a:xfrm>
            <a:off x="3681088" y="1648614"/>
            <a:ext cx="457200" cy="491757"/>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4" name="TextBox 73">
            <a:extLst>
              <a:ext uri="{FF2B5EF4-FFF2-40B4-BE49-F238E27FC236}">
                <a16:creationId xmlns:a16="http://schemas.microsoft.com/office/drawing/2014/main" id="{5477CFB3-5FD7-47D8-BBD8-6AB4F456D749}"/>
              </a:ext>
            </a:extLst>
          </p:cNvPr>
          <p:cNvSpPr txBox="1"/>
          <p:nvPr/>
        </p:nvSpPr>
        <p:spPr>
          <a:xfrm>
            <a:off x="4243065" y="1609415"/>
            <a:ext cx="1237524" cy="646331"/>
          </a:xfrm>
          <a:prstGeom prst="rect">
            <a:avLst/>
          </a:prstGeom>
          <a:noFill/>
        </p:spPr>
        <p:txBody>
          <a:bodyPr wrap="square" rtlCol="0">
            <a:spAutoFit/>
          </a:bodyPr>
          <a:lstStyle/>
          <a:p>
            <a:pPr algn="ctr"/>
            <a:r>
              <a:rPr lang="en-US" sz="3600" b="1" dirty="0">
                <a:solidFill>
                  <a:schemeClr val="bg1"/>
                </a:solidFill>
                <a:latin typeface="Lato"/>
              </a:rPr>
              <a:t>25%</a:t>
            </a:r>
          </a:p>
        </p:txBody>
      </p:sp>
      <p:sp>
        <p:nvSpPr>
          <p:cNvPr id="75" name="TextBox 74">
            <a:extLst>
              <a:ext uri="{FF2B5EF4-FFF2-40B4-BE49-F238E27FC236}">
                <a16:creationId xmlns:a16="http://schemas.microsoft.com/office/drawing/2014/main" id="{F1919C44-6C2F-4F1D-9F13-3D67FA4EF6E3}"/>
              </a:ext>
            </a:extLst>
          </p:cNvPr>
          <p:cNvSpPr txBox="1"/>
          <p:nvPr/>
        </p:nvSpPr>
        <p:spPr>
          <a:xfrm>
            <a:off x="4243065" y="2785309"/>
            <a:ext cx="1237524" cy="646331"/>
          </a:xfrm>
          <a:prstGeom prst="rect">
            <a:avLst/>
          </a:prstGeom>
          <a:noFill/>
        </p:spPr>
        <p:txBody>
          <a:bodyPr wrap="square" rtlCol="0">
            <a:spAutoFit/>
          </a:bodyPr>
          <a:lstStyle/>
          <a:p>
            <a:pPr algn="ctr"/>
            <a:r>
              <a:rPr lang="en-US" sz="3600" b="1" dirty="0">
                <a:solidFill>
                  <a:schemeClr val="bg1"/>
                </a:solidFill>
                <a:latin typeface="Lato"/>
              </a:rPr>
              <a:t>25%</a:t>
            </a:r>
          </a:p>
        </p:txBody>
      </p:sp>
      <p:sp>
        <p:nvSpPr>
          <p:cNvPr id="76" name="TextBox 75">
            <a:extLst>
              <a:ext uri="{FF2B5EF4-FFF2-40B4-BE49-F238E27FC236}">
                <a16:creationId xmlns:a16="http://schemas.microsoft.com/office/drawing/2014/main" id="{84D2974D-5D27-4E12-AF9A-B35CEB49661D}"/>
              </a:ext>
            </a:extLst>
          </p:cNvPr>
          <p:cNvSpPr txBox="1"/>
          <p:nvPr/>
        </p:nvSpPr>
        <p:spPr>
          <a:xfrm>
            <a:off x="4274335" y="3865419"/>
            <a:ext cx="1237524" cy="646331"/>
          </a:xfrm>
          <a:prstGeom prst="rect">
            <a:avLst/>
          </a:prstGeom>
          <a:noFill/>
        </p:spPr>
        <p:txBody>
          <a:bodyPr wrap="square" rtlCol="0">
            <a:spAutoFit/>
          </a:bodyPr>
          <a:lstStyle/>
          <a:p>
            <a:pPr algn="ctr"/>
            <a:r>
              <a:rPr lang="en-US" sz="3600" b="1" dirty="0">
                <a:solidFill>
                  <a:schemeClr val="bg1"/>
                </a:solidFill>
                <a:latin typeface="Lato"/>
              </a:rPr>
              <a:t>25%</a:t>
            </a:r>
          </a:p>
        </p:txBody>
      </p:sp>
      <p:sp>
        <p:nvSpPr>
          <p:cNvPr id="77" name="TextBox 76">
            <a:extLst>
              <a:ext uri="{FF2B5EF4-FFF2-40B4-BE49-F238E27FC236}">
                <a16:creationId xmlns:a16="http://schemas.microsoft.com/office/drawing/2014/main" id="{7CC166E1-E1FB-4C18-8C14-D8084DD47F1F}"/>
              </a:ext>
            </a:extLst>
          </p:cNvPr>
          <p:cNvSpPr txBox="1"/>
          <p:nvPr/>
        </p:nvSpPr>
        <p:spPr>
          <a:xfrm>
            <a:off x="4274335" y="5159194"/>
            <a:ext cx="1237524" cy="646331"/>
          </a:xfrm>
          <a:prstGeom prst="rect">
            <a:avLst/>
          </a:prstGeom>
          <a:noFill/>
        </p:spPr>
        <p:txBody>
          <a:bodyPr wrap="square" rtlCol="0">
            <a:spAutoFit/>
          </a:bodyPr>
          <a:lstStyle/>
          <a:p>
            <a:pPr algn="ctr"/>
            <a:r>
              <a:rPr lang="en-US" sz="3600" b="1" dirty="0">
                <a:solidFill>
                  <a:schemeClr val="bg1"/>
                </a:solidFill>
                <a:latin typeface="Lato"/>
              </a:rPr>
              <a:t>25%</a:t>
            </a:r>
          </a:p>
        </p:txBody>
      </p:sp>
      <p:pic>
        <p:nvPicPr>
          <p:cNvPr id="43" name="Picture 42" descr="cup.png"/>
          <p:cNvPicPr>
            <a:picLocks noChangeAspect="1"/>
          </p:cNvPicPr>
          <p:nvPr/>
        </p:nvPicPr>
        <p:blipFill>
          <a:blip r:embed="rId2"/>
          <a:stretch>
            <a:fillRect/>
          </a:stretch>
        </p:blipFill>
        <p:spPr>
          <a:xfrm>
            <a:off x="7086600" y="1752600"/>
            <a:ext cx="4083717" cy="4572000"/>
          </a:xfrm>
          <a:prstGeom prst="rect">
            <a:avLst/>
          </a:prstGeom>
          <a:effectLst>
            <a:outerShdw blurRad="50800" dist="38100" dir="8100000" algn="tr" rotWithShape="0">
              <a:prstClr val="black">
                <a:alpha val="40000"/>
              </a:prstClr>
            </a:outerShdw>
          </a:effectLst>
        </p:spPr>
      </p:pic>
      <p:pic>
        <p:nvPicPr>
          <p:cNvPr id="35" name="Picture 34">
            <a:hlinkClick r:id="rId3"/>
            <a:extLst>
              <a:ext uri="{FF2B5EF4-FFF2-40B4-BE49-F238E27FC236}">
                <a16:creationId xmlns:a16="http://schemas.microsoft.com/office/drawing/2014/main" id="{F66D9153-9518-4A2B-B91C-1216AC8EDE3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5964936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500"/>
                                        <p:tgtEl>
                                          <p:spTgt spid="69"/>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3"/>
                                        </p:tgtEl>
                                        <p:attrNameLst>
                                          <p:attrName>style.visibility</p:attrName>
                                        </p:attrNameLst>
                                      </p:cBhvr>
                                      <p:to>
                                        <p:strVal val="visible"/>
                                      </p:to>
                                    </p:set>
                                    <p:anim calcmode="lin" valueType="num">
                                      <p:cBhvr>
                                        <p:cTn id="11" dur="500" fill="hold"/>
                                        <p:tgtEl>
                                          <p:spTgt spid="43"/>
                                        </p:tgtEl>
                                        <p:attrNameLst>
                                          <p:attrName>ppt_w</p:attrName>
                                        </p:attrNameLst>
                                      </p:cBhvr>
                                      <p:tavLst>
                                        <p:tav tm="0">
                                          <p:val>
                                            <p:fltVal val="0"/>
                                          </p:val>
                                        </p:tav>
                                        <p:tav tm="100000">
                                          <p:val>
                                            <p:strVal val="#ppt_w"/>
                                          </p:val>
                                        </p:tav>
                                      </p:tavLst>
                                    </p:anim>
                                    <p:anim calcmode="lin" valueType="num">
                                      <p:cBhvr>
                                        <p:cTn id="12" dur="500" fill="hold"/>
                                        <p:tgtEl>
                                          <p:spTgt spid="43"/>
                                        </p:tgtEl>
                                        <p:attrNameLst>
                                          <p:attrName>ppt_h</p:attrName>
                                        </p:attrNameLst>
                                      </p:cBhvr>
                                      <p:tavLst>
                                        <p:tav tm="0">
                                          <p:val>
                                            <p:fltVal val="0"/>
                                          </p:val>
                                        </p:tav>
                                        <p:tav tm="100000">
                                          <p:val>
                                            <p:strVal val="#ppt_h"/>
                                          </p:val>
                                        </p:tav>
                                      </p:tavLst>
                                    </p:anim>
                                    <p:animEffect transition="in" filter="fade">
                                      <p:cBhvr>
                                        <p:cTn id="13" dur="500"/>
                                        <p:tgtEl>
                                          <p:spTgt spid="43"/>
                                        </p:tgtEl>
                                      </p:cBhvr>
                                    </p:animEffect>
                                  </p:childTnLst>
                                </p:cTn>
                              </p:par>
                            </p:childTnLst>
                          </p:cTn>
                        </p:par>
                        <p:par>
                          <p:cTn id="14" fill="hold">
                            <p:stCondLst>
                              <p:cond delay="1000"/>
                            </p:stCondLst>
                            <p:childTnLst>
                              <p:par>
                                <p:cTn id="15" presetID="22" presetClass="entr" presetSubtype="2"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right)">
                                      <p:cBhvr>
                                        <p:cTn id="17" dur="500"/>
                                        <p:tgtEl>
                                          <p:spTgt spid="15"/>
                                        </p:tgtEl>
                                      </p:cBhvr>
                                    </p:animEffect>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73"/>
                                        </p:tgtEl>
                                        <p:attrNameLst>
                                          <p:attrName>style.visibility</p:attrName>
                                        </p:attrNameLst>
                                      </p:cBhvr>
                                      <p:to>
                                        <p:strVal val="visible"/>
                                      </p:to>
                                    </p:set>
                                    <p:anim calcmode="lin" valueType="num">
                                      <p:cBhvr>
                                        <p:cTn id="21" dur="500" fill="hold"/>
                                        <p:tgtEl>
                                          <p:spTgt spid="73"/>
                                        </p:tgtEl>
                                        <p:attrNameLst>
                                          <p:attrName>ppt_w</p:attrName>
                                        </p:attrNameLst>
                                      </p:cBhvr>
                                      <p:tavLst>
                                        <p:tav tm="0">
                                          <p:val>
                                            <p:fltVal val="0"/>
                                          </p:val>
                                        </p:tav>
                                        <p:tav tm="100000">
                                          <p:val>
                                            <p:strVal val="#ppt_w"/>
                                          </p:val>
                                        </p:tav>
                                      </p:tavLst>
                                    </p:anim>
                                    <p:anim calcmode="lin" valueType="num">
                                      <p:cBhvr>
                                        <p:cTn id="22" dur="500" fill="hold"/>
                                        <p:tgtEl>
                                          <p:spTgt spid="73"/>
                                        </p:tgtEl>
                                        <p:attrNameLst>
                                          <p:attrName>ppt_h</p:attrName>
                                        </p:attrNameLst>
                                      </p:cBhvr>
                                      <p:tavLst>
                                        <p:tav tm="0">
                                          <p:val>
                                            <p:fltVal val="0"/>
                                          </p:val>
                                        </p:tav>
                                        <p:tav tm="100000">
                                          <p:val>
                                            <p:strVal val="#ppt_h"/>
                                          </p:val>
                                        </p:tav>
                                      </p:tavLst>
                                    </p:anim>
                                    <p:animEffect transition="in" filter="fade">
                                      <p:cBhvr>
                                        <p:cTn id="23" dur="500"/>
                                        <p:tgtEl>
                                          <p:spTgt spid="73"/>
                                        </p:tgtEl>
                                      </p:cBhvr>
                                    </p:animEffect>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74"/>
                                        </p:tgtEl>
                                        <p:attrNameLst>
                                          <p:attrName>style.visibility</p:attrName>
                                        </p:attrNameLst>
                                      </p:cBhvr>
                                      <p:to>
                                        <p:strVal val="visible"/>
                                      </p:to>
                                    </p:set>
                                    <p:animEffect transition="in" filter="wipe(left)">
                                      <p:cBhvr>
                                        <p:cTn id="27" dur="500"/>
                                        <p:tgtEl>
                                          <p:spTgt spid="74"/>
                                        </p:tgtEl>
                                      </p:cBhvr>
                                    </p:animEffect>
                                  </p:childTnLst>
                                </p:cTn>
                              </p:par>
                            </p:childTnLst>
                          </p:cTn>
                        </p:par>
                        <p:par>
                          <p:cTn id="28" fill="hold">
                            <p:stCondLst>
                              <p:cond delay="2500"/>
                            </p:stCondLst>
                            <p:childTnLst>
                              <p:par>
                                <p:cTn id="29" presetID="42" presetClass="entr" presetSubtype="0" fill="hold" grpId="0" nodeType="afterEffect">
                                  <p:stCondLst>
                                    <p:cond delay="0"/>
                                  </p:stCondLst>
                                  <p:childTnLst>
                                    <p:set>
                                      <p:cBhvr>
                                        <p:cTn id="30" dur="1" fill="hold">
                                          <p:stCondLst>
                                            <p:cond delay="0"/>
                                          </p:stCondLst>
                                        </p:cTn>
                                        <p:tgtEl>
                                          <p:spTgt spid="57"/>
                                        </p:tgtEl>
                                        <p:attrNameLst>
                                          <p:attrName>style.visibility</p:attrName>
                                        </p:attrNameLst>
                                      </p:cBhvr>
                                      <p:to>
                                        <p:strVal val="visible"/>
                                      </p:to>
                                    </p:set>
                                    <p:animEffect transition="in" filter="fade">
                                      <p:cBhvr>
                                        <p:cTn id="31" dur="1000"/>
                                        <p:tgtEl>
                                          <p:spTgt spid="57"/>
                                        </p:tgtEl>
                                      </p:cBhvr>
                                    </p:animEffect>
                                    <p:anim calcmode="lin" valueType="num">
                                      <p:cBhvr>
                                        <p:cTn id="32" dur="1000" fill="hold"/>
                                        <p:tgtEl>
                                          <p:spTgt spid="57"/>
                                        </p:tgtEl>
                                        <p:attrNameLst>
                                          <p:attrName>ppt_x</p:attrName>
                                        </p:attrNameLst>
                                      </p:cBhvr>
                                      <p:tavLst>
                                        <p:tav tm="0">
                                          <p:val>
                                            <p:strVal val="#ppt_x"/>
                                          </p:val>
                                        </p:tav>
                                        <p:tav tm="100000">
                                          <p:val>
                                            <p:strVal val="#ppt_x"/>
                                          </p:val>
                                        </p:tav>
                                      </p:tavLst>
                                    </p:anim>
                                    <p:anim calcmode="lin" valueType="num">
                                      <p:cBhvr>
                                        <p:cTn id="33" dur="1000" fill="hold"/>
                                        <p:tgtEl>
                                          <p:spTgt spid="57"/>
                                        </p:tgtEl>
                                        <p:attrNameLst>
                                          <p:attrName>ppt_y</p:attrName>
                                        </p:attrNameLst>
                                      </p:cBhvr>
                                      <p:tavLst>
                                        <p:tav tm="0">
                                          <p:val>
                                            <p:strVal val="#ppt_y+.1"/>
                                          </p:val>
                                        </p:tav>
                                        <p:tav tm="100000">
                                          <p:val>
                                            <p:strVal val="#ppt_y"/>
                                          </p:val>
                                        </p:tav>
                                      </p:tavLst>
                                    </p:anim>
                                  </p:childTnLst>
                                </p:cTn>
                              </p:par>
                            </p:childTnLst>
                          </p:cTn>
                        </p:par>
                        <p:par>
                          <p:cTn id="34" fill="hold">
                            <p:stCondLst>
                              <p:cond delay="3500"/>
                            </p:stCondLst>
                            <p:childTnLst>
                              <p:par>
                                <p:cTn id="35" presetID="22" presetClass="entr" presetSubtype="2" fill="hold" nodeType="after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wipe(right)">
                                      <p:cBhvr>
                                        <p:cTn id="37" dur="500"/>
                                        <p:tgtEl>
                                          <p:spTgt spid="14"/>
                                        </p:tgtEl>
                                      </p:cBhvr>
                                    </p:animEffect>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71"/>
                                        </p:tgtEl>
                                        <p:attrNameLst>
                                          <p:attrName>style.visibility</p:attrName>
                                        </p:attrNameLst>
                                      </p:cBhvr>
                                      <p:to>
                                        <p:strVal val="visible"/>
                                      </p:to>
                                    </p:set>
                                    <p:anim calcmode="lin" valueType="num">
                                      <p:cBhvr>
                                        <p:cTn id="41" dur="500" fill="hold"/>
                                        <p:tgtEl>
                                          <p:spTgt spid="71"/>
                                        </p:tgtEl>
                                        <p:attrNameLst>
                                          <p:attrName>ppt_w</p:attrName>
                                        </p:attrNameLst>
                                      </p:cBhvr>
                                      <p:tavLst>
                                        <p:tav tm="0">
                                          <p:val>
                                            <p:fltVal val="0"/>
                                          </p:val>
                                        </p:tav>
                                        <p:tav tm="100000">
                                          <p:val>
                                            <p:strVal val="#ppt_w"/>
                                          </p:val>
                                        </p:tav>
                                      </p:tavLst>
                                    </p:anim>
                                    <p:anim calcmode="lin" valueType="num">
                                      <p:cBhvr>
                                        <p:cTn id="42" dur="500" fill="hold"/>
                                        <p:tgtEl>
                                          <p:spTgt spid="71"/>
                                        </p:tgtEl>
                                        <p:attrNameLst>
                                          <p:attrName>ppt_h</p:attrName>
                                        </p:attrNameLst>
                                      </p:cBhvr>
                                      <p:tavLst>
                                        <p:tav tm="0">
                                          <p:val>
                                            <p:fltVal val="0"/>
                                          </p:val>
                                        </p:tav>
                                        <p:tav tm="100000">
                                          <p:val>
                                            <p:strVal val="#ppt_h"/>
                                          </p:val>
                                        </p:tav>
                                      </p:tavLst>
                                    </p:anim>
                                    <p:animEffect transition="in" filter="fade">
                                      <p:cBhvr>
                                        <p:cTn id="43" dur="500"/>
                                        <p:tgtEl>
                                          <p:spTgt spid="71"/>
                                        </p:tgtEl>
                                      </p:cBhvr>
                                    </p:animEffect>
                                  </p:childTnLst>
                                </p:cTn>
                              </p:par>
                            </p:childTnLst>
                          </p:cTn>
                        </p:par>
                        <p:par>
                          <p:cTn id="44" fill="hold">
                            <p:stCondLst>
                              <p:cond delay="4500"/>
                            </p:stCondLst>
                            <p:childTnLst>
                              <p:par>
                                <p:cTn id="45" presetID="22" presetClass="entr" presetSubtype="8" fill="hold" grpId="0" nodeType="afterEffect">
                                  <p:stCondLst>
                                    <p:cond delay="0"/>
                                  </p:stCondLst>
                                  <p:childTnLst>
                                    <p:set>
                                      <p:cBhvr>
                                        <p:cTn id="46" dur="1" fill="hold">
                                          <p:stCondLst>
                                            <p:cond delay="0"/>
                                          </p:stCondLst>
                                        </p:cTn>
                                        <p:tgtEl>
                                          <p:spTgt spid="75"/>
                                        </p:tgtEl>
                                        <p:attrNameLst>
                                          <p:attrName>style.visibility</p:attrName>
                                        </p:attrNameLst>
                                      </p:cBhvr>
                                      <p:to>
                                        <p:strVal val="visible"/>
                                      </p:to>
                                    </p:set>
                                    <p:animEffect transition="in" filter="wipe(left)">
                                      <p:cBhvr>
                                        <p:cTn id="47" dur="500"/>
                                        <p:tgtEl>
                                          <p:spTgt spid="75"/>
                                        </p:tgtEl>
                                      </p:cBhvr>
                                    </p:animEffect>
                                  </p:childTnLst>
                                </p:cTn>
                              </p:par>
                            </p:childTnLst>
                          </p:cTn>
                        </p:par>
                        <p:par>
                          <p:cTn id="48" fill="hold">
                            <p:stCondLst>
                              <p:cond delay="5000"/>
                            </p:stCondLst>
                            <p:childTnLst>
                              <p:par>
                                <p:cTn id="49" presetID="42" presetClass="entr" presetSubtype="0" fill="hold" grpId="0" nodeType="afterEffect">
                                  <p:stCondLst>
                                    <p:cond delay="0"/>
                                  </p:stCondLst>
                                  <p:childTnLst>
                                    <p:set>
                                      <p:cBhvr>
                                        <p:cTn id="50" dur="1" fill="hold">
                                          <p:stCondLst>
                                            <p:cond delay="0"/>
                                          </p:stCondLst>
                                        </p:cTn>
                                        <p:tgtEl>
                                          <p:spTgt spid="60"/>
                                        </p:tgtEl>
                                        <p:attrNameLst>
                                          <p:attrName>style.visibility</p:attrName>
                                        </p:attrNameLst>
                                      </p:cBhvr>
                                      <p:to>
                                        <p:strVal val="visible"/>
                                      </p:to>
                                    </p:set>
                                    <p:animEffect transition="in" filter="fade">
                                      <p:cBhvr>
                                        <p:cTn id="51" dur="1000"/>
                                        <p:tgtEl>
                                          <p:spTgt spid="60"/>
                                        </p:tgtEl>
                                      </p:cBhvr>
                                    </p:animEffect>
                                    <p:anim calcmode="lin" valueType="num">
                                      <p:cBhvr>
                                        <p:cTn id="52" dur="1000" fill="hold"/>
                                        <p:tgtEl>
                                          <p:spTgt spid="60"/>
                                        </p:tgtEl>
                                        <p:attrNameLst>
                                          <p:attrName>ppt_x</p:attrName>
                                        </p:attrNameLst>
                                      </p:cBhvr>
                                      <p:tavLst>
                                        <p:tav tm="0">
                                          <p:val>
                                            <p:strVal val="#ppt_x"/>
                                          </p:val>
                                        </p:tav>
                                        <p:tav tm="100000">
                                          <p:val>
                                            <p:strVal val="#ppt_x"/>
                                          </p:val>
                                        </p:tav>
                                      </p:tavLst>
                                    </p:anim>
                                    <p:anim calcmode="lin" valueType="num">
                                      <p:cBhvr>
                                        <p:cTn id="53" dur="1000" fill="hold"/>
                                        <p:tgtEl>
                                          <p:spTgt spid="60"/>
                                        </p:tgtEl>
                                        <p:attrNameLst>
                                          <p:attrName>ppt_y</p:attrName>
                                        </p:attrNameLst>
                                      </p:cBhvr>
                                      <p:tavLst>
                                        <p:tav tm="0">
                                          <p:val>
                                            <p:strVal val="#ppt_y+.1"/>
                                          </p:val>
                                        </p:tav>
                                        <p:tav tm="100000">
                                          <p:val>
                                            <p:strVal val="#ppt_y"/>
                                          </p:val>
                                        </p:tav>
                                      </p:tavLst>
                                    </p:anim>
                                  </p:childTnLst>
                                </p:cTn>
                              </p:par>
                            </p:childTnLst>
                          </p:cTn>
                        </p:par>
                        <p:par>
                          <p:cTn id="54" fill="hold">
                            <p:stCondLst>
                              <p:cond delay="6000"/>
                            </p:stCondLst>
                            <p:childTnLst>
                              <p:par>
                                <p:cTn id="55" presetID="22" presetClass="entr" presetSubtype="2" fill="hold" nodeType="after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wipe(right)">
                                      <p:cBhvr>
                                        <p:cTn id="57" dur="500"/>
                                        <p:tgtEl>
                                          <p:spTgt spid="13"/>
                                        </p:tgtEl>
                                      </p:cBhvr>
                                    </p:animEffect>
                                  </p:childTnLst>
                                </p:cTn>
                              </p:par>
                            </p:childTnLst>
                          </p:cTn>
                        </p:par>
                        <p:par>
                          <p:cTn id="58" fill="hold">
                            <p:stCondLst>
                              <p:cond delay="6500"/>
                            </p:stCondLst>
                            <p:childTnLst>
                              <p:par>
                                <p:cTn id="59" presetID="53" presetClass="entr" presetSubtype="16" fill="hold" grpId="0" nodeType="afterEffect">
                                  <p:stCondLst>
                                    <p:cond delay="0"/>
                                  </p:stCondLst>
                                  <p:childTnLst>
                                    <p:set>
                                      <p:cBhvr>
                                        <p:cTn id="60" dur="1" fill="hold">
                                          <p:stCondLst>
                                            <p:cond delay="0"/>
                                          </p:stCondLst>
                                        </p:cTn>
                                        <p:tgtEl>
                                          <p:spTgt spid="72"/>
                                        </p:tgtEl>
                                        <p:attrNameLst>
                                          <p:attrName>style.visibility</p:attrName>
                                        </p:attrNameLst>
                                      </p:cBhvr>
                                      <p:to>
                                        <p:strVal val="visible"/>
                                      </p:to>
                                    </p:set>
                                    <p:anim calcmode="lin" valueType="num">
                                      <p:cBhvr>
                                        <p:cTn id="61" dur="500" fill="hold"/>
                                        <p:tgtEl>
                                          <p:spTgt spid="72"/>
                                        </p:tgtEl>
                                        <p:attrNameLst>
                                          <p:attrName>ppt_w</p:attrName>
                                        </p:attrNameLst>
                                      </p:cBhvr>
                                      <p:tavLst>
                                        <p:tav tm="0">
                                          <p:val>
                                            <p:fltVal val="0"/>
                                          </p:val>
                                        </p:tav>
                                        <p:tav tm="100000">
                                          <p:val>
                                            <p:strVal val="#ppt_w"/>
                                          </p:val>
                                        </p:tav>
                                      </p:tavLst>
                                    </p:anim>
                                    <p:anim calcmode="lin" valueType="num">
                                      <p:cBhvr>
                                        <p:cTn id="62" dur="500" fill="hold"/>
                                        <p:tgtEl>
                                          <p:spTgt spid="72"/>
                                        </p:tgtEl>
                                        <p:attrNameLst>
                                          <p:attrName>ppt_h</p:attrName>
                                        </p:attrNameLst>
                                      </p:cBhvr>
                                      <p:tavLst>
                                        <p:tav tm="0">
                                          <p:val>
                                            <p:fltVal val="0"/>
                                          </p:val>
                                        </p:tav>
                                        <p:tav tm="100000">
                                          <p:val>
                                            <p:strVal val="#ppt_h"/>
                                          </p:val>
                                        </p:tav>
                                      </p:tavLst>
                                    </p:anim>
                                    <p:animEffect transition="in" filter="fade">
                                      <p:cBhvr>
                                        <p:cTn id="63" dur="500"/>
                                        <p:tgtEl>
                                          <p:spTgt spid="72"/>
                                        </p:tgtEl>
                                      </p:cBhvr>
                                    </p:animEffect>
                                  </p:childTnLst>
                                </p:cTn>
                              </p:par>
                            </p:childTnLst>
                          </p:cTn>
                        </p:par>
                        <p:par>
                          <p:cTn id="64" fill="hold">
                            <p:stCondLst>
                              <p:cond delay="7000"/>
                            </p:stCondLst>
                            <p:childTnLst>
                              <p:par>
                                <p:cTn id="65" presetID="22" presetClass="entr" presetSubtype="8" fill="hold" grpId="0" nodeType="afterEffect">
                                  <p:stCondLst>
                                    <p:cond delay="0"/>
                                  </p:stCondLst>
                                  <p:childTnLst>
                                    <p:set>
                                      <p:cBhvr>
                                        <p:cTn id="66" dur="1" fill="hold">
                                          <p:stCondLst>
                                            <p:cond delay="0"/>
                                          </p:stCondLst>
                                        </p:cTn>
                                        <p:tgtEl>
                                          <p:spTgt spid="76"/>
                                        </p:tgtEl>
                                        <p:attrNameLst>
                                          <p:attrName>style.visibility</p:attrName>
                                        </p:attrNameLst>
                                      </p:cBhvr>
                                      <p:to>
                                        <p:strVal val="visible"/>
                                      </p:to>
                                    </p:set>
                                    <p:animEffect transition="in" filter="wipe(left)">
                                      <p:cBhvr>
                                        <p:cTn id="67" dur="500"/>
                                        <p:tgtEl>
                                          <p:spTgt spid="76"/>
                                        </p:tgtEl>
                                      </p:cBhvr>
                                    </p:animEffect>
                                  </p:childTnLst>
                                </p:cTn>
                              </p:par>
                            </p:childTnLst>
                          </p:cTn>
                        </p:par>
                        <p:par>
                          <p:cTn id="68" fill="hold">
                            <p:stCondLst>
                              <p:cond delay="7500"/>
                            </p:stCondLst>
                            <p:childTnLst>
                              <p:par>
                                <p:cTn id="69" presetID="42" presetClass="entr" presetSubtype="0" fill="hold" grpId="0" nodeType="afterEffect">
                                  <p:stCondLst>
                                    <p:cond delay="0"/>
                                  </p:stCondLst>
                                  <p:childTnLst>
                                    <p:set>
                                      <p:cBhvr>
                                        <p:cTn id="70" dur="1" fill="hold">
                                          <p:stCondLst>
                                            <p:cond delay="0"/>
                                          </p:stCondLst>
                                        </p:cTn>
                                        <p:tgtEl>
                                          <p:spTgt spid="63"/>
                                        </p:tgtEl>
                                        <p:attrNameLst>
                                          <p:attrName>style.visibility</p:attrName>
                                        </p:attrNameLst>
                                      </p:cBhvr>
                                      <p:to>
                                        <p:strVal val="visible"/>
                                      </p:to>
                                    </p:set>
                                    <p:animEffect transition="in" filter="fade">
                                      <p:cBhvr>
                                        <p:cTn id="71" dur="1000"/>
                                        <p:tgtEl>
                                          <p:spTgt spid="63"/>
                                        </p:tgtEl>
                                      </p:cBhvr>
                                    </p:animEffect>
                                    <p:anim calcmode="lin" valueType="num">
                                      <p:cBhvr>
                                        <p:cTn id="72" dur="1000" fill="hold"/>
                                        <p:tgtEl>
                                          <p:spTgt spid="63"/>
                                        </p:tgtEl>
                                        <p:attrNameLst>
                                          <p:attrName>ppt_x</p:attrName>
                                        </p:attrNameLst>
                                      </p:cBhvr>
                                      <p:tavLst>
                                        <p:tav tm="0">
                                          <p:val>
                                            <p:strVal val="#ppt_x"/>
                                          </p:val>
                                        </p:tav>
                                        <p:tav tm="100000">
                                          <p:val>
                                            <p:strVal val="#ppt_x"/>
                                          </p:val>
                                        </p:tav>
                                      </p:tavLst>
                                    </p:anim>
                                    <p:anim calcmode="lin" valueType="num">
                                      <p:cBhvr>
                                        <p:cTn id="73" dur="1000" fill="hold"/>
                                        <p:tgtEl>
                                          <p:spTgt spid="63"/>
                                        </p:tgtEl>
                                        <p:attrNameLst>
                                          <p:attrName>ppt_y</p:attrName>
                                        </p:attrNameLst>
                                      </p:cBhvr>
                                      <p:tavLst>
                                        <p:tav tm="0">
                                          <p:val>
                                            <p:strVal val="#ppt_y+.1"/>
                                          </p:val>
                                        </p:tav>
                                        <p:tav tm="100000">
                                          <p:val>
                                            <p:strVal val="#ppt_y"/>
                                          </p:val>
                                        </p:tav>
                                      </p:tavLst>
                                    </p:anim>
                                  </p:childTnLst>
                                </p:cTn>
                              </p:par>
                            </p:childTnLst>
                          </p:cTn>
                        </p:par>
                        <p:par>
                          <p:cTn id="74" fill="hold">
                            <p:stCondLst>
                              <p:cond delay="8500"/>
                            </p:stCondLst>
                            <p:childTnLst>
                              <p:par>
                                <p:cTn id="75" presetID="22" presetClass="entr" presetSubtype="2" fill="hold" nodeType="afterEffect">
                                  <p:stCondLst>
                                    <p:cond delay="0"/>
                                  </p:stCondLst>
                                  <p:childTnLst>
                                    <p:set>
                                      <p:cBhvr>
                                        <p:cTn id="76" dur="1" fill="hold">
                                          <p:stCondLst>
                                            <p:cond delay="0"/>
                                          </p:stCondLst>
                                        </p:cTn>
                                        <p:tgtEl>
                                          <p:spTgt spid="12"/>
                                        </p:tgtEl>
                                        <p:attrNameLst>
                                          <p:attrName>style.visibility</p:attrName>
                                        </p:attrNameLst>
                                      </p:cBhvr>
                                      <p:to>
                                        <p:strVal val="visible"/>
                                      </p:to>
                                    </p:set>
                                    <p:animEffect transition="in" filter="wipe(right)">
                                      <p:cBhvr>
                                        <p:cTn id="77" dur="500"/>
                                        <p:tgtEl>
                                          <p:spTgt spid="12"/>
                                        </p:tgtEl>
                                      </p:cBhvr>
                                    </p:animEffect>
                                  </p:childTnLst>
                                </p:cTn>
                              </p:par>
                            </p:childTnLst>
                          </p:cTn>
                        </p:par>
                        <p:par>
                          <p:cTn id="78" fill="hold">
                            <p:stCondLst>
                              <p:cond delay="9000"/>
                            </p:stCondLst>
                            <p:childTnLst>
                              <p:par>
                                <p:cTn id="79" presetID="53" presetClass="entr" presetSubtype="16" fill="hold" grpId="0" nodeType="afterEffect">
                                  <p:stCondLst>
                                    <p:cond delay="0"/>
                                  </p:stCondLst>
                                  <p:childTnLst>
                                    <p:set>
                                      <p:cBhvr>
                                        <p:cTn id="80" dur="1" fill="hold">
                                          <p:stCondLst>
                                            <p:cond delay="0"/>
                                          </p:stCondLst>
                                        </p:cTn>
                                        <p:tgtEl>
                                          <p:spTgt spid="70"/>
                                        </p:tgtEl>
                                        <p:attrNameLst>
                                          <p:attrName>style.visibility</p:attrName>
                                        </p:attrNameLst>
                                      </p:cBhvr>
                                      <p:to>
                                        <p:strVal val="visible"/>
                                      </p:to>
                                    </p:set>
                                    <p:anim calcmode="lin" valueType="num">
                                      <p:cBhvr>
                                        <p:cTn id="81" dur="500" fill="hold"/>
                                        <p:tgtEl>
                                          <p:spTgt spid="70"/>
                                        </p:tgtEl>
                                        <p:attrNameLst>
                                          <p:attrName>ppt_w</p:attrName>
                                        </p:attrNameLst>
                                      </p:cBhvr>
                                      <p:tavLst>
                                        <p:tav tm="0">
                                          <p:val>
                                            <p:fltVal val="0"/>
                                          </p:val>
                                        </p:tav>
                                        <p:tav tm="100000">
                                          <p:val>
                                            <p:strVal val="#ppt_w"/>
                                          </p:val>
                                        </p:tav>
                                      </p:tavLst>
                                    </p:anim>
                                    <p:anim calcmode="lin" valueType="num">
                                      <p:cBhvr>
                                        <p:cTn id="82" dur="500" fill="hold"/>
                                        <p:tgtEl>
                                          <p:spTgt spid="70"/>
                                        </p:tgtEl>
                                        <p:attrNameLst>
                                          <p:attrName>ppt_h</p:attrName>
                                        </p:attrNameLst>
                                      </p:cBhvr>
                                      <p:tavLst>
                                        <p:tav tm="0">
                                          <p:val>
                                            <p:fltVal val="0"/>
                                          </p:val>
                                        </p:tav>
                                        <p:tav tm="100000">
                                          <p:val>
                                            <p:strVal val="#ppt_h"/>
                                          </p:val>
                                        </p:tav>
                                      </p:tavLst>
                                    </p:anim>
                                    <p:animEffect transition="in" filter="fade">
                                      <p:cBhvr>
                                        <p:cTn id="83" dur="500"/>
                                        <p:tgtEl>
                                          <p:spTgt spid="70"/>
                                        </p:tgtEl>
                                      </p:cBhvr>
                                    </p:animEffect>
                                  </p:childTnLst>
                                </p:cTn>
                              </p:par>
                            </p:childTnLst>
                          </p:cTn>
                        </p:par>
                        <p:par>
                          <p:cTn id="84" fill="hold">
                            <p:stCondLst>
                              <p:cond delay="9500"/>
                            </p:stCondLst>
                            <p:childTnLst>
                              <p:par>
                                <p:cTn id="85" presetID="22" presetClass="entr" presetSubtype="8" fill="hold" grpId="0" nodeType="afterEffect">
                                  <p:stCondLst>
                                    <p:cond delay="0"/>
                                  </p:stCondLst>
                                  <p:childTnLst>
                                    <p:set>
                                      <p:cBhvr>
                                        <p:cTn id="86" dur="1" fill="hold">
                                          <p:stCondLst>
                                            <p:cond delay="0"/>
                                          </p:stCondLst>
                                        </p:cTn>
                                        <p:tgtEl>
                                          <p:spTgt spid="77"/>
                                        </p:tgtEl>
                                        <p:attrNameLst>
                                          <p:attrName>style.visibility</p:attrName>
                                        </p:attrNameLst>
                                      </p:cBhvr>
                                      <p:to>
                                        <p:strVal val="visible"/>
                                      </p:to>
                                    </p:set>
                                    <p:animEffect transition="in" filter="wipe(left)">
                                      <p:cBhvr>
                                        <p:cTn id="87" dur="500"/>
                                        <p:tgtEl>
                                          <p:spTgt spid="77"/>
                                        </p:tgtEl>
                                      </p:cBhvr>
                                    </p:animEffect>
                                  </p:childTnLst>
                                </p:cTn>
                              </p:par>
                            </p:childTnLst>
                          </p:cTn>
                        </p:par>
                        <p:par>
                          <p:cTn id="88" fill="hold">
                            <p:stCondLst>
                              <p:cond delay="10000"/>
                            </p:stCondLst>
                            <p:childTnLst>
                              <p:par>
                                <p:cTn id="89" presetID="42" presetClass="entr" presetSubtype="0" fill="hold" grpId="0" nodeType="afterEffect">
                                  <p:stCondLst>
                                    <p:cond delay="0"/>
                                  </p:stCondLst>
                                  <p:childTnLst>
                                    <p:set>
                                      <p:cBhvr>
                                        <p:cTn id="90" dur="1" fill="hold">
                                          <p:stCondLst>
                                            <p:cond delay="0"/>
                                          </p:stCondLst>
                                        </p:cTn>
                                        <p:tgtEl>
                                          <p:spTgt spid="66"/>
                                        </p:tgtEl>
                                        <p:attrNameLst>
                                          <p:attrName>style.visibility</p:attrName>
                                        </p:attrNameLst>
                                      </p:cBhvr>
                                      <p:to>
                                        <p:strVal val="visible"/>
                                      </p:to>
                                    </p:set>
                                    <p:animEffect transition="in" filter="fade">
                                      <p:cBhvr>
                                        <p:cTn id="91" dur="1000"/>
                                        <p:tgtEl>
                                          <p:spTgt spid="66"/>
                                        </p:tgtEl>
                                      </p:cBhvr>
                                    </p:animEffect>
                                    <p:anim calcmode="lin" valueType="num">
                                      <p:cBhvr>
                                        <p:cTn id="92" dur="1000" fill="hold"/>
                                        <p:tgtEl>
                                          <p:spTgt spid="66"/>
                                        </p:tgtEl>
                                        <p:attrNameLst>
                                          <p:attrName>ppt_x</p:attrName>
                                        </p:attrNameLst>
                                      </p:cBhvr>
                                      <p:tavLst>
                                        <p:tav tm="0">
                                          <p:val>
                                            <p:strVal val="#ppt_x"/>
                                          </p:val>
                                        </p:tav>
                                        <p:tav tm="100000">
                                          <p:val>
                                            <p:strVal val="#ppt_x"/>
                                          </p:val>
                                        </p:tav>
                                      </p:tavLst>
                                    </p:anim>
                                    <p:anim calcmode="lin" valueType="num">
                                      <p:cBhvr>
                                        <p:cTn id="93" dur="10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p:bldP spid="60" grpId="0"/>
      <p:bldP spid="63" grpId="0"/>
      <p:bldP spid="66" grpId="0"/>
      <p:bldP spid="69" grpId="0"/>
      <p:bldP spid="70" grpId="0" animBg="1"/>
      <p:bldP spid="71" grpId="0" animBg="1"/>
      <p:bldP spid="72" grpId="0" animBg="1"/>
      <p:bldP spid="73" grpId="0" animBg="1"/>
      <p:bldP spid="74" grpId="0"/>
      <p:bldP spid="75" grpId="0"/>
      <p:bldP spid="76" grpId="0"/>
      <p:bldP spid="7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1539</TotalTime>
  <Words>1266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325</cp:revision>
  <dcterms:created xsi:type="dcterms:W3CDTF">2016-09-28T22:08:47Z</dcterms:created>
  <dcterms:modified xsi:type="dcterms:W3CDTF">2018-11-21T17:31:01Z</dcterms:modified>
</cp:coreProperties>
</file>