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701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91E60008-4BFD-4FA6-9E9B-CF2DDD3355C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8237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2018-02-04T19:04:43Z</dcterms:modified>
</cp:coreProperties>
</file>