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78475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F34577FF-E182-46F1-A7E2-854BC6EEA62C}"/>
              </a:ext>
            </a:extLst>
          </p:cNvPr>
          <p:cNvSpPr/>
          <p:nvPr/>
        </p:nvSpPr>
        <p:spPr>
          <a:xfrm rot="2580000">
            <a:off x="4686415" y="629806"/>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BAAE9FCA-942E-4B20-82E6-72A9179F7F26}"/>
              </a:ext>
            </a:extLst>
          </p:cNvPr>
          <p:cNvSpPr/>
          <p:nvPr/>
        </p:nvSpPr>
        <p:spPr>
          <a:xfrm rot="2580000">
            <a:off x="3258301" y="2750493"/>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a:extLst>
              <a:ext uri="{FF2B5EF4-FFF2-40B4-BE49-F238E27FC236}">
                <a16:creationId xmlns:a16="http://schemas.microsoft.com/office/drawing/2014/main" id="{BF7C8198-B833-45FF-B368-3FE642DEC4EA}"/>
              </a:ext>
            </a:extLst>
          </p:cNvPr>
          <p:cNvSpPr txBox="1">
            <a:spLocks noChangeArrowheads="1"/>
          </p:cNvSpPr>
          <p:nvPr/>
        </p:nvSpPr>
        <p:spPr bwMode="auto">
          <a:xfrm>
            <a:off x="816045" y="1736799"/>
            <a:ext cx="3168935" cy="1231106"/>
          </a:xfrm>
          <a:prstGeom prst="rect">
            <a:avLst/>
          </a:prstGeom>
          <a:noFill/>
          <a:ln w="9525">
            <a:noFill/>
            <a:miter lim="800000"/>
            <a:headEnd/>
            <a:tailEnd/>
          </a:ln>
        </p:spPr>
        <p:txBody>
          <a:bodyPr wrap="square" lIns="60960" tIns="30480" rIns="60960" bIns="30480">
            <a:spAutoFit/>
          </a:bodyPr>
          <a:lstStyle/>
          <a:p>
            <a:pPr algn="r"/>
            <a:r>
              <a:rPr lang="en-US" sz="1500" b="1" dirty="0">
                <a:solidFill>
                  <a:srgbClr val="4CC8EC"/>
                </a:solidFill>
                <a:latin typeface="Candara" panose="020E0502030303020204" pitchFamily="34"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 Box 10">
            <a:extLst>
              <a:ext uri="{FF2B5EF4-FFF2-40B4-BE49-F238E27FC236}">
                <a16:creationId xmlns:a16="http://schemas.microsoft.com/office/drawing/2014/main" id="{96AF04AC-180A-4189-ACC9-7D7816E312F1}"/>
              </a:ext>
            </a:extLst>
          </p:cNvPr>
          <p:cNvSpPr txBox="1">
            <a:spLocks noChangeArrowheads="1"/>
          </p:cNvSpPr>
          <p:nvPr/>
        </p:nvSpPr>
        <p:spPr bwMode="auto">
          <a:xfrm>
            <a:off x="76200" y="3672820"/>
            <a:ext cx="2499019" cy="1415772"/>
          </a:xfrm>
          <a:prstGeom prst="rect">
            <a:avLst/>
          </a:prstGeom>
          <a:noFill/>
          <a:ln w="9525">
            <a:noFill/>
            <a:miter lim="800000"/>
            <a:headEnd/>
            <a:tailEnd/>
          </a:ln>
        </p:spPr>
        <p:txBody>
          <a:bodyPr wrap="square" lIns="60960" tIns="30480" rIns="60960" bIns="30480">
            <a:spAutoFit/>
          </a:bodyPr>
          <a:lstStyle/>
          <a:p>
            <a:pPr algn="r"/>
            <a:r>
              <a:rPr lang="en-US" sz="1500" b="1" dirty="0">
                <a:solidFill>
                  <a:srgbClr val="FF7467"/>
                </a:solidFill>
                <a:latin typeface="Candara" panose="020E0502030303020204" pitchFamily="34"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 name="Freeform: Shape 9">
            <a:extLst>
              <a:ext uri="{FF2B5EF4-FFF2-40B4-BE49-F238E27FC236}">
                <a16:creationId xmlns:a16="http://schemas.microsoft.com/office/drawing/2014/main" id="{CC7B5342-099D-4215-9773-261E37A39101}"/>
              </a:ext>
            </a:extLst>
          </p:cNvPr>
          <p:cNvSpPr/>
          <p:nvPr/>
        </p:nvSpPr>
        <p:spPr>
          <a:xfrm rot="13380000">
            <a:off x="6247292" y="2225117"/>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16073CAF-0466-459B-8752-9D9B47885822}"/>
              </a:ext>
            </a:extLst>
          </p:cNvPr>
          <p:cNvSpPr/>
          <p:nvPr/>
        </p:nvSpPr>
        <p:spPr>
          <a:xfrm rot="13380000">
            <a:off x="4828813" y="4378607"/>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6542BC12-8055-47A1-9411-E342C0A2EC66}"/>
              </a:ext>
            </a:extLst>
          </p:cNvPr>
          <p:cNvSpPr txBox="1">
            <a:spLocks noChangeArrowheads="1"/>
          </p:cNvSpPr>
          <p:nvPr/>
        </p:nvSpPr>
        <p:spPr bwMode="auto">
          <a:xfrm>
            <a:off x="7841630" y="4897253"/>
            <a:ext cx="3168935" cy="1231106"/>
          </a:xfrm>
          <a:prstGeom prst="rect">
            <a:avLst/>
          </a:prstGeom>
          <a:noFill/>
          <a:ln w="9525">
            <a:noFill/>
            <a:miter lim="800000"/>
            <a:headEnd/>
            <a:tailEnd/>
          </a:ln>
        </p:spPr>
        <p:txBody>
          <a:bodyPr wrap="square" lIns="60960" tIns="30480" rIns="60960" bIns="30480">
            <a:spAutoFit/>
          </a:bodyPr>
          <a:lstStyle/>
          <a:p>
            <a:r>
              <a:rPr lang="en-US" sz="1500" b="1" dirty="0">
                <a:solidFill>
                  <a:srgbClr val="57CCC6"/>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4" name="Text Box 10">
            <a:extLst>
              <a:ext uri="{FF2B5EF4-FFF2-40B4-BE49-F238E27FC236}">
                <a16:creationId xmlns:a16="http://schemas.microsoft.com/office/drawing/2014/main" id="{00DBEBB6-B3BB-4104-9FDE-D12ABA883D64}"/>
              </a:ext>
            </a:extLst>
          </p:cNvPr>
          <p:cNvSpPr txBox="1">
            <a:spLocks noChangeArrowheads="1"/>
          </p:cNvSpPr>
          <p:nvPr/>
        </p:nvSpPr>
        <p:spPr bwMode="auto">
          <a:xfrm>
            <a:off x="9192770" y="2626427"/>
            <a:ext cx="2960287" cy="1231106"/>
          </a:xfrm>
          <a:prstGeom prst="rect">
            <a:avLst/>
          </a:prstGeom>
          <a:noFill/>
          <a:ln w="9525">
            <a:noFill/>
            <a:miter lim="800000"/>
            <a:headEnd/>
            <a:tailEnd/>
          </a:ln>
        </p:spPr>
        <p:txBody>
          <a:bodyPr wrap="square" lIns="60960" tIns="30480" rIns="60960" bIns="30480">
            <a:spAutoFit/>
          </a:bodyPr>
          <a:lstStyle/>
          <a:p>
            <a:r>
              <a:rPr lang="en-US" sz="1500" b="1" dirty="0">
                <a:solidFill>
                  <a:srgbClr val="F4C956"/>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3" name="Group 42">
            <a:extLst>
              <a:ext uri="{FF2B5EF4-FFF2-40B4-BE49-F238E27FC236}">
                <a16:creationId xmlns:a16="http://schemas.microsoft.com/office/drawing/2014/main" id="{AFD8CFF7-CCAC-482A-B335-52E812AB2D26}"/>
              </a:ext>
            </a:extLst>
          </p:cNvPr>
          <p:cNvGrpSpPr/>
          <p:nvPr/>
        </p:nvGrpSpPr>
        <p:grpSpPr>
          <a:xfrm>
            <a:off x="4472161" y="1771865"/>
            <a:ext cx="2611990" cy="1160974"/>
            <a:chOff x="4472161" y="1771865"/>
            <a:chExt cx="2611990" cy="1160974"/>
          </a:xfrm>
        </p:grpSpPr>
        <p:sp>
          <p:nvSpPr>
            <p:cNvPr id="16" name="Freeform: Shape 15">
              <a:extLst>
                <a:ext uri="{FF2B5EF4-FFF2-40B4-BE49-F238E27FC236}">
                  <a16:creationId xmlns:a16="http://schemas.microsoft.com/office/drawing/2014/main" id="{8AE12CEC-4883-4C08-A7FD-AA4337CC9CC7}"/>
                </a:ext>
              </a:extLst>
            </p:cNvPr>
            <p:cNvSpPr>
              <a:spLocks noChangeAspect="1"/>
            </p:cNvSpPr>
            <p:nvPr/>
          </p:nvSpPr>
          <p:spPr>
            <a:xfrm rot="5458168" flipH="1">
              <a:off x="5197669" y="1046357"/>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2101E2F0-147C-450F-BEE6-AC8A9D12F1A2}"/>
                </a:ext>
              </a:extLst>
            </p:cNvPr>
            <p:cNvSpPr>
              <a:spLocks noChangeAspect="1"/>
            </p:cNvSpPr>
            <p:nvPr/>
          </p:nvSpPr>
          <p:spPr>
            <a:xfrm>
              <a:off x="4665391" y="2123752"/>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2</a:t>
              </a:r>
            </a:p>
          </p:txBody>
        </p:sp>
        <p:sp>
          <p:nvSpPr>
            <p:cNvPr id="38" name="TextBox 37">
              <a:extLst>
                <a:ext uri="{FF2B5EF4-FFF2-40B4-BE49-F238E27FC236}">
                  <a16:creationId xmlns:a16="http://schemas.microsoft.com/office/drawing/2014/main" id="{FBBB1272-F7D8-43D1-95DA-A0E577400185}"/>
                </a:ext>
              </a:extLst>
            </p:cNvPr>
            <p:cNvSpPr txBox="1"/>
            <p:nvPr/>
          </p:nvSpPr>
          <p:spPr>
            <a:xfrm>
              <a:off x="5191407" y="2196302"/>
              <a:ext cx="1579227" cy="307777"/>
            </a:xfrm>
            <a:prstGeom prst="rect">
              <a:avLst/>
            </a:prstGeom>
            <a:noFill/>
          </p:spPr>
          <p:txBody>
            <a:bodyPr wrap="square" rtlCol="0">
              <a:spAutoFit/>
            </a:bodyPr>
            <a:lstStyle/>
            <a:p>
              <a:r>
                <a:rPr lang="en-US" sz="1400" dirty="0">
                  <a:solidFill>
                    <a:schemeClr val="bg1"/>
                  </a:solidFill>
                </a:rPr>
                <a:t>LOREM IPSUM</a:t>
              </a:r>
            </a:p>
          </p:txBody>
        </p:sp>
      </p:grpSp>
      <p:grpSp>
        <p:nvGrpSpPr>
          <p:cNvPr id="44" name="Group 43">
            <a:extLst>
              <a:ext uri="{FF2B5EF4-FFF2-40B4-BE49-F238E27FC236}">
                <a16:creationId xmlns:a16="http://schemas.microsoft.com/office/drawing/2014/main" id="{60B4E801-83CC-4C57-B66C-41F8D011A5DC}"/>
              </a:ext>
            </a:extLst>
          </p:cNvPr>
          <p:cNvGrpSpPr/>
          <p:nvPr/>
        </p:nvGrpSpPr>
        <p:grpSpPr>
          <a:xfrm>
            <a:off x="6093505" y="2823521"/>
            <a:ext cx="2611990" cy="1160974"/>
            <a:chOff x="6093505" y="2823521"/>
            <a:chExt cx="2611990" cy="1160974"/>
          </a:xfrm>
        </p:grpSpPr>
        <p:sp>
          <p:nvSpPr>
            <p:cNvPr id="7" name="Freeform: Shape 6">
              <a:extLst>
                <a:ext uri="{FF2B5EF4-FFF2-40B4-BE49-F238E27FC236}">
                  <a16:creationId xmlns:a16="http://schemas.microsoft.com/office/drawing/2014/main" id="{FC0E05C8-4D22-4D69-94FF-915644AC8158}"/>
                </a:ext>
              </a:extLst>
            </p:cNvPr>
            <p:cNvSpPr>
              <a:spLocks noChangeAspect="1"/>
            </p:cNvSpPr>
            <p:nvPr/>
          </p:nvSpPr>
          <p:spPr>
            <a:xfrm rot="16258168" flipH="1">
              <a:off x="6819013" y="2098013"/>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Oval 26">
              <a:extLst>
                <a:ext uri="{FF2B5EF4-FFF2-40B4-BE49-F238E27FC236}">
                  <a16:creationId xmlns:a16="http://schemas.microsoft.com/office/drawing/2014/main" id="{DFAF4AA1-BB1F-4079-84C4-AFBFCE6B4724}"/>
                </a:ext>
              </a:extLst>
            </p:cNvPr>
            <p:cNvSpPr>
              <a:spLocks noChangeAspect="1"/>
            </p:cNvSpPr>
            <p:nvPr/>
          </p:nvSpPr>
          <p:spPr>
            <a:xfrm>
              <a:off x="8012822" y="3175408"/>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3</a:t>
              </a:r>
            </a:p>
          </p:txBody>
        </p:sp>
        <p:sp>
          <p:nvSpPr>
            <p:cNvPr id="39" name="TextBox 38">
              <a:extLst>
                <a:ext uri="{FF2B5EF4-FFF2-40B4-BE49-F238E27FC236}">
                  <a16:creationId xmlns:a16="http://schemas.microsoft.com/office/drawing/2014/main" id="{4E5784D1-B043-493B-930F-1E63EE6147FB}"/>
                </a:ext>
              </a:extLst>
            </p:cNvPr>
            <p:cNvSpPr txBox="1"/>
            <p:nvPr/>
          </p:nvSpPr>
          <p:spPr>
            <a:xfrm>
              <a:off x="6354699" y="3262187"/>
              <a:ext cx="1579227" cy="307777"/>
            </a:xfrm>
            <a:prstGeom prst="rect">
              <a:avLst/>
            </a:prstGeom>
            <a:noFill/>
          </p:spPr>
          <p:txBody>
            <a:bodyPr wrap="square" rtlCol="0">
              <a:spAutoFit/>
            </a:bodyPr>
            <a:lstStyle/>
            <a:p>
              <a:pPr algn="r"/>
              <a:r>
                <a:rPr lang="en-US" sz="1400" dirty="0">
                  <a:solidFill>
                    <a:schemeClr val="bg1"/>
                  </a:solidFill>
                </a:rPr>
                <a:t>LOREM IPSUM</a:t>
              </a:r>
            </a:p>
          </p:txBody>
        </p:sp>
      </p:grpSp>
      <p:grpSp>
        <p:nvGrpSpPr>
          <p:cNvPr id="45" name="Group 44">
            <a:extLst>
              <a:ext uri="{FF2B5EF4-FFF2-40B4-BE49-F238E27FC236}">
                <a16:creationId xmlns:a16="http://schemas.microsoft.com/office/drawing/2014/main" id="{74341AF8-E39E-4E7A-919C-AE10DD5A2217}"/>
              </a:ext>
            </a:extLst>
          </p:cNvPr>
          <p:cNvGrpSpPr/>
          <p:nvPr/>
        </p:nvGrpSpPr>
        <p:grpSpPr>
          <a:xfrm>
            <a:off x="4675026" y="4977011"/>
            <a:ext cx="2611990" cy="1160974"/>
            <a:chOff x="4675026" y="4977011"/>
            <a:chExt cx="2611990" cy="1160974"/>
          </a:xfrm>
        </p:grpSpPr>
        <p:sp>
          <p:nvSpPr>
            <p:cNvPr id="13" name="Freeform: Shape 12">
              <a:extLst>
                <a:ext uri="{FF2B5EF4-FFF2-40B4-BE49-F238E27FC236}">
                  <a16:creationId xmlns:a16="http://schemas.microsoft.com/office/drawing/2014/main" id="{FA78C184-8976-4485-9E40-E87BBFFBAF1F}"/>
                </a:ext>
              </a:extLst>
            </p:cNvPr>
            <p:cNvSpPr>
              <a:spLocks noChangeAspect="1"/>
            </p:cNvSpPr>
            <p:nvPr/>
          </p:nvSpPr>
          <p:spPr>
            <a:xfrm rot="16258168" flipH="1">
              <a:off x="5400534" y="4251503"/>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Oval 27">
              <a:extLst>
                <a:ext uri="{FF2B5EF4-FFF2-40B4-BE49-F238E27FC236}">
                  <a16:creationId xmlns:a16="http://schemas.microsoft.com/office/drawing/2014/main" id="{8F83B4EB-00A4-41CF-9D83-C806FDC51CF0}"/>
                </a:ext>
              </a:extLst>
            </p:cNvPr>
            <p:cNvSpPr>
              <a:spLocks noChangeAspect="1"/>
            </p:cNvSpPr>
            <p:nvPr/>
          </p:nvSpPr>
          <p:spPr>
            <a:xfrm>
              <a:off x="6614231" y="5328898"/>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4</a:t>
              </a:r>
            </a:p>
          </p:txBody>
        </p:sp>
        <p:sp>
          <p:nvSpPr>
            <p:cNvPr id="40" name="TextBox 39">
              <a:extLst>
                <a:ext uri="{FF2B5EF4-FFF2-40B4-BE49-F238E27FC236}">
                  <a16:creationId xmlns:a16="http://schemas.microsoft.com/office/drawing/2014/main" id="{CA241F53-7810-4132-B087-0DECFCA976C9}"/>
                </a:ext>
              </a:extLst>
            </p:cNvPr>
            <p:cNvSpPr txBox="1"/>
            <p:nvPr/>
          </p:nvSpPr>
          <p:spPr>
            <a:xfrm>
              <a:off x="4968920" y="5403609"/>
              <a:ext cx="1579227" cy="307777"/>
            </a:xfrm>
            <a:prstGeom prst="rect">
              <a:avLst/>
            </a:prstGeom>
            <a:noFill/>
          </p:spPr>
          <p:txBody>
            <a:bodyPr wrap="square" rtlCol="0">
              <a:spAutoFit/>
            </a:bodyPr>
            <a:lstStyle/>
            <a:p>
              <a:pPr algn="r"/>
              <a:r>
                <a:rPr lang="en-US" sz="1400" dirty="0">
                  <a:solidFill>
                    <a:schemeClr val="bg1"/>
                  </a:solidFill>
                </a:rPr>
                <a:t>LOREM IPSUM</a:t>
              </a:r>
            </a:p>
          </p:txBody>
        </p:sp>
      </p:grpSp>
      <p:grpSp>
        <p:nvGrpSpPr>
          <p:cNvPr id="42" name="Group 41">
            <a:extLst>
              <a:ext uri="{FF2B5EF4-FFF2-40B4-BE49-F238E27FC236}">
                <a16:creationId xmlns:a16="http://schemas.microsoft.com/office/drawing/2014/main" id="{6B96D6C1-4DD2-4743-A3F7-361439896B9E}"/>
              </a:ext>
            </a:extLst>
          </p:cNvPr>
          <p:cNvGrpSpPr/>
          <p:nvPr/>
        </p:nvGrpSpPr>
        <p:grpSpPr>
          <a:xfrm>
            <a:off x="3044047" y="3892552"/>
            <a:ext cx="2611990" cy="1160974"/>
            <a:chOff x="3044047" y="3892552"/>
            <a:chExt cx="2611990" cy="1160974"/>
          </a:xfrm>
        </p:grpSpPr>
        <p:sp>
          <p:nvSpPr>
            <p:cNvPr id="20" name="Freeform: Shape 19">
              <a:extLst>
                <a:ext uri="{FF2B5EF4-FFF2-40B4-BE49-F238E27FC236}">
                  <a16:creationId xmlns:a16="http://schemas.microsoft.com/office/drawing/2014/main" id="{D7AAD99F-5D03-4D6A-BBE2-9673D3064B9F}"/>
                </a:ext>
              </a:extLst>
            </p:cNvPr>
            <p:cNvSpPr>
              <a:spLocks noChangeAspect="1"/>
            </p:cNvSpPr>
            <p:nvPr/>
          </p:nvSpPr>
          <p:spPr>
            <a:xfrm rot="5458168" flipH="1">
              <a:off x="3769555" y="3167044"/>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Oval 24">
              <a:extLst>
                <a:ext uri="{FF2B5EF4-FFF2-40B4-BE49-F238E27FC236}">
                  <a16:creationId xmlns:a16="http://schemas.microsoft.com/office/drawing/2014/main" id="{D6A063D0-6FF2-4D43-BBC0-061EE6193F8F}"/>
                </a:ext>
              </a:extLst>
            </p:cNvPr>
            <p:cNvSpPr>
              <a:spLocks noChangeAspect="1"/>
            </p:cNvSpPr>
            <p:nvPr/>
          </p:nvSpPr>
          <p:spPr>
            <a:xfrm>
              <a:off x="3240698" y="4244439"/>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1</a:t>
              </a:r>
            </a:p>
          </p:txBody>
        </p:sp>
        <p:sp>
          <p:nvSpPr>
            <p:cNvPr id="41" name="TextBox 40">
              <a:extLst>
                <a:ext uri="{FF2B5EF4-FFF2-40B4-BE49-F238E27FC236}">
                  <a16:creationId xmlns:a16="http://schemas.microsoft.com/office/drawing/2014/main" id="{E149F754-64AD-45A6-BFD8-82D4C7E90769}"/>
                </a:ext>
              </a:extLst>
            </p:cNvPr>
            <p:cNvSpPr txBox="1"/>
            <p:nvPr/>
          </p:nvSpPr>
          <p:spPr>
            <a:xfrm>
              <a:off x="3796135" y="4323777"/>
              <a:ext cx="1579227" cy="307777"/>
            </a:xfrm>
            <a:prstGeom prst="rect">
              <a:avLst/>
            </a:prstGeom>
            <a:noFill/>
          </p:spPr>
          <p:txBody>
            <a:bodyPr wrap="square" rtlCol="0">
              <a:spAutoFit/>
            </a:bodyPr>
            <a:lstStyle/>
            <a:p>
              <a:r>
                <a:rPr lang="en-US" sz="1400" dirty="0">
                  <a:solidFill>
                    <a:schemeClr val="bg1"/>
                  </a:solidFill>
                </a:rPr>
                <a:t>LOREM IPSUM</a:t>
              </a:r>
            </a:p>
          </p:txBody>
        </p:sp>
      </p:grpSp>
      <p:sp>
        <p:nvSpPr>
          <p:cNvPr id="24" name="Freeform: Shape 23">
            <a:extLst>
              <a:ext uri="{FF2B5EF4-FFF2-40B4-BE49-F238E27FC236}">
                <a16:creationId xmlns:a16="http://schemas.microsoft.com/office/drawing/2014/main" id="{0E7A5269-921B-46B8-8F74-651A20FB03CD}"/>
              </a:ext>
            </a:extLst>
          </p:cNvPr>
          <p:cNvSpPr/>
          <p:nvPr/>
        </p:nvSpPr>
        <p:spPr>
          <a:xfrm rot="2003872">
            <a:off x="6150914" y="-900205"/>
            <a:ext cx="182880" cy="8595360"/>
          </a:xfrm>
          <a:custGeom>
            <a:avLst/>
            <a:gdLst>
              <a:gd name="connsiteX0" fmla="*/ 0 w 264198"/>
              <a:gd name="connsiteY0" fmla="*/ 174192 h 8388661"/>
              <a:gd name="connsiteX1" fmla="*/ 264198 w 264198"/>
              <a:gd name="connsiteY1" fmla="*/ 0 h 8388661"/>
              <a:gd name="connsiteX2" fmla="*/ 264198 w 264198"/>
              <a:gd name="connsiteY2" fmla="*/ 8214469 h 8388661"/>
              <a:gd name="connsiteX3" fmla="*/ 0 w 264198"/>
              <a:gd name="connsiteY3" fmla="*/ 8388661 h 8388661"/>
            </a:gdLst>
            <a:ahLst/>
            <a:cxnLst>
              <a:cxn ang="0">
                <a:pos x="connsiteX0" y="connsiteY0"/>
              </a:cxn>
              <a:cxn ang="0">
                <a:pos x="connsiteX1" y="connsiteY1"/>
              </a:cxn>
              <a:cxn ang="0">
                <a:pos x="connsiteX2" y="connsiteY2"/>
              </a:cxn>
              <a:cxn ang="0">
                <a:pos x="connsiteX3" y="connsiteY3"/>
              </a:cxn>
            </a:cxnLst>
            <a:rect l="l" t="t" r="r" b="b"/>
            <a:pathLst>
              <a:path w="264198" h="8388661">
                <a:moveTo>
                  <a:pt x="0" y="174192"/>
                </a:moveTo>
                <a:lnTo>
                  <a:pt x="264198" y="0"/>
                </a:lnTo>
                <a:lnTo>
                  <a:pt x="264198" y="8214469"/>
                </a:lnTo>
                <a:lnTo>
                  <a:pt x="0" y="838866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50800" dist="38100" dir="10800000" algn="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hlinkClick r:id="rId2"/>
            <a:extLst>
              <a:ext uri="{FF2B5EF4-FFF2-40B4-BE49-F238E27FC236}">
                <a16:creationId xmlns:a16="http://schemas.microsoft.com/office/drawing/2014/main" id="{DED3B123-7123-4776-958A-C6E4308D38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6907126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barn(inVertical)">
                                      <p:cBhvr>
                                        <p:cTn id="11" dur="500"/>
                                        <p:tgtEl>
                                          <p:spTgt spid="24"/>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right)">
                                      <p:cBhvr>
                                        <p:cTn id="15" dur="750"/>
                                        <p:tgtEl>
                                          <p:spTgt spid="19"/>
                                        </p:tgtEl>
                                      </p:cBhvr>
                                    </p:animEffect>
                                  </p:childTnLst>
                                </p:cTn>
                              </p:par>
                              <p:par>
                                <p:cTn id="16" presetID="22" presetClass="entr" presetSubtype="2" fill="hold" nodeType="withEffect">
                                  <p:stCondLst>
                                    <p:cond delay="350"/>
                                  </p:stCondLst>
                                  <p:childTnLst>
                                    <p:set>
                                      <p:cBhvr>
                                        <p:cTn id="17" dur="1" fill="hold">
                                          <p:stCondLst>
                                            <p:cond delay="0"/>
                                          </p:stCondLst>
                                        </p:cTn>
                                        <p:tgtEl>
                                          <p:spTgt spid="42"/>
                                        </p:tgtEl>
                                        <p:attrNameLst>
                                          <p:attrName>style.visibility</p:attrName>
                                        </p:attrNameLst>
                                      </p:cBhvr>
                                      <p:to>
                                        <p:strVal val="visible"/>
                                      </p:to>
                                    </p:set>
                                    <p:animEffect transition="in" filter="wipe(right)">
                                      <p:cBhvr>
                                        <p:cTn id="18" dur="750"/>
                                        <p:tgtEl>
                                          <p:spTgt spid="42"/>
                                        </p:tgtEl>
                                      </p:cBhvr>
                                    </p:animEffect>
                                  </p:childTnLst>
                                </p:cTn>
                              </p:par>
                            </p:childTnLst>
                          </p:cTn>
                        </p:par>
                        <p:par>
                          <p:cTn id="19" fill="hold">
                            <p:stCondLst>
                              <p:cond delay="21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3100"/>
                            </p:stCondLst>
                            <p:childTnLst>
                              <p:par>
                                <p:cTn id="26" presetID="22" presetClass="entr" presetSubtype="2"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right)">
                                      <p:cBhvr>
                                        <p:cTn id="28" dur="750"/>
                                        <p:tgtEl>
                                          <p:spTgt spid="15"/>
                                        </p:tgtEl>
                                      </p:cBhvr>
                                    </p:animEffect>
                                  </p:childTnLst>
                                </p:cTn>
                              </p:par>
                              <p:par>
                                <p:cTn id="29" presetID="22" presetClass="entr" presetSubtype="2" fill="hold" nodeType="withEffect">
                                  <p:stCondLst>
                                    <p:cond delay="400"/>
                                  </p:stCondLst>
                                  <p:childTnLst>
                                    <p:set>
                                      <p:cBhvr>
                                        <p:cTn id="30" dur="1" fill="hold">
                                          <p:stCondLst>
                                            <p:cond delay="0"/>
                                          </p:stCondLst>
                                        </p:cTn>
                                        <p:tgtEl>
                                          <p:spTgt spid="43"/>
                                        </p:tgtEl>
                                        <p:attrNameLst>
                                          <p:attrName>style.visibility</p:attrName>
                                        </p:attrNameLst>
                                      </p:cBhvr>
                                      <p:to>
                                        <p:strVal val="visible"/>
                                      </p:to>
                                    </p:set>
                                    <p:animEffect transition="in" filter="wipe(right)">
                                      <p:cBhvr>
                                        <p:cTn id="31" dur="750"/>
                                        <p:tgtEl>
                                          <p:spTgt spid="43"/>
                                        </p:tgtEl>
                                      </p:cBhvr>
                                    </p:animEffect>
                                  </p:childTnLst>
                                </p:cTn>
                              </p:par>
                            </p:childTnLst>
                          </p:cTn>
                        </p:par>
                        <p:par>
                          <p:cTn id="32" fill="hold">
                            <p:stCondLst>
                              <p:cond delay="4250"/>
                            </p:stCondLst>
                            <p:childTnLst>
                              <p:par>
                                <p:cTn id="33" presetID="42" presetClass="entr" presetSubtype="0"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250"/>
                            </p:stCondLst>
                            <p:childTnLst>
                              <p:par>
                                <p:cTn id="39" presetID="22" presetClass="entr" presetSubtype="8"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750"/>
                                        <p:tgtEl>
                                          <p:spTgt spid="10"/>
                                        </p:tgtEl>
                                      </p:cBhvr>
                                    </p:animEffect>
                                  </p:childTnLst>
                                </p:cTn>
                              </p:par>
                              <p:par>
                                <p:cTn id="42" presetID="22" presetClass="entr" presetSubtype="8" fill="hold" nodeType="withEffect">
                                  <p:stCondLst>
                                    <p:cond delay="400"/>
                                  </p:stCondLst>
                                  <p:childTnLst>
                                    <p:set>
                                      <p:cBhvr>
                                        <p:cTn id="43" dur="1" fill="hold">
                                          <p:stCondLst>
                                            <p:cond delay="0"/>
                                          </p:stCondLst>
                                        </p:cTn>
                                        <p:tgtEl>
                                          <p:spTgt spid="44"/>
                                        </p:tgtEl>
                                        <p:attrNameLst>
                                          <p:attrName>style.visibility</p:attrName>
                                        </p:attrNameLst>
                                      </p:cBhvr>
                                      <p:to>
                                        <p:strVal val="visible"/>
                                      </p:to>
                                    </p:set>
                                    <p:animEffect transition="in" filter="wipe(left)">
                                      <p:cBhvr>
                                        <p:cTn id="44" dur="750"/>
                                        <p:tgtEl>
                                          <p:spTgt spid="44"/>
                                        </p:tgtEl>
                                      </p:cBhvr>
                                    </p:animEffect>
                                  </p:childTnLst>
                                </p:cTn>
                              </p:par>
                            </p:childTnLst>
                          </p:cTn>
                        </p:par>
                        <p:par>
                          <p:cTn id="45" fill="hold">
                            <p:stCondLst>
                              <p:cond delay="6400"/>
                            </p:stCondLst>
                            <p:childTnLst>
                              <p:par>
                                <p:cTn id="46" presetID="42" presetClass="entr" presetSubtype="0"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1000"/>
                                        <p:tgtEl>
                                          <p:spTgt spid="34"/>
                                        </p:tgtEl>
                                      </p:cBhvr>
                                    </p:animEffect>
                                    <p:anim calcmode="lin" valueType="num">
                                      <p:cBhvr>
                                        <p:cTn id="49" dur="1000" fill="hold"/>
                                        <p:tgtEl>
                                          <p:spTgt spid="34"/>
                                        </p:tgtEl>
                                        <p:attrNameLst>
                                          <p:attrName>ppt_x</p:attrName>
                                        </p:attrNameLst>
                                      </p:cBhvr>
                                      <p:tavLst>
                                        <p:tav tm="0">
                                          <p:val>
                                            <p:strVal val="#ppt_x"/>
                                          </p:val>
                                        </p:tav>
                                        <p:tav tm="100000">
                                          <p:val>
                                            <p:strVal val="#ppt_x"/>
                                          </p:val>
                                        </p:tav>
                                      </p:tavLst>
                                    </p:anim>
                                    <p:anim calcmode="lin" valueType="num">
                                      <p:cBhvr>
                                        <p:cTn id="50" dur="1000" fill="hold"/>
                                        <p:tgtEl>
                                          <p:spTgt spid="34"/>
                                        </p:tgtEl>
                                        <p:attrNameLst>
                                          <p:attrName>ppt_y</p:attrName>
                                        </p:attrNameLst>
                                      </p:cBhvr>
                                      <p:tavLst>
                                        <p:tav tm="0">
                                          <p:val>
                                            <p:strVal val="#ppt_y+.1"/>
                                          </p:val>
                                        </p:tav>
                                        <p:tav tm="100000">
                                          <p:val>
                                            <p:strVal val="#ppt_y"/>
                                          </p:val>
                                        </p:tav>
                                      </p:tavLst>
                                    </p:anim>
                                  </p:childTnLst>
                                </p:cTn>
                              </p:par>
                            </p:childTnLst>
                          </p:cTn>
                        </p:par>
                        <p:par>
                          <p:cTn id="51" fill="hold">
                            <p:stCondLst>
                              <p:cond delay="7400"/>
                            </p:stCondLst>
                            <p:childTnLst>
                              <p:par>
                                <p:cTn id="52" presetID="22" presetClass="entr" presetSubtype="8" fill="hold" grpId="0" nodeType="after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wipe(left)">
                                      <p:cBhvr>
                                        <p:cTn id="54" dur="750"/>
                                        <p:tgtEl>
                                          <p:spTgt spid="12"/>
                                        </p:tgtEl>
                                      </p:cBhvr>
                                    </p:animEffect>
                                  </p:childTnLst>
                                </p:cTn>
                              </p:par>
                              <p:par>
                                <p:cTn id="55" presetID="22" presetClass="entr" presetSubtype="8" fill="hold" nodeType="withEffect">
                                  <p:stCondLst>
                                    <p:cond delay="400"/>
                                  </p:stCondLst>
                                  <p:childTnLst>
                                    <p:set>
                                      <p:cBhvr>
                                        <p:cTn id="56" dur="1" fill="hold">
                                          <p:stCondLst>
                                            <p:cond delay="0"/>
                                          </p:stCondLst>
                                        </p:cTn>
                                        <p:tgtEl>
                                          <p:spTgt spid="45"/>
                                        </p:tgtEl>
                                        <p:attrNameLst>
                                          <p:attrName>style.visibility</p:attrName>
                                        </p:attrNameLst>
                                      </p:cBhvr>
                                      <p:to>
                                        <p:strVal val="visible"/>
                                      </p:to>
                                    </p:set>
                                    <p:animEffect transition="in" filter="wipe(left)">
                                      <p:cBhvr>
                                        <p:cTn id="57" dur="750"/>
                                        <p:tgtEl>
                                          <p:spTgt spid="45"/>
                                        </p:tgtEl>
                                      </p:cBhvr>
                                    </p:animEffect>
                                  </p:childTnLst>
                                </p:cTn>
                              </p:par>
                            </p:childTnLst>
                          </p:cTn>
                        </p:par>
                        <p:par>
                          <p:cTn id="58" fill="hold">
                            <p:stCondLst>
                              <p:cond delay="8550"/>
                            </p:stCondLst>
                            <p:childTnLst>
                              <p:par>
                                <p:cTn id="59" presetID="42"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19" grpId="0" animBg="1"/>
      <p:bldP spid="31" grpId="0"/>
      <p:bldP spid="32" grpId="0"/>
      <p:bldP spid="10" grpId="0" animBg="1"/>
      <p:bldP spid="12" grpId="0" animBg="1"/>
      <p:bldP spid="33" grpId="0"/>
      <p:bldP spid="34" grpId="0"/>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1338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2018-11-21T17:26:01Z</dcterms:modified>
</cp:coreProperties>
</file>