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5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90730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 name="Group 65">
            <a:extLst>
              <a:ext uri="{FF2B5EF4-FFF2-40B4-BE49-F238E27FC236}">
                <a16:creationId xmlns:a16="http://schemas.microsoft.com/office/drawing/2014/main" id="{9590F97A-67DE-4232-8B4C-2168BAFE0D09}"/>
              </a:ext>
            </a:extLst>
          </p:cNvPr>
          <p:cNvGrpSpPr/>
          <p:nvPr/>
        </p:nvGrpSpPr>
        <p:grpSpPr>
          <a:xfrm>
            <a:off x="6477000" y="2362200"/>
            <a:ext cx="4824466" cy="732537"/>
            <a:chOff x="6477000" y="2362200"/>
            <a:chExt cx="4824466" cy="732537"/>
          </a:xfrm>
        </p:grpSpPr>
        <p:sp>
          <p:nvSpPr>
            <p:cNvPr id="34" name="Freeform: Shape 33">
              <a:extLst>
                <a:ext uri="{FF2B5EF4-FFF2-40B4-BE49-F238E27FC236}">
                  <a16:creationId xmlns:a16="http://schemas.microsoft.com/office/drawing/2014/main" id="{E7983577-36F7-4143-900A-25D285799627}"/>
                </a:ext>
              </a:extLst>
            </p:cNvPr>
            <p:cNvSpPr>
              <a:spLocks noChangeAspect="1"/>
            </p:cNvSpPr>
            <p:nvPr/>
          </p:nvSpPr>
          <p:spPr>
            <a:xfrm>
              <a:off x="6477000" y="2362200"/>
              <a:ext cx="4824466" cy="732537"/>
            </a:xfrm>
            <a:custGeom>
              <a:avLst/>
              <a:gdLst>
                <a:gd name="connsiteX0" fmla="*/ 0 w 4824466"/>
                <a:gd name="connsiteY0" fmla="*/ 0 h 732537"/>
                <a:gd name="connsiteX1" fmla="*/ 4431851 w 4824466"/>
                <a:gd name="connsiteY1" fmla="*/ 0 h 732537"/>
                <a:gd name="connsiteX2" fmla="*/ 4431851 w 4824466"/>
                <a:gd name="connsiteY2" fmla="*/ 1017 h 732537"/>
                <a:gd name="connsiteX3" fmla="*/ 4824466 w 4824466"/>
                <a:gd name="connsiteY3" fmla="*/ 366777 h 732537"/>
                <a:gd name="connsiteX4" fmla="*/ 4431851 w 4824466"/>
                <a:gd name="connsiteY4" fmla="*/ 732537 h 732537"/>
                <a:gd name="connsiteX5" fmla="*/ 566656 w 4824466"/>
                <a:gd name="connsiteY5" fmla="*/ 732537 h 732537"/>
                <a:gd name="connsiteX6" fmla="*/ 537326 w 4824466"/>
                <a:gd name="connsiteY6" fmla="*/ 638052 h 732537"/>
                <a:gd name="connsiteX7" fmla="*/ 23823 w 4824466"/>
                <a:gd name="connsiteY7" fmla="*/ 14473 h 732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24466" h="732537">
                  <a:moveTo>
                    <a:pt x="0" y="0"/>
                  </a:moveTo>
                  <a:lnTo>
                    <a:pt x="4431851" y="0"/>
                  </a:lnTo>
                  <a:lnTo>
                    <a:pt x="4431851" y="1017"/>
                  </a:lnTo>
                  <a:cubicBezTo>
                    <a:pt x="4648686" y="1017"/>
                    <a:pt x="4824466" y="164773"/>
                    <a:pt x="4824466" y="366777"/>
                  </a:cubicBezTo>
                  <a:cubicBezTo>
                    <a:pt x="4824466" y="568781"/>
                    <a:pt x="4648686" y="732537"/>
                    <a:pt x="4431851" y="732537"/>
                  </a:cubicBezTo>
                  <a:lnTo>
                    <a:pt x="566656" y="732537"/>
                  </a:lnTo>
                  <a:lnTo>
                    <a:pt x="537326" y="638052"/>
                  </a:lnTo>
                  <a:cubicBezTo>
                    <a:pt x="429746" y="383704"/>
                    <a:pt x="250029" y="167295"/>
                    <a:pt x="23823" y="14473"/>
                  </a:cubicBezTo>
                  <a:close/>
                </a:path>
              </a:pathLst>
            </a:custGeom>
            <a:solidFill>
              <a:srgbClr val="FF7467"/>
            </a:solidFill>
            <a:ln>
              <a:noFill/>
            </a:ln>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DB6C4B7F-2F98-48BE-8868-7BE9C4A3BDF0}"/>
                </a:ext>
              </a:extLst>
            </p:cNvPr>
            <p:cNvSpPr>
              <a:spLocks noChangeAspect="1"/>
            </p:cNvSpPr>
            <p:nvPr/>
          </p:nvSpPr>
          <p:spPr>
            <a:xfrm>
              <a:off x="10652760" y="2454148"/>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t>OPTION</a:t>
              </a:r>
            </a:p>
            <a:p>
              <a:pPr algn="ctr"/>
              <a:r>
                <a:rPr lang="en-US" sz="1400" dirty="0">
                  <a:latin typeface="Lato"/>
                </a:rPr>
                <a:t>01</a:t>
              </a:r>
            </a:p>
          </p:txBody>
        </p:sp>
        <p:sp>
          <p:nvSpPr>
            <p:cNvPr id="46" name="TextBox 45">
              <a:extLst>
                <a:ext uri="{FF2B5EF4-FFF2-40B4-BE49-F238E27FC236}">
                  <a16:creationId xmlns:a16="http://schemas.microsoft.com/office/drawing/2014/main" id="{247B6371-5D89-403C-9A29-8563B8D54DC5}"/>
                </a:ext>
              </a:extLst>
            </p:cNvPr>
            <p:cNvSpPr txBox="1"/>
            <p:nvPr/>
          </p:nvSpPr>
          <p:spPr>
            <a:xfrm>
              <a:off x="8889233" y="2621898"/>
              <a:ext cx="1413849" cy="205121"/>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 Dolor</a:t>
              </a:r>
            </a:p>
          </p:txBody>
        </p:sp>
      </p:grpSp>
      <p:grpSp>
        <p:nvGrpSpPr>
          <p:cNvPr id="67" name="Group 66">
            <a:extLst>
              <a:ext uri="{FF2B5EF4-FFF2-40B4-BE49-F238E27FC236}">
                <a16:creationId xmlns:a16="http://schemas.microsoft.com/office/drawing/2014/main" id="{3059A369-A95F-4960-9976-7E21119FF4A4}"/>
              </a:ext>
            </a:extLst>
          </p:cNvPr>
          <p:cNvGrpSpPr/>
          <p:nvPr/>
        </p:nvGrpSpPr>
        <p:grpSpPr>
          <a:xfrm>
            <a:off x="7040880" y="3162537"/>
            <a:ext cx="3832451" cy="732537"/>
            <a:chOff x="7040880" y="3162537"/>
            <a:chExt cx="3832451" cy="732537"/>
          </a:xfrm>
        </p:grpSpPr>
        <p:sp>
          <p:nvSpPr>
            <p:cNvPr id="37" name="Freeform: Shape 36">
              <a:extLst>
                <a:ext uri="{FF2B5EF4-FFF2-40B4-BE49-F238E27FC236}">
                  <a16:creationId xmlns:a16="http://schemas.microsoft.com/office/drawing/2014/main" id="{C41680A6-E29D-4FDC-88A7-C934C63EB251}"/>
                </a:ext>
              </a:extLst>
            </p:cNvPr>
            <p:cNvSpPr>
              <a:spLocks noChangeAspect="1"/>
            </p:cNvSpPr>
            <p:nvPr/>
          </p:nvSpPr>
          <p:spPr>
            <a:xfrm>
              <a:off x="7040880" y="3162537"/>
              <a:ext cx="3832451" cy="732537"/>
            </a:xfrm>
            <a:custGeom>
              <a:avLst/>
              <a:gdLst>
                <a:gd name="connsiteX0" fmla="*/ 0 w 3832451"/>
                <a:gd name="connsiteY0" fmla="*/ 0 h 732537"/>
                <a:gd name="connsiteX1" fmla="*/ 3458146 w 3832451"/>
                <a:gd name="connsiteY1" fmla="*/ 0 h 732537"/>
                <a:gd name="connsiteX2" fmla="*/ 3458146 w 3832451"/>
                <a:gd name="connsiteY2" fmla="*/ 1017 h 732537"/>
                <a:gd name="connsiteX3" fmla="*/ 3832451 w 3832451"/>
                <a:gd name="connsiteY3" fmla="*/ 366777 h 732537"/>
                <a:gd name="connsiteX4" fmla="*/ 3458146 w 3832451"/>
                <a:gd name="connsiteY4" fmla="*/ 732537 h 732537"/>
                <a:gd name="connsiteX5" fmla="*/ 63403 w 3832451"/>
                <a:gd name="connsiteY5" fmla="*/ 732537 h 732537"/>
                <a:gd name="connsiteX6" fmla="*/ 88926 w 3832451"/>
                <a:gd name="connsiteY6" fmla="*/ 479350 h 732537"/>
                <a:gd name="connsiteX7" fmla="*/ 60131 w 3832451"/>
                <a:gd name="connsiteY7" fmla="*/ 193711 h 732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832451" h="732537">
                  <a:moveTo>
                    <a:pt x="0" y="0"/>
                  </a:moveTo>
                  <a:lnTo>
                    <a:pt x="3458146" y="0"/>
                  </a:lnTo>
                  <a:lnTo>
                    <a:pt x="3458146" y="1017"/>
                  </a:lnTo>
                  <a:cubicBezTo>
                    <a:pt x="3664870" y="1017"/>
                    <a:pt x="3832451" y="164773"/>
                    <a:pt x="3832451" y="366777"/>
                  </a:cubicBezTo>
                  <a:cubicBezTo>
                    <a:pt x="3832451" y="568781"/>
                    <a:pt x="3664870" y="732537"/>
                    <a:pt x="3458146" y="732537"/>
                  </a:cubicBezTo>
                  <a:lnTo>
                    <a:pt x="63403" y="732537"/>
                  </a:lnTo>
                  <a:lnTo>
                    <a:pt x="88926" y="479350"/>
                  </a:lnTo>
                  <a:cubicBezTo>
                    <a:pt x="88926" y="381505"/>
                    <a:pt x="79011" y="285975"/>
                    <a:pt x="60131" y="193711"/>
                  </a:cubicBezTo>
                  <a:close/>
                </a:path>
              </a:pathLst>
            </a:custGeom>
            <a:solidFill>
              <a:srgbClr val="4CC8EC"/>
            </a:solidFill>
            <a:ln>
              <a:noFill/>
            </a:ln>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889A5C3B-10C8-4FB9-94CE-B3EFCE728613}"/>
                </a:ext>
              </a:extLst>
            </p:cNvPr>
            <p:cNvSpPr txBox="1"/>
            <p:nvPr/>
          </p:nvSpPr>
          <p:spPr>
            <a:xfrm>
              <a:off x="8543967" y="3421999"/>
              <a:ext cx="1413849" cy="205121"/>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 Dolor</a:t>
              </a:r>
            </a:p>
          </p:txBody>
        </p:sp>
        <p:sp>
          <p:nvSpPr>
            <p:cNvPr id="49" name="Oval 48">
              <a:extLst>
                <a:ext uri="{FF2B5EF4-FFF2-40B4-BE49-F238E27FC236}">
                  <a16:creationId xmlns:a16="http://schemas.microsoft.com/office/drawing/2014/main" id="{9E2E784D-75D4-4064-90D0-10C93BD8CD6E}"/>
                </a:ext>
              </a:extLst>
            </p:cNvPr>
            <p:cNvSpPr>
              <a:spLocks noChangeAspect="1"/>
            </p:cNvSpPr>
            <p:nvPr/>
          </p:nvSpPr>
          <p:spPr>
            <a:xfrm>
              <a:off x="10232136" y="3250526"/>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t>OPTION</a:t>
              </a:r>
            </a:p>
            <a:p>
              <a:pPr algn="ctr"/>
              <a:r>
                <a:rPr lang="en-US" sz="1400" dirty="0">
                  <a:latin typeface="Lato"/>
                </a:rPr>
                <a:t>02</a:t>
              </a:r>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70" name="Group 69">
            <a:extLst>
              <a:ext uri="{FF2B5EF4-FFF2-40B4-BE49-F238E27FC236}">
                <a16:creationId xmlns:a16="http://schemas.microsoft.com/office/drawing/2014/main" id="{094B024C-F0F6-40F5-B024-79E1506068D0}"/>
              </a:ext>
            </a:extLst>
          </p:cNvPr>
          <p:cNvGrpSpPr/>
          <p:nvPr/>
        </p:nvGrpSpPr>
        <p:grpSpPr>
          <a:xfrm>
            <a:off x="6735765" y="3962400"/>
            <a:ext cx="3600066" cy="732537"/>
            <a:chOff x="6735765" y="3962400"/>
            <a:chExt cx="3600066" cy="732537"/>
          </a:xfrm>
        </p:grpSpPr>
        <p:grpSp>
          <p:nvGrpSpPr>
            <p:cNvPr id="68" name="Group 67">
              <a:extLst>
                <a:ext uri="{FF2B5EF4-FFF2-40B4-BE49-F238E27FC236}">
                  <a16:creationId xmlns:a16="http://schemas.microsoft.com/office/drawing/2014/main" id="{3B095BED-3964-4105-ADDA-4B151697B8D4}"/>
                </a:ext>
              </a:extLst>
            </p:cNvPr>
            <p:cNvGrpSpPr/>
            <p:nvPr/>
          </p:nvGrpSpPr>
          <p:grpSpPr>
            <a:xfrm>
              <a:off x="6735765" y="3962400"/>
              <a:ext cx="3600066" cy="732537"/>
              <a:chOff x="6735765" y="3962400"/>
              <a:chExt cx="3600066" cy="732537"/>
            </a:xfrm>
          </p:grpSpPr>
          <p:sp>
            <p:nvSpPr>
              <p:cNvPr id="40" name="Freeform: Shape 39">
                <a:extLst>
                  <a:ext uri="{FF2B5EF4-FFF2-40B4-BE49-F238E27FC236}">
                    <a16:creationId xmlns:a16="http://schemas.microsoft.com/office/drawing/2014/main" id="{E682A956-3A3F-4605-B72D-2C9656315FFE}"/>
                  </a:ext>
                </a:extLst>
              </p:cNvPr>
              <p:cNvSpPr>
                <a:spLocks noChangeAspect="1"/>
              </p:cNvSpPr>
              <p:nvPr/>
            </p:nvSpPr>
            <p:spPr>
              <a:xfrm>
                <a:off x="6735765" y="3962400"/>
                <a:ext cx="3600066" cy="732537"/>
              </a:xfrm>
              <a:custGeom>
                <a:avLst/>
                <a:gdLst>
                  <a:gd name="connsiteX0" fmla="*/ 365550 w 3600066"/>
                  <a:gd name="connsiteY0" fmla="*/ 0 h 732537"/>
                  <a:gd name="connsiteX1" fmla="*/ 3219658 w 3600066"/>
                  <a:gd name="connsiteY1" fmla="*/ 0 h 732537"/>
                  <a:gd name="connsiteX2" fmla="*/ 3219658 w 3600066"/>
                  <a:gd name="connsiteY2" fmla="*/ 1017 h 732537"/>
                  <a:gd name="connsiteX3" fmla="*/ 3600066 w 3600066"/>
                  <a:gd name="connsiteY3" fmla="*/ 366777 h 732537"/>
                  <a:gd name="connsiteX4" fmla="*/ 3219658 w 3600066"/>
                  <a:gd name="connsiteY4" fmla="*/ 732537 h 732537"/>
                  <a:gd name="connsiteX5" fmla="*/ 0 w 3600066"/>
                  <a:gd name="connsiteY5" fmla="*/ 732537 h 732537"/>
                  <a:gd name="connsiteX6" fmla="*/ 66294 w 3600066"/>
                  <a:gd name="connsiteY6" fmla="*/ 659595 h 732537"/>
                  <a:gd name="connsiteX7" fmla="*/ 361146 w 3600066"/>
                  <a:gd name="connsiteY7" fmla="*/ 43687 h 732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00066" h="732537">
                    <a:moveTo>
                      <a:pt x="365550" y="0"/>
                    </a:moveTo>
                    <a:lnTo>
                      <a:pt x="3219658" y="0"/>
                    </a:lnTo>
                    <a:lnTo>
                      <a:pt x="3219658" y="1017"/>
                    </a:lnTo>
                    <a:cubicBezTo>
                      <a:pt x="3429752" y="1017"/>
                      <a:pt x="3600066" y="164773"/>
                      <a:pt x="3600066" y="366777"/>
                    </a:cubicBezTo>
                    <a:cubicBezTo>
                      <a:pt x="3600066" y="568781"/>
                      <a:pt x="3429752" y="732537"/>
                      <a:pt x="3219658" y="732537"/>
                    </a:cubicBezTo>
                    <a:lnTo>
                      <a:pt x="0" y="732537"/>
                    </a:lnTo>
                    <a:lnTo>
                      <a:pt x="66294" y="659595"/>
                    </a:lnTo>
                    <a:cubicBezTo>
                      <a:pt x="210715" y="484598"/>
                      <a:pt x="313946" y="274348"/>
                      <a:pt x="361146" y="43687"/>
                    </a:cubicBezTo>
                    <a:close/>
                  </a:path>
                </a:pathLst>
              </a:custGeom>
              <a:solidFill>
                <a:srgbClr val="F4C956"/>
              </a:solidFill>
              <a:ln>
                <a:noFill/>
              </a:ln>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Oval 49">
                <a:extLst>
                  <a:ext uri="{FF2B5EF4-FFF2-40B4-BE49-F238E27FC236}">
                    <a16:creationId xmlns:a16="http://schemas.microsoft.com/office/drawing/2014/main" id="{7C5DFC1C-2DCD-485C-85DE-1FD57B4EA1FE}"/>
                  </a:ext>
                </a:extLst>
              </p:cNvPr>
              <p:cNvSpPr>
                <a:spLocks noChangeAspect="1"/>
              </p:cNvSpPr>
              <p:nvPr/>
            </p:nvSpPr>
            <p:spPr>
              <a:xfrm>
                <a:off x="9683496" y="4050118"/>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t>OPTION</a:t>
                </a:r>
              </a:p>
              <a:p>
                <a:pPr algn="ctr"/>
                <a:r>
                  <a:rPr lang="en-US" sz="1400" dirty="0">
                    <a:latin typeface="Lato"/>
                  </a:rPr>
                  <a:t>03</a:t>
                </a:r>
              </a:p>
            </p:txBody>
          </p:sp>
        </p:grpSp>
        <p:sp>
          <p:nvSpPr>
            <p:cNvPr id="48" name="TextBox 47">
              <a:extLst>
                <a:ext uri="{FF2B5EF4-FFF2-40B4-BE49-F238E27FC236}">
                  <a16:creationId xmlns:a16="http://schemas.microsoft.com/office/drawing/2014/main" id="{BC0F1EAC-B999-4BFF-AA3D-FA1D2309FDEA}"/>
                </a:ext>
              </a:extLst>
            </p:cNvPr>
            <p:cNvSpPr txBox="1"/>
            <p:nvPr/>
          </p:nvSpPr>
          <p:spPr>
            <a:xfrm>
              <a:off x="7940203" y="4226107"/>
              <a:ext cx="1413849" cy="205121"/>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 Dolor</a:t>
              </a:r>
            </a:p>
          </p:txBody>
        </p:sp>
      </p:grpSp>
      <p:sp>
        <p:nvSpPr>
          <p:cNvPr id="51" name="TextBox 50">
            <a:extLst>
              <a:ext uri="{FF2B5EF4-FFF2-40B4-BE49-F238E27FC236}">
                <a16:creationId xmlns:a16="http://schemas.microsoft.com/office/drawing/2014/main" id="{6472AF74-F448-425D-B659-834AE719AD81}"/>
              </a:ext>
            </a:extLst>
          </p:cNvPr>
          <p:cNvSpPr txBox="1"/>
          <p:nvPr/>
        </p:nvSpPr>
        <p:spPr>
          <a:xfrm>
            <a:off x="183771" y="1980172"/>
            <a:ext cx="3454631" cy="947952"/>
          </a:xfrm>
          <a:prstGeom prst="rect">
            <a:avLst/>
          </a:prstGeom>
          <a:noFill/>
        </p:spPr>
        <p:txBody>
          <a:bodyPr wrap="square" rtlCol="0">
            <a:spAutoFit/>
          </a:bodyPr>
          <a:lstStyle/>
          <a:p>
            <a:pPr algn="r" defTabSz="1219170">
              <a:spcBef>
                <a:spcPct val="20000"/>
              </a:spcBef>
              <a:defRPr/>
            </a:pPr>
            <a:r>
              <a:rPr lang="en-US" sz="1400" b="1" dirty="0">
                <a:solidFill>
                  <a:srgbClr val="FF7467"/>
                </a:solidFill>
                <a:latin typeface="Candara" panose="020E0502030303020204" pitchFamily="34" charset="0"/>
              </a:rPr>
              <a:t>LOREM IPSUM DOLOR</a:t>
            </a:r>
            <a:endParaRPr lang="en-US" sz="1300" dirty="0">
              <a:solidFill>
                <a:srgbClr val="FF7467"/>
              </a:solidFill>
              <a:latin typeface="Candara" panose="020E0502030303020204" pitchFamily="34" charset="0"/>
            </a:endParaRP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2" name="TextBox 51">
            <a:extLst>
              <a:ext uri="{FF2B5EF4-FFF2-40B4-BE49-F238E27FC236}">
                <a16:creationId xmlns:a16="http://schemas.microsoft.com/office/drawing/2014/main" id="{89630EDB-4104-4108-9301-E27DD65EF0BF}"/>
              </a:ext>
            </a:extLst>
          </p:cNvPr>
          <p:cNvSpPr txBox="1"/>
          <p:nvPr/>
        </p:nvSpPr>
        <p:spPr>
          <a:xfrm>
            <a:off x="177745" y="3163803"/>
            <a:ext cx="3454631" cy="947952"/>
          </a:xfrm>
          <a:prstGeom prst="rect">
            <a:avLst/>
          </a:prstGeom>
          <a:noFill/>
        </p:spPr>
        <p:txBody>
          <a:bodyPr wrap="square" rtlCol="0">
            <a:spAutoFit/>
          </a:bodyPr>
          <a:lstStyle/>
          <a:p>
            <a:pPr algn="r" defTabSz="1219170">
              <a:spcBef>
                <a:spcPct val="20000"/>
              </a:spcBef>
              <a:defRPr/>
            </a:pPr>
            <a:r>
              <a:rPr lang="en-US" sz="1400" b="1" dirty="0">
                <a:solidFill>
                  <a:srgbClr val="4CC8EC"/>
                </a:solidFill>
                <a:latin typeface="Candara" panose="020E0502030303020204" pitchFamily="34" charset="0"/>
              </a:rPr>
              <a:t>LOREM IPSUM DOLOR</a:t>
            </a:r>
            <a:endParaRPr lang="en-US" sz="1300" dirty="0">
              <a:solidFill>
                <a:srgbClr val="4CC8EC"/>
              </a:solidFill>
              <a:latin typeface="Candara" panose="020E0502030303020204" pitchFamily="34" charset="0"/>
            </a:endParaRP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3" name="TextBox 52">
            <a:extLst>
              <a:ext uri="{FF2B5EF4-FFF2-40B4-BE49-F238E27FC236}">
                <a16:creationId xmlns:a16="http://schemas.microsoft.com/office/drawing/2014/main" id="{1CA95608-9F66-4D69-9901-96DBED0BADE2}"/>
              </a:ext>
            </a:extLst>
          </p:cNvPr>
          <p:cNvSpPr txBox="1"/>
          <p:nvPr/>
        </p:nvSpPr>
        <p:spPr>
          <a:xfrm>
            <a:off x="152400" y="4418578"/>
            <a:ext cx="3454631" cy="947952"/>
          </a:xfrm>
          <a:prstGeom prst="rect">
            <a:avLst/>
          </a:prstGeom>
          <a:noFill/>
        </p:spPr>
        <p:txBody>
          <a:bodyPr wrap="square" rtlCol="0">
            <a:spAutoFit/>
          </a:bodyPr>
          <a:lstStyle/>
          <a:p>
            <a:pPr algn="r" defTabSz="1219170">
              <a:spcBef>
                <a:spcPct val="20000"/>
              </a:spcBef>
              <a:defRPr/>
            </a:pPr>
            <a:r>
              <a:rPr lang="en-US" sz="1400" b="1" dirty="0">
                <a:solidFill>
                  <a:srgbClr val="F4C956"/>
                </a:solidFill>
                <a:latin typeface="Candara" panose="020E0502030303020204" pitchFamily="34" charset="0"/>
              </a:rPr>
              <a:t>LOREM IPSUM DOLOR</a:t>
            </a:r>
            <a:endParaRPr lang="en-US" sz="1300" dirty="0">
              <a:solidFill>
                <a:srgbClr val="F4C956"/>
              </a:solidFill>
              <a:latin typeface="Candara" panose="020E0502030303020204" pitchFamily="34" charset="0"/>
            </a:endParaRP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69" name="Group 68">
            <a:extLst>
              <a:ext uri="{FF2B5EF4-FFF2-40B4-BE49-F238E27FC236}">
                <a16:creationId xmlns:a16="http://schemas.microsoft.com/office/drawing/2014/main" id="{774AB36A-565C-4288-A05D-5D45201EBB2B}"/>
              </a:ext>
            </a:extLst>
          </p:cNvPr>
          <p:cNvGrpSpPr/>
          <p:nvPr/>
        </p:nvGrpSpPr>
        <p:grpSpPr>
          <a:xfrm>
            <a:off x="4572000" y="2209800"/>
            <a:ext cx="3167404" cy="4219295"/>
            <a:chOff x="4572000" y="2209800"/>
            <a:chExt cx="3167404" cy="4219295"/>
          </a:xfrm>
        </p:grpSpPr>
        <p:sp>
          <p:nvSpPr>
            <p:cNvPr id="13" name="Freeform: Shape 12">
              <a:extLst>
                <a:ext uri="{FF2B5EF4-FFF2-40B4-BE49-F238E27FC236}">
                  <a16:creationId xmlns:a16="http://schemas.microsoft.com/office/drawing/2014/main" id="{79BF4F6B-E7FA-4FAA-A5CB-65488528C69C}"/>
                </a:ext>
              </a:extLst>
            </p:cNvPr>
            <p:cNvSpPr/>
            <p:nvPr/>
          </p:nvSpPr>
          <p:spPr>
            <a:xfrm rot="19602570">
              <a:off x="6780776" y="4680523"/>
              <a:ext cx="310429" cy="644385"/>
            </a:xfrm>
            <a:custGeom>
              <a:avLst/>
              <a:gdLst>
                <a:gd name="connsiteX0" fmla="*/ 310429 w 310429"/>
                <a:gd name="connsiteY0" fmla="*/ 0 h 644385"/>
                <a:gd name="connsiteX1" fmla="*/ 310429 w 310429"/>
                <a:gd name="connsiteY1" fmla="*/ 644384 h 644385"/>
                <a:gd name="connsiteX2" fmla="*/ 0 w 310429"/>
                <a:gd name="connsiteY2" fmla="*/ 644385 h 644385"/>
                <a:gd name="connsiteX3" fmla="*/ 0 w 310429"/>
                <a:gd name="connsiteY3" fmla="*/ 14881 h 644385"/>
                <a:gd name="connsiteX4" fmla="*/ 108695 w 310429"/>
                <a:gd name="connsiteY4" fmla="*/ 18698 h 644385"/>
                <a:gd name="connsiteX5" fmla="*/ 244684 w 310429"/>
                <a:gd name="connsiteY5" fmla="*/ 10385 h 644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0429" h="644385">
                  <a:moveTo>
                    <a:pt x="310429" y="0"/>
                  </a:moveTo>
                  <a:lnTo>
                    <a:pt x="310429" y="644384"/>
                  </a:lnTo>
                  <a:lnTo>
                    <a:pt x="0" y="644385"/>
                  </a:lnTo>
                  <a:lnTo>
                    <a:pt x="0" y="14881"/>
                  </a:lnTo>
                  <a:lnTo>
                    <a:pt x="108695" y="18698"/>
                  </a:lnTo>
                  <a:cubicBezTo>
                    <a:pt x="154189" y="18101"/>
                    <a:pt x="199574" y="15318"/>
                    <a:pt x="244684" y="10385"/>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Rounded Corners 14">
              <a:extLst>
                <a:ext uri="{FF2B5EF4-FFF2-40B4-BE49-F238E27FC236}">
                  <a16:creationId xmlns:a16="http://schemas.microsoft.com/office/drawing/2014/main" id="{EB35C365-1133-4A8D-9B85-7CE8978C3DAD}"/>
                </a:ext>
              </a:extLst>
            </p:cNvPr>
            <p:cNvSpPr/>
            <p:nvPr/>
          </p:nvSpPr>
          <p:spPr>
            <a:xfrm rot="19602570">
              <a:off x="7157021" y="5174921"/>
              <a:ext cx="582383" cy="1254174"/>
            </a:xfrm>
            <a:prstGeom prst="roundRect">
              <a:avLst/>
            </a:prstGeom>
            <a:solidFill>
              <a:schemeClr val="bg2">
                <a:lumMod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39CD1AC2-042D-4947-853F-77864E844060}"/>
                </a:ext>
              </a:extLst>
            </p:cNvPr>
            <p:cNvSpPr>
              <a:spLocks noChangeAspect="1"/>
            </p:cNvSpPr>
            <p:nvPr/>
          </p:nvSpPr>
          <p:spPr>
            <a:xfrm>
              <a:off x="4937760" y="2586219"/>
              <a:ext cx="2103120" cy="21031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2F6C02AB-70B2-47E2-B2CA-7E3B7BEEBA74}"/>
                </a:ext>
              </a:extLst>
            </p:cNvPr>
            <p:cNvSpPr>
              <a:spLocks noChangeAspect="1"/>
            </p:cNvSpPr>
            <p:nvPr/>
          </p:nvSpPr>
          <p:spPr>
            <a:xfrm>
              <a:off x="4572000" y="2209800"/>
              <a:ext cx="2834640" cy="2834640"/>
            </a:xfrm>
            <a:custGeom>
              <a:avLst/>
              <a:gdLst>
                <a:gd name="connsiteX0" fmla="*/ 1417320 w 2834640"/>
                <a:gd name="connsiteY0" fmla="*/ 411480 h 2834640"/>
                <a:gd name="connsiteX1" fmla="*/ 411480 w 2834640"/>
                <a:gd name="connsiteY1" fmla="*/ 1417320 h 2834640"/>
                <a:gd name="connsiteX2" fmla="*/ 1417320 w 2834640"/>
                <a:gd name="connsiteY2" fmla="*/ 2423160 h 2834640"/>
                <a:gd name="connsiteX3" fmla="*/ 2423160 w 2834640"/>
                <a:gd name="connsiteY3" fmla="*/ 1417320 h 2834640"/>
                <a:gd name="connsiteX4" fmla="*/ 1417320 w 2834640"/>
                <a:gd name="connsiteY4" fmla="*/ 411480 h 2834640"/>
                <a:gd name="connsiteX5" fmla="*/ 1417320 w 2834640"/>
                <a:gd name="connsiteY5" fmla="*/ 0 h 2834640"/>
                <a:gd name="connsiteX6" fmla="*/ 2834640 w 2834640"/>
                <a:gd name="connsiteY6" fmla="*/ 1417320 h 2834640"/>
                <a:gd name="connsiteX7" fmla="*/ 1417320 w 2834640"/>
                <a:gd name="connsiteY7" fmla="*/ 2834640 h 2834640"/>
                <a:gd name="connsiteX8" fmla="*/ 0 w 2834640"/>
                <a:gd name="connsiteY8" fmla="*/ 1417320 h 2834640"/>
                <a:gd name="connsiteX9" fmla="*/ 1417320 w 2834640"/>
                <a:gd name="connsiteY9" fmla="*/ 0 h 2834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34640" h="2834640">
                  <a:moveTo>
                    <a:pt x="1417320" y="411480"/>
                  </a:moveTo>
                  <a:cubicBezTo>
                    <a:pt x="861810" y="411480"/>
                    <a:pt x="411480" y="861810"/>
                    <a:pt x="411480" y="1417320"/>
                  </a:cubicBezTo>
                  <a:cubicBezTo>
                    <a:pt x="411480" y="1972830"/>
                    <a:pt x="861810" y="2423160"/>
                    <a:pt x="1417320" y="2423160"/>
                  </a:cubicBezTo>
                  <a:cubicBezTo>
                    <a:pt x="1972830" y="2423160"/>
                    <a:pt x="2423160" y="1972830"/>
                    <a:pt x="2423160" y="1417320"/>
                  </a:cubicBezTo>
                  <a:cubicBezTo>
                    <a:pt x="2423160" y="861810"/>
                    <a:pt x="1972830" y="411480"/>
                    <a:pt x="1417320" y="411480"/>
                  </a:cubicBezTo>
                  <a:close/>
                  <a:moveTo>
                    <a:pt x="1417320" y="0"/>
                  </a:moveTo>
                  <a:cubicBezTo>
                    <a:pt x="2200084" y="0"/>
                    <a:pt x="2834640" y="634556"/>
                    <a:pt x="2834640" y="1417320"/>
                  </a:cubicBezTo>
                  <a:cubicBezTo>
                    <a:pt x="2834640" y="2200084"/>
                    <a:pt x="2200084" y="2834640"/>
                    <a:pt x="1417320" y="2834640"/>
                  </a:cubicBezTo>
                  <a:cubicBezTo>
                    <a:pt x="634556" y="2834640"/>
                    <a:pt x="0" y="2200084"/>
                    <a:pt x="0" y="1417320"/>
                  </a:cubicBezTo>
                  <a:cubicBezTo>
                    <a:pt x="0" y="634556"/>
                    <a:pt x="634556" y="0"/>
                    <a:pt x="1417320"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B8AE7F22-5585-4BB1-819D-55BADC252155}"/>
                </a:ext>
              </a:extLst>
            </p:cNvPr>
            <p:cNvSpPr txBox="1"/>
            <p:nvPr/>
          </p:nvSpPr>
          <p:spPr>
            <a:xfrm>
              <a:off x="5094174" y="3102252"/>
              <a:ext cx="1737360" cy="1131079"/>
            </a:xfrm>
            <a:prstGeom prst="rect">
              <a:avLst/>
            </a:prstGeom>
            <a:noFill/>
          </p:spPr>
          <p:txBody>
            <a:bodyPr wrap="square" rtlCol="0">
              <a:spAutoFit/>
            </a:bodyPr>
            <a:lstStyle/>
            <a:p>
              <a:pPr algn="ctr" defTabSz="1219170">
                <a:spcBef>
                  <a:spcPct val="20000"/>
                </a:spcBef>
                <a:defRPr/>
              </a:pPr>
              <a:r>
                <a:rPr lang="en-US" sz="1350" dirty="0">
                  <a:solidFill>
                    <a:srgbClr val="585858"/>
                  </a:solidFill>
                  <a:latin typeface="Candara" panose="020E0502030303020204" pitchFamily="34" charset="0"/>
                </a:rPr>
                <a:t>Lorem ipsum dolor sit amet, consectetur adipiscing elit, sed do eiusmod tempor incididunt.</a:t>
              </a:r>
            </a:p>
          </p:txBody>
        </p:sp>
      </p:grpSp>
      <p:cxnSp>
        <p:nvCxnSpPr>
          <p:cNvPr id="55" name="Elbow Connector 86">
            <a:extLst>
              <a:ext uri="{FF2B5EF4-FFF2-40B4-BE49-F238E27FC236}">
                <a16:creationId xmlns:a16="http://schemas.microsoft.com/office/drawing/2014/main" id="{84862616-3BE4-47CC-B5DA-EBA32BFC4047}"/>
              </a:ext>
            </a:extLst>
          </p:cNvPr>
          <p:cNvCxnSpPr>
            <a:cxnSpLocks/>
          </p:cNvCxnSpPr>
          <p:nvPr/>
        </p:nvCxnSpPr>
        <p:spPr>
          <a:xfrm>
            <a:off x="3614663" y="2115921"/>
            <a:ext cx="1479511" cy="383234"/>
          </a:xfrm>
          <a:prstGeom prst="bentConnector3">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58" name="Elbow Connector 86">
            <a:extLst>
              <a:ext uri="{FF2B5EF4-FFF2-40B4-BE49-F238E27FC236}">
                <a16:creationId xmlns:a16="http://schemas.microsoft.com/office/drawing/2014/main" id="{33DAC572-86DF-421A-A2EB-7A62FE4CF8C7}"/>
              </a:ext>
            </a:extLst>
          </p:cNvPr>
          <p:cNvCxnSpPr>
            <a:cxnSpLocks/>
          </p:cNvCxnSpPr>
          <p:nvPr/>
        </p:nvCxnSpPr>
        <p:spPr>
          <a:xfrm>
            <a:off x="3614663" y="4559253"/>
            <a:ext cx="1854502" cy="361177"/>
          </a:xfrm>
          <a:prstGeom prst="bentConnector3">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60" name="Elbow Connector 86">
            <a:extLst>
              <a:ext uri="{FF2B5EF4-FFF2-40B4-BE49-F238E27FC236}">
                <a16:creationId xmlns:a16="http://schemas.microsoft.com/office/drawing/2014/main" id="{564CCBF0-1B3A-4875-8A50-658AB6DB86EE}"/>
              </a:ext>
            </a:extLst>
          </p:cNvPr>
          <p:cNvCxnSpPr>
            <a:cxnSpLocks/>
          </p:cNvCxnSpPr>
          <p:nvPr/>
        </p:nvCxnSpPr>
        <p:spPr>
          <a:xfrm>
            <a:off x="3591492" y="3286910"/>
            <a:ext cx="1018965" cy="312394"/>
          </a:xfrm>
          <a:prstGeom prst="bentConnector3">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pic>
        <p:nvPicPr>
          <p:cNvPr id="28" name="Picture 27">
            <a:hlinkClick r:id="rId2"/>
            <a:extLst>
              <a:ext uri="{FF2B5EF4-FFF2-40B4-BE49-F238E27FC236}">
                <a16:creationId xmlns:a16="http://schemas.microsoft.com/office/drawing/2014/main" id="{CDF3EA14-B9B5-4641-9726-3A1ECDA85E1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2456077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2" presetClass="entr" presetSubtype="0" fill="hold" nodeType="afterEffect">
                                  <p:stCondLst>
                                    <p:cond delay="0"/>
                                  </p:stCondLst>
                                  <p:childTnLst>
                                    <p:set>
                                      <p:cBhvr>
                                        <p:cTn id="10" dur="1" fill="hold">
                                          <p:stCondLst>
                                            <p:cond delay="0"/>
                                          </p:stCondLst>
                                        </p:cTn>
                                        <p:tgtEl>
                                          <p:spTgt spid="69"/>
                                        </p:tgtEl>
                                        <p:attrNameLst>
                                          <p:attrName>style.visibility</p:attrName>
                                        </p:attrNameLst>
                                      </p:cBhvr>
                                      <p:to>
                                        <p:strVal val="visible"/>
                                      </p:to>
                                    </p:set>
                                    <p:animScale>
                                      <p:cBhvr>
                                        <p:cTn id="11" dur="1000" decel="50000" fill="hold">
                                          <p:stCondLst>
                                            <p:cond delay="0"/>
                                          </p:stCondLst>
                                        </p:cTn>
                                        <p:tgtEl>
                                          <p:spTgt spid="6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2" dur="1000" decel="50000" fill="hold">
                                          <p:stCondLst>
                                            <p:cond delay="0"/>
                                          </p:stCondLst>
                                        </p:cTn>
                                        <p:tgtEl>
                                          <p:spTgt spid="69"/>
                                        </p:tgtEl>
                                        <p:attrNameLst>
                                          <p:attrName>ppt_x</p:attrName>
                                          <p:attrName>ppt_y</p:attrName>
                                        </p:attrNameLst>
                                      </p:cBhvr>
                                    </p:animMotion>
                                    <p:animEffect transition="in" filter="fade">
                                      <p:cBhvr>
                                        <p:cTn id="13" dur="1000"/>
                                        <p:tgtEl>
                                          <p:spTgt spid="69"/>
                                        </p:tgtEl>
                                      </p:cBhvr>
                                    </p:animEffect>
                                  </p:childTnLst>
                                </p:cTn>
                              </p:par>
                            </p:childTnLst>
                          </p:cTn>
                        </p:par>
                        <p:par>
                          <p:cTn id="14" fill="hold">
                            <p:stCondLst>
                              <p:cond delay="1500"/>
                            </p:stCondLst>
                            <p:childTnLst>
                              <p:par>
                                <p:cTn id="15" presetID="22" presetClass="entr" presetSubtype="8" fill="hold" nodeType="afterEffect">
                                  <p:stCondLst>
                                    <p:cond delay="0"/>
                                  </p:stCondLst>
                                  <p:childTnLst>
                                    <p:set>
                                      <p:cBhvr>
                                        <p:cTn id="16" dur="1" fill="hold">
                                          <p:stCondLst>
                                            <p:cond delay="0"/>
                                          </p:stCondLst>
                                        </p:cTn>
                                        <p:tgtEl>
                                          <p:spTgt spid="66"/>
                                        </p:tgtEl>
                                        <p:attrNameLst>
                                          <p:attrName>style.visibility</p:attrName>
                                        </p:attrNameLst>
                                      </p:cBhvr>
                                      <p:to>
                                        <p:strVal val="visible"/>
                                      </p:to>
                                    </p:set>
                                    <p:animEffect transition="in" filter="wipe(left)">
                                      <p:cBhvr>
                                        <p:cTn id="17" dur="500"/>
                                        <p:tgtEl>
                                          <p:spTgt spid="66"/>
                                        </p:tgtEl>
                                      </p:cBhvr>
                                    </p:animEffect>
                                  </p:childTnLst>
                                </p:cTn>
                              </p:par>
                            </p:childTnLst>
                          </p:cTn>
                        </p:par>
                        <p:par>
                          <p:cTn id="18" fill="hold">
                            <p:stCondLst>
                              <p:cond delay="2000"/>
                            </p:stCondLst>
                            <p:childTnLst>
                              <p:par>
                                <p:cTn id="19" presetID="22" presetClass="entr" presetSubtype="2" fill="hold" nodeType="afterEffect">
                                  <p:stCondLst>
                                    <p:cond delay="0"/>
                                  </p:stCondLst>
                                  <p:childTnLst>
                                    <p:set>
                                      <p:cBhvr>
                                        <p:cTn id="20" dur="1" fill="hold">
                                          <p:stCondLst>
                                            <p:cond delay="0"/>
                                          </p:stCondLst>
                                        </p:cTn>
                                        <p:tgtEl>
                                          <p:spTgt spid="55"/>
                                        </p:tgtEl>
                                        <p:attrNameLst>
                                          <p:attrName>style.visibility</p:attrName>
                                        </p:attrNameLst>
                                      </p:cBhvr>
                                      <p:to>
                                        <p:strVal val="visible"/>
                                      </p:to>
                                    </p:set>
                                    <p:animEffect transition="in" filter="wipe(right)">
                                      <p:cBhvr>
                                        <p:cTn id="21" dur="500"/>
                                        <p:tgtEl>
                                          <p:spTgt spid="55"/>
                                        </p:tgtEl>
                                      </p:cBhvr>
                                    </p:animEffect>
                                  </p:childTnLst>
                                </p:cTn>
                              </p:par>
                            </p:childTnLst>
                          </p:cTn>
                        </p:par>
                        <p:par>
                          <p:cTn id="22" fill="hold">
                            <p:stCondLst>
                              <p:cond delay="2500"/>
                            </p:stCondLst>
                            <p:childTnLst>
                              <p:par>
                                <p:cTn id="23" presetID="42" presetClass="entr" presetSubtype="0" fill="hold" grpId="0" nodeType="afterEffect">
                                  <p:stCondLst>
                                    <p:cond delay="0"/>
                                  </p:stCondLst>
                                  <p:childTnLst>
                                    <p:set>
                                      <p:cBhvr>
                                        <p:cTn id="24" dur="1" fill="hold">
                                          <p:stCondLst>
                                            <p:cond delay="0"/>
                                          </p:stCondLst>
                                        </p:cTn>
                                        <p:tgtEl>
                                          <p:spTgt spid="51"/>
                                        </p:tgtEl>
                                        <p:attrNameLst>
                                          <p:attrName>style.visibility</p:attrName>
                                        </p:attrNameLst>
                                      </p:cBhvr>
                                      <p:to>
                                        <p:strVal val="visible"/>
                                      </p:to>
                                    </p:set>
                                    <p:animEffect transition="in" filter="fade">
                                      <p:cBhvr>
                                        <p:cTn id="25" dur="1000"/>
                                        <p:tgtEl>
                                          <p:spTgt spid="51"/>
                                        </p:tgtEl>
                                      </p:cBhvr>
                                    </p:animEffect>
                                    <p:anim calcmode="lin" valueType="num">
                                      <p:cBhvr>
                                        <p:cTn id="26" dur="1000" fill="hold"/>
                                        <p:tgtEl>
                                          <p:spTgt spid="51"/>
                                        </p:tgtEl>
                                        <p:attrNameLst>
                                          <p:attrName>ppt_x</p:attrName>
                                        </p:attrNameLst>
                                      </p:cBhvr>
                                      <p:tavLst>
                                        <p:tav tm="0">
                                          <p:val>
                                            <p:strVal val="#ppt_x"/>
                                          </p:val>
                                        </p:tav>
                                        <p:tav tm="100000">
                                          <p:val>
                                            <p:strVal val="#ppt_x"/>
                                          </p:val>
                                        </p:tav>
                                      </p:tavLst>
                                    </p:anim>
                                    <p:anim calcmode="lin" valueType="num">
                                      <p:cBhvr>
                                        <p:cTn id="27" dur="1000" fill="hold"/>
                                        <p:tgtEl>
                                          <p:spTgt spid="51"/>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22" presetClass="entr" presetSubtype="8" fill="hold" nodeType="afterEffect">
                                  <p:stCondLst>
                                    <p:cond delay="0"/>
                                  </p:stCondLst>
                                  <p:childTnLst>
                                    <p:set>
                                      <p:cBhvr>
                                        <p:cTn id="30" dur="1" fill="hold">
                                          <p:stCondLst>
                                            <p:cond delay="0"/>
                                          </p:stCondLst>
                                        </p:cTn>
                                        <p:tgtEl>
                                          <p:spTgt spid="67"/>
                                        </p:tgtEl>
                                        <p:attrNameLst>
                                          <p:attrName>style.visibility</p:attrName>
                                        </p:attrNameLst>
                                      </p:cBhvr>
                                      <p:to>
                                        <p:strVal val="visible"/>
                                      </p:to>
                                    </p:set>
                                    <p:animEffect transition="in" filter="wipe(left)">
                                      <p:cBhvr>
                                        <p:cTn id="31" dur="500"/>
                                        <p:tgtEl>
                                          <p:spTgt spid="67"/>
                                        </p:tgtEl>
                                      </p:cBhvr>
                                    </p:animEffect>
                                  </p:childTnLst>
                                </p:cTn>
                              </p:par>
                            </p:childTnLst>
                          </p:cTn>
                        </p:par>
                        <p:par>
                          <p:cTn id="32" fill="hold">
                            <p:stCondLst>
                              <p:cond delay="4000"/>
                            </p:stCondLst>
                            <p:childTnLst>
                              <p:par>
                                <p:cTn id="33" presetID="22" presetClass="entr" presetSubtype="2" fill="hold" nodeType="afterEffect">
                                  <p:stCondLst>
                                    <p:cond delay="0"/>
                                  </p:stCondLst>
                                  <p:childTnLst>
                                    <p:set>
                                      <p:cBhvr>
                                        <p:cTn id="34" dur="1" fill="hold">
                                          <p:stCondLst>
                                            <p:cond delay="0"/>
                                          </p:stCondLst>
                                        </p:cTn>
                                        <p:tgtEl>
                                          <p:spTgt spid="60"/>
                                        </p:tgtEl>
                                        <p:attrNameLst>
                                          <p:attrName>style.visibility</p:attrName>
                                        </p:attrNameLst>
                                      </p:cBhvr>
                                      <p:to>
                                        <p:strVal val="visible"/>
                                      </p:to>
                                    </p:set>
                                    <p:animEffect transition="in" filter="wipe(right)">
                                      <p:cBhvr>
                                        <p:cTn id="35" dur="500"/>
                                        <p:tgtEl>
                                          <p:spTgt spid="60"/>
                                        </p:tgtEl>
                                      </p:cBhvr>
                                    </p:animEffect>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52"/>
                                        </p:tgtEl>
                                        <p:attrNameLst>
                                          <p:attrName>style.visibility</p:attrName>
                                        </p:attrNameLst>
                                      </p:cBhvr>
                                      <p:to>
                                        <p:strVal val="visible"/>
                                      </p:to>
                                    </p:set>
                                    <p:animEffect transition="in" filter="fade">
                                      <p:cBhvr>
                                        <p:cTn id="39" dur="1000"/>
                                        <p:tgtEl>
                                          <p:spTgt spid="52"/>
                                        </p:tgtEl>
                                      </p:cBhvr>
                                    </p:animEffect>
                                    <p:anim calcmode="lin" valueType="num">
                                      <p:cBhvr>
                                        <p:cTn id="40" dur="1000" fill="hold"/>
                                        <p:tgtEl>
                                          <p:spTgt spid="52"/>
                                        </p:tgtEl>
                                        <p:attrNameLst>
                                          <p:attrName>ppt_x</p:attrName>
                                        </p:attrNameLst>
                                      </p:cBhvr>
                                      <p:tavLst>
                                        <p:tav tm="0">
                                          <p:val>
                                            <p:strVal val="#ppt_x"/>
                                          </p:val>
                                        </p:tav>
                                        <p:tav tm="100000">
                                          <p:val>
                                            <p:strVal val="#ppt_x"/>
                                          </p:val>
                                        </p:tav>
                                      </p:tavLst>
                                    </p:anim>
                                    <p:anim calcmode="lin" valueType="num">
                                      <p:cBhvr>
                                        <p:cTn id="41" dur="1000" fill="hold"/>
                                        <p:tgtEl>
                                          <p:spTgt spid="52"/>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22" presetClass="entr" presetSubtype="8" fill="hold" nodeType="afterEffect">
                                  <p:stCondLst>
                                    <p:cond delay="0"/>
                                  </p:stCondLst>
                                  <p:childTnLst>
                                    <p:set>
                                      <p:cBhvr>
                                        <p:cTn id="44" dur="1" fill="hold">
                                          <p:stCondLst>
                                            <p:cond delay="0"/>
                                          </p:stCondLst>
                                        </p:cTn>
                                        <p:tgtEl>
                                          <p:spTgt spid="70"/>
                                        </p:tgtEl>
                                        <p:attrNameLst>
                                          <p:attrName>style.visibility</p:attrName>
                                        </p:attrNameLst>
                                      </p:cBhvr>
                                      <p:to>
                                        <p:strVal val="visible"/>
                                      </p:to>
                                    </p:set>
                                    <p:animEffect transition="in" filter="wipe(left)">
                                      <p:cBhvr>
                                        <p:cTn id="45" dur="500"/>
                                        <p:tgtEl>
                                          <p:spTgt spid="70"/>
                                        </p:tgtEl>
                                      </p:cBhvr>
                                    </p:animEffect>
                                  </p:childTnLst>
                                </p:cTn>
                              </p:par>
                            </p:childTnLst>
                          </p:cTn>
                        </p:par>
                        <p:par>
                          <p:cTn id="46" fill="hold">
                            <p:stCondLst>
                              <p:cond delay="6000"/>
                            </p:stCondLst>
                            <p:childTnLst>
                              <p:par>
                                <p:cTn id="47" presetID="22" presetClass="entr" presetSubtype="2" fill="hold" nodeType="afterEffect">
                                  <p:stCondLst>
                                    <p:cond delay="0"/>
                                  </p:stCondLst>
                                  <p:childTnLst>
                                    <p:set>
                                      <p:cBhvr>
                                        <p:cTn id="48" dur="1" fill="hold">
                                          <p:stCondLst>
                                            <p:cond delay="0"/>
                                          </p:stCondLst>
                                        </p:cTn>
                                        <p:tgtEl>
                                          <p:spTgt spid="58"/>
                                        </p:tgtEl>
                                        <p:attrNameLst>
                                          <p:attrName>style.visibility</p:attrName>
                                        </p:attrNameLst>
                                      </p:cBhvr>
                                      <p:to>
                                        <p:strVal val="visible"/>
                                      </p:to>
                                    </p:set>
                                    <p:animEffect transition="in" filter="wipe(right)">
                                      <p:cBhvr>
                                        <p:cTn id="49" dur="500"/>
                                        <p:tgtEl>
                                          <p:spTgt spid="58"/>
                                        </p:tgtEl>
                                      </p:cBhvr>
                                    </p:animEffect>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53"/>
                                        </p:tgtEl>
                                        <p:attrNameLst>
                                          <p:attrName>style.visibility</p:attrName>
                                        </p:attrNameLst>
                                      </p:cBhvr>
                                      <p:to>
                                        <p:strVal val="visible"/>
                                      </p:to>
                                    </p:set>
                                    <p:animEffect transition="in" filter="fade">
                                      <p:cBhvr>
                                        <p:cTn id="53" dur="1000"/>
                                        <p:tgtEl>
                                          <p:spTgt spid="53"/>
                                        </p:tgtEl>
                                      </p:cBhvr>
                                    </p:animEffect>
                                    <p:anim calcmode="lin" valueType="num">
                                      <p:cBhvr>
                                        <p:cTn id="54" dur="1000" fill="hold"/>
                                        <p:tgtEl>
                                          <p:spTgt spid="53"/>
                                        </p:tgtEl>
                                        <p:attrNameLst>
                                          <p:attrName>ppt_x</p:attrName>
                                        </p:attrNameLst>
                                      </p:cBhvr>
                                      <p:tavLst>
                                        <p:tav tm="0">
                                          <p:val>
                                            <p:strVal val="#ppt_x"/>
                                          </p:val>
                                        </p:tav>
                                        <p:tav tm="100000">
                                          <p:val>
                                            <p:strVal val="#ppt_x"/>
                                          </p:val>
                                        </p:tav>
                                      </p:tavLst>
                                    </p:anim>
                                    <p:anim calcmode="lin" valueType="num">
                                      <p:cBhvr>
                                        <p:cTn id="55"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1" grpId="0"/>
      <p:bldP spid="52" grpId="0"/>
      <p:bldP spid="5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1525</TotalTime>
  <Words>1292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2018-11-21T17:16:38Z</dcterms:modified>
</cp:coreProperties>
</file>