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5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154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9854CF78-EF5B-4475-B9B9-D32191149B6E}"/>
              </a:ext>
            </a:extLst>
          </p:cNvPr>
          <p:cNvSpPr/>
          <p:nvPr/>
        </p:nvSpPr>
        <p:spPr>
          <a:xfrm rot="16200000">
            <a:off x="852768" y="352917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D74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A0F6961-038A-4786-817D-C84B199D1586}"/>
              </a:ext>
            </a:extLst>
          </p:cNvPr>
          <p:cNvSpPr/>
          <p:nvPr/>
        </p:nvSpPr>
        <p:spPr>
          <a:xfrm rot="16200000">
            <a:off x="2077468" y="178493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D74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F93CD3E-485A-4120-8AF2-D8716175BC79}"/>
              </a:ext>
            </a:extLst>
          </p:cNvPr>
          <p:cNvSpPr/>
          <p:nvPr/>
        </p:nvSpPr>
        <p:spPr>
          <a:xfrm rot="16200000">
            <a:off x="2916805" y="352968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D74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8938B65-60F7-47E9-A7ED-C73BA246521A}"/>
              </a:ext>
            </a:extLst>
          </p:cNvPr>
          <p:cNvSpPr/>
          <p:nvPr/>
        </p:nvSpPr>
        <p:spPr>
          <a:xfrm rot="16200000">
            <a:off x="4141505" y="1785445"/>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24A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E3F7678D-7988-4593-BDB4-4B23CEC43048}"/>
              </a:ext>
            </a:extLst>
          </p:cNvPr>
          <p:cNvSpPr/>
          <p:nvPr/>
        </p:nvSpPr>
        <p:spPr>
          <a:xfrm rot="16200000">
            <a:off x="4956158" y="352867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24A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E191ABA-619B-4F0B-946B-1C282018AF88}"/>
              </a:ext>
            </a:extLst>
          </p:cNvPr>
          <p:cNvSpPr/>
          <p:nvPr/>
        </p:nvSpPr>
        <p:spPr>
          <a:xfrm rot="16200000">
            <a:off x="6180858" y="178442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CCA1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33BC8D0F-8C30-4CD7-8D8F-BBA971005E8E}"/>
              </a:ext>
            </a:extLst>
          </p:cNvPr>
          <p:cNvSpPr/>
          <p:nvPr/>
        </p:nvSpPr>
        <p:spPr>
          <a:xfrm rot="16200000">
            <a:off x="6994704" y="3529181"/>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CCA1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4ABE5DA-7E4B-4CBE-8814-F54893D3C3FD}"/>
              </a:ext>
            </a:extLst>
          </p:cNvPr>
          <p:cNvSpPr/>
          <p:nvPr/>
        </p:nvSpPr>
        <p:spPr>
          <a:xfrm rot="16200000">
            <a:off x="8219404" y="1784938"/>
            <a:ext cx="457200" cy="1259336"/>
          </a:xfrm>
          <a:custGeom>
            <a:avLst/>
            <a:gdLst>
              <a:gd name="connsiteX0" fmla="*/ 457200 w 457200"/>
              <a:gd name="connsiteY0" fmla="*/ 0 h 1259336"/>
              <a:gd name="connsiteX1" fmla="*/ 457200 w 457200"/>
              <a:gd name="connsiteY1" fmla="*/ 1049650 h 1259336"/>
              <a:gd name="connsiteX2" fmla="*/ 0 w 457200"/>
              <a:gd name="connsiteY2" fmla="*/ 1259336 h 1259336"/>
              <a:gd name="connsiteX3" fmla="*/ 0 w 457200"/>
              <a:gd name="connsiteY3" fmla="*/ 209686 h 1259336"/>
            </a:gdLst>
            <a:ahLst/>
            <a:cxnLst>
              <a:cxn ang="0">
                <a:pos x="connsiteX0" y="connsiteY0"/>
              </a:cxn>
              <a:cxn ang="0">
                <a:pos x="connsiteX1" y="connsiteY1"/>
              </a:cxn>
              <a:cxn ang="0">
                <a:pos x="connsiteX2" y="connsiteY2"/>
              </a:cxn>
              <a:cxn ang="0">
                <a:pos x="connsiteX3" y="connsiteY3"/>
              </a:cxn>
            </a:cxnLst>
            <a:rect l="l" t="t" r="r" b="b"/>
            <a:pathLst>
              <a:path w="457200" h="1259336">
                <a:moveTo>
                  <a:pt x="457200" y="0"/>
                </a:moveTo>
                <a:lnTo>
                  <a:pt x="457200" y="1049650"/>
                </a:lnTo>
                <a:lnTo>
                  <a:pt x="0" y="1259336"/>
                </a:lnTo>
                <a:lnTo>
                  <a:pt x="0" y="209686"/>
                </a:lnTo>
                <a:close/>
              </a:path>
            </a:pathLst>
          </a:custGeom>
          <a:solidFill>
            <a:srgbClr val="2FA4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A955B19A-A1DB-488B-8994-3D30D409078A}"/>
              </a:ext>
            </a:extLst>
          </p:cNvPr>
          <p:cNvSpPr/>
          <p:nvPr/>
        </p:nvSpPr>
        <p:spPr>
          <a:xfrm>
            <a:off x="0" y="2214349"/>
            <a:ext cx="11125200" cy="2133600"/>
          </a:xfrm>
          <a:custGeom>
            <a:avLst/>
            <a:gdLst>
              <a:gd name="connsiteX0" fmla="*/ 10172700 w 11125200"/>
              <a:gd name="connsiteY0" fmla="*/ 0 h 2133600"/>
              <a:gd name="connsiteX1" fmla="*/ 11125200 w 11125200"/>
              <a:gd name="connsiteY1" fmla="*/ 1066800 h 2133600"/>
              <a:gd name="connsiteX2" fmla="*/ 10172700 w 11125200"/>
              <a:gd name="connsiteY2" fmla="*/ 2133600 h 2133600"/>
              <a:gd name="connsiteX3" fmla="*/ 10172700 w 11125200"/>
              <a:gd name="connsiteY3" fmla="*/ 1714500 h 2133600"/>
              <a:gd name="connsiteX4" fmla="*/ 0 w 11125200"/>
              <a:gd name="connsiteY4" fmla="*/ 1714500 h 2133600"/>
              <a:gd name="connsiteX5" fmla="*/ 0 w 11125200"/>
              <a:gd name="connsiteY5" fmla="*/ 419100 h 2133600"/>
              <a:gd name="connsiteX6" fmla="*/ 10172700 w 11125200"/>
              <a:gd name="connsiteY6" fmla="*/ 41910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25200" h="2133600">
                <a:moveTo>
                  <a:pt x="10172700" y="0"/>
                </a:moveTo>
                <a:lnTo>
                  <a:pt x="11125200" y="1066800"/>
                </a:lnTo>
                <a:lnTo>
                  <a:pt x="10172700" y="2133600"/>
                </a:lnTo>
                <a:lnTo>
                  <a:pt x="10172700" y="1714500"/>
                </a:lnTo>
                <a:lnTo>
                  <a:pt x="0" y="1714500"/>
                </a:lnTo>
                <a:lnTo>
                  <a:pt x="0" y="419100"/>
                </a:lnTo>
                <a:lnTo>
                  <a:pt x="10172700" y="4191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90E9D8CE-F4B5-4FE4-905B-4CF6B4BD85C3}"/>
              </a:ext>
            </a:extLst>
          </p:cNvPr>
          <p:cNvSpPr/>
          <p:nvPr/>
        </p:nvSpPr>
        <p:spPr>
          <a:xfrm rot="1454190">
            <a:off x="1186389" y="185937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5D87666-88DF-4EE7-8C8A-9D6E2CDC9756}"/>
              </a:ext>
            </a:extLst>
          </p:cNvPr>
          <p:cNvSpPr/>
          <p:nvPr/>
        </p:nvSpPr>
        <p:spPr>
          <a:xfrm rot="1454190">
            <a:off x="3250426" y="1859884"/>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811377D-0715-4C64-8346-D4017C4DAC67}"/>
              </a:ext>
            </a:extLst>
          </p:cNvPr>
          <p:cNvSpPr/>
          <p:nvPr/>
        </p:nvSpPr>
        <p:spPr>
          <a:xfrm rot="1454190">
            <a:off x="5289779" y="185886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79CA241-E8E5-40EB-A763-9F7203C81C03}"/>
              </a:ext>
            </a:extLst>
          </p:cNvPr>
          <p:cNvSpPr/>
          <p:nvPr/>
        </p:nvSpPr>
        <p:spPr>
          <a:xfrm rot="1454190">
            <a:off x="7328325" y="1859377"/>
            <a:ext cx="978408" cy="2854703"/>
          </a:xfrm>
          <a:custGeom>
            <a:avLst/>
            <a:gdLst>
              <a:gd name="connsiteX0" fmla="*/ 0 w 978408"/>
              <a:gd name="connsiteY0" fmla="*/ 440463 h 2854703"/>
              <a:gd name="connsiteX1" fmla="*/ 978408 w 978408"/>
              <a:gd name="connsiteY1" fmla="*/ 0 h 2854703"/>
              <a:gd name="connsiteX2" fmla="*/ 978408 w 978408"/>
              <a:gd name="connsiteY2" fmla="*/ 2414239 h 2854703"/>
              <a:gd name="connsiteX3" fmla="*/ 0 w 978408"/>
              <a:gd name="connsiteY3" fmla="*/ 2854703 h 2854703"/>
            </a:gdLst>
            <a:ahLst/>
            <a:cxnLst>
              <a:cxn ang="0">
                <a:pos x="connsiteX0" y="connsiteY0"/>
              </a:cxn>
              <a:cxn ang="0">
                <a:pos x="connsiteX1" y="connsiteY1"/>
              </a:cxn>
              <a:cxn ang="0">
                <a:pos x="connsiteX2" y="connsiteY2"/>
              </a:cxn>
              <a:cxn ang="0">
                <a:pos x="connsiteX3" y="connsiteY3"/>
              </a:cxn>
            </a:cxnLst>
            <a:rect l="l" t="t" r="r" b="b"/>
            <a:pathLst>
              <a:path w="978408" h="2854703">
                <a:moveTo>
                  <a:pt x="0" y="440463"/>
                </a:moveTo>
                <a:lnTo>
                  <a:pt x="978408" y="0"/>
                </a:lnTo>
                <a:lnTo>
                  <a:pt x="978408" y="2414239"/>
                </a:lnTo>
                <a:lnTo>
                  <a:pt x="0" y="2854703"/>
                </a:ln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97641A29-6A7A-46AB-AC7C-1D21ED53BBA1}"/>
              </a:ext>
            </a:extLst>
          </p:cNvPr>
          <p:cNvSpPr txBox="1"/>
          <p:nvPr/>
        </p:nvSpPr>
        <p:spPr>
          <a:xfrm>
            <a:off x="26474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FF7467"/>
                </a:solidFill>
                <a:latin typeface="Candara" panose="020E0502030303020204" pitchFamily="34" charset="0"/>
              </a:rPr>
              <a:t>LOREM IPSUM DOLOR</a:t>
            </a:r>
            <a:endParaRPr lang="en-US" sz="1300" dirty="0">
              <a:solidFill>
                <a:srgbClr val="FF7467"/>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 name="TextBox 26">
            <a:extLst>
              <a:ext uri="{FF2B5EF4-FFF2-40B4-BE49-F238E27FC236}">
                <a16:creationId xmlns:a16="http://schemas.microsoft.com/office/drawing/2014/main" id="{9EA0503A-9BCF-4B8E-A060-5FD1E2A6D0E8}"/>
              </a:ext>
            </a:extLst>
          </p:cNvPr>
          <p:cNvSpPr txBox="1"/>
          <p:nvPr/>
        </p:nvSpPr>
        <p:spPr>
          <a:xfrm>
            <a:off x="2479487" y="4735166"/>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4CC8EC"/>
                </a:solidFill>
                <a:latin typeface="Candara" panose="020E0502030303020204" pitchFamily="34" charset="0"/>
              </a:rPr>
              <a:t>LOREM IPSUM DOLOR</a:t>
            </a:r>
            <a:endParaRPr lang="en-US" sz="1300" dirty="0">
              <a:solidFill>
                <a:srgbClr val="4CC8EC"/>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E697B603-8D79-4034-AA0E-F3A3298A0849}"/>
              </a:ext>
            </a:extLst>
          </p:cNvPr>
          <p:cNvSpPr txBox="1"/>
          <p:nvPr/>
        </p:nvSpPr>
        <p:spPr>
          <a:xfrm>
            <a:off x="4632499" y="4747939"/>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F4C956"/>
                </a:solidFill>
                <a:latin typeface="Candara" panose="020E0502030303020204" pitchFamily="34" charset="0"/>
              </a:rPr>
              <a:t>LOREM IPSUM DOLOR</a:t>
            </a:r>
            <a:endParaRPr lang="en-US" sz="1300" dirty="0">
              <a:solidFill>
                <a:srgbClr val="F4C956"/>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36EA176D-DC99-4943-A747-8397459E3E78}"/>
              </a:ext>
            </a:extLst>
          </p:cNvPr>
          <p:cNvSpPr txBox="1"/>
          <p:nvPr/>
        </p:nvSpPr>
        <p:spPr>
          <a:xfrm>
            <a:off x="6810195" y="4727052"/>
            <a:ext cx="2194560" cy="1348061"/>
          </a:xfrm>
          <a:prstGeom prst="rect">
            <a:avLst/>
          </a:prstGeom>
          <a:noFill/>
        </p:spPr>
        <p:txBody>
          <a:bodyPr wrap="square" rtlCol="0">
            <a:spAutoFit/>
          </a:bodyPr>
          <a:lstStyle/>
          <a:p>
            <a:pPr algn="ctr" defTabSz="1219170">
              <a:spcBef>
                <a:spcPct val="20000"/>
              </a:spcBef>
              <a:defRPr/>
            </a:pPr>
            <a:r>
              <a:rPr lang="en-US" sz="1400" b="1" dirty="0">
                <a:solidFill>
                  <a:srgbClr val="57CCC6"/>
                </a:solidFill>
                <a:latin typeface="Candara" panose="020E0502030303020204" pitchFamily="34" charset="0"/>
              </a:rPr>
              <a:t>LOREM IPSUM DOLOR</a:t>
            </a:r>
            <a:endParaRPr lang="en-US" sz="1300" dirty="0">
              <a:solidFill>
                <a:srgbClr val="57CCC6"/>
              </a:solidFill>
              <a:latin typeface="Candara" panose="020E0502030303020204" pitchFamily="34" charset="0"/>
            </a:endParaRPr>
          </a:p>
          <a:p>
            <a:pPr algn="ct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Oval 32">
            <a:extLst>
              <a:ext uri="{FF2B5EF4-FFF2-40B4-BE49-F238E27FC236}">
                <a16:creationId xmlns:a16="http://schemas.microsoft.com/office/drawing/2014/main" id="{5F73BAE8-834B-442F-9AFF-1FBFB7FA745F}"/>
              </a:ext>
            </a:extLst>
          </p:cNvPr>
          <p:cNvSpPr>
            <a:spLocks noChangeAspect="1"/>
          </p:cNvSpPr>
          <p:nvPr/>
        </p:nvSpPr>
        <p:spPr>
          <a:xfrm>
            <a:off x="264746" y="2895600"/>
            <a:ext cx="731520" cy="731520"/>
          </a:xfrm>
          <a:prstGeom prst="ellipse">
            <a:avLst/>
          </a:prstGeom>
          <a:noFill/>
          <a:ln>
            <a:solidFill>
              <a:srgbClr val="585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85858"/>
                </a:solidFill>
              </a:rPr>
              <a:t>STEP</a:t>
            </a:r>
          </a:p>
          <a:p>
            <a:pPr algn="ctr"/>
            <a:r>
              <a:rPr lang="en-US" sz="2400" dirty="0">
                <a:solidFill>
                  <a:srgbClr val="585858"/>
                </a:solidFill>
              </a:rPr>
              <a:t>01</a:t>
            </a:r>
          </a:p>
        </p:txBody>
      </p:sp>
      <p:sp>
        <p:nvSpPr>
          <p:cNvPr id="34" name="Oval 33">
            <a:extLst>
              <a:ext uri="{FF2B5EF4-FFF2-40B4-BE49-F238E27FC236}">
                <a16:creationId xmlns:a16="http://schemas.microsoft.com/office/drawing/2014/main" id="{121FDCC5-7D75-4753-AD9E-F6F1A8A6A2F4}"/>
              </a:ext>
            </a:extLst>
          </p:cNvPr>
          <p:cNvSpPr>
            <a:spLocks noChangeAspect="1"/>
          </p:cNvSpPr>
          <p:nvPr/>
        </p:nvSpPr>
        <p:spPr>
          <a:xfrm>
            <a:off x="2349881" y="2895600"/>
            <a:ext cx="731520" cy="731520"/>
          </a:xfrm>
          <a:prstGeom prst="ellipse">
            <a:avLst/>
          </a:prstGeom>
          <a:noFill/>
          <a:ln>
            <a:solidFill>
              <a:srgbClr val="585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85858"/>
                </a:solidFill>
              </a:rPr>
              <a:t>STEP</a:t>
            </a:r>
          </a:p>
          <a:p>
            <a:pPr algn="ctr"/>
            <a:r>
              <a:rPr lang="en-US" sz="2400" dirty="0">
                <a:solidFill>
                  <a:srgbClr val="585858"/>
                </a:solidFill>
              </a:rPr>
              <a:t>02</a:t>
            </a:r>
          </a:p>
        </p:txBody>
      </p:sp>
      <p:sp>
        <p:nvSpPr>
          <p:cNvPr id="35" name="Oval 34">
            <a:extLst>
              <a:ext uri="{FF2B5EF4-FFF2-40B4-BE49-F238E27FC236}">
                <a16:creationId xmlns:a16="http://schemas.microsoft.com/office/drawing/2014/main" id="{04628AA4-8FD4-4946-A2DF-FB036353A2BD}"/>
              </a:ext>
            </a:extLst>
          </p:cNvPr>
          <p:cNvSpPr>
            <a:spLocks noChangeAspect="1"/>
          </p:cNvSpPr>
          <p:nvPr/>
        </p:nvSpPr>
        <p:spPr>
          <a:xfrm>
            <a:off x="4405890" y="2895600"/>
            <a:ext cx="731520" cy="731520"/>
          </a:xfrm>
          <a:prstGeom prst="ellipse">
            <a:avLst/>
          </a:prstGeom>
          <a:noFill/>
          <a:ln>
            <a:solidFill>
              <a:srgbClr val="585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85858"/>
                </a:solidFill>
              </a:rPr>
              <a:t>STEP</a:t>
            </a:r>
          </a:p>
          <a:p>
            <a:pPr algn="ctr"/>
            <a:r>
              <a:rPr lang="en-US" sz="2400" dirty="0">
                <a:solidFill>
                  <a:srgbClr val="585858"/>
                </a:solidFill>
              </a:rPr>
              <a:t>03</a:t>
            </a:r>
          </a:p>
        </p:txBody>
      </p:sp>
      <p:sp>
        <p:nvSpPr>
          <p:cNvPr id="36" name="Oval 35">
            <a:extLst>
              <a:ext uri="{FF2B5EF4-FFF2-40B4-BE49-F238E27FC236}">
                <a16:creationId xmlns:a16="http://schemas.microsoft.com/office/drawing/2014/main" id="{3BC9F05C-F1C2-4636-A61C-7450B1A5DF24}"/>
              </a:ext>
            </a:extLst>
          </p:cNvPr>
          <p:cNvSpPr>
            <a:spLocks noChangeAspect="1"/>
          </p:cNvSpPr>
          <p:nvPr/>
        </p:nvSpPr>
        <p:spPr>
          <a:xfrm>
            <a:off x="6444435" y="2895600"/>
            <a:ext cx="731520" cy="731520"/>
          </a:xfrm>
          <a:prstGeom prst="ellipse">
            <a:avLst/>
          </a:prstGeom>
          <a:noFill/>
          <a:ln>
            <a:solidFill>
              <a:srgbClr val="5858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rgbClr val="585858"/>
                </a:solidFill>
              </a:rPr>
              <a:t>STEP</a:t>
            </a:r>
          </a:p>
          <a:p>
            <a:pPr algn="ctr"/>
            <a:r>
              <a:rPr lang="en-US" sz="2400" dirty="0">
                <a:solidFill>
                  <a:srgbClr val="585858"/>
                </a:solidFill>
              </a:rPr>
              <a:t>04</a:t>
            </a:r>
          </a:p>
        </p:txBody>
      </p:sp>
      <p:grpSp>
        <p:nvGrpSpPr>
          <p:cNvPr id="37" name="Группа 365">
            <a:extLst>
              <a:ext uri="{FF2B5EF4-FFF2-40B4-BE49-F238E27FC236}">
                <a16:creationId xmlns:a16="http://schemas.microsoft.com/office/drawing/2014/main" id="{29F0EA53-632F-44B7-9124-40DB195684CC}"/>
              </a:ext>
            </a:extLst>
          </p:cNvPr>
          <p:cNvGrpSpPr/>
          <p:nvPr/>
        </p:nvGrpSpPr>
        <p:grpSpPr>
          <a:xfrm>
            <a:off x="1452496" y="3072680"/>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7380C01F-C0B5-493A-936A-9C9267BD8E69}"/>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9" name="Freeform 327">
              <a:extLst>
                <a:ext uri="{FF2B5EF4-FFF2-40B4-BE49-F238E27FC236}">
                  <a16:creationId xmlns:a16="http://schemas.microsoft.com/office/drawing/2014/main" id="{56F832EE-D20F-4C07-94EB-0A67FAB9112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Freeform 145">
            <a:extLst>
              <a:ext uri="{FF2B5EF4-FFF2-40B4-BE49-F238E27FC236}">
                <a16:creationId xmlns:a16="http://schemas.microsoft.com/office/drawing/2014/main" id="{ADC30F16-0AAD-4507-8F04-C767890D1D36}"/>
              </a:ext>
            </a:extLst>
          </p:cNvPr>
          <p:cNvSpPr>
            <a:spLocks noEditPoints="1"/>
          </p:cNvSpPr>
          <p:nvPr/>
        </p:nvSpPr>
        <p:spPr bwMode="auto">
          <a:xfrm>
            <a:off x="3581400" y="3069434"/>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41" name="Группа 298">
            <a:extLst>
              <a:ext uri="{FF2B5EF4-FFF2-40B4-BE49-F238E27FC236}">
                <a16:creationId xmlns:a16="http://schemas.microsoft.com/office/drawing/2014/main" id="{6614E03B-B0CD-4AC6-B827-ECE22FB5B2DF}"/>
              </a:ext>
            </a:extLst>
          </p:cNvPr>
          <p:cNvGrpSpPr/>
          <p:nvPr/>
        </p:nvGrpSpPr>
        <p:grpSpPr>
          <a:xfrm>
            <a:off x="5593134" y="3054168"/>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42" name="Freeform 266">
              <a:extLst>
                <a:ext uri="{FF2B5EF4-FFF2-40B4-BE49-F238E27FC236}">
                  <a16:creationId xmlns:a16="http://schemas.microsoft.com/office/drawing/2014/main" id="{50A16625-6557-4990-8438-2B75C29B479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67">
              <a:extLst>
                <a:ext uri="{FF2B5EF4-FFF2-40B4-BE49-F238E27FC236}">
                  <a16:creationId xmlns:a16="http://schemas.microsoft.com/office/drawing/2014/main" id="{8493AC1A-BC6C-4588-8FB1-AB66F5980FB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4" name="Freeform 286">
            <a:extLst>
              <a:ext uri="{FF2B5EF4-FFF2-40B4-BE49-F238E27FC236}">
                <a16:creationId xmlns:a16="http://schemas.microsoft.com/office/drawing/2014/main" id="{A90950FB-64A4-4A13-B475-F7E447A00F8E}"/>
              </a:ext>
            </a:extLst>
          </p:cNvPr>
          <p:cNvSpPr>
            <a:spLocks noEditPoints="1"/>
          </p:cNvSpPr>
          <p:nvPr/>
        </p:nvSpPr>
        <p:spPr bwMode="auto">
          <a:xfrm>
            <a:off x="7633840" y="3063832"/>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2" name="Freeform 152">
            <a:extLst>
              <a:ext uri="{FF2B5EF4-FFF2-40B4-BE49-F238E27FC236}">
                <a16:creationId xmlns:a16="http://schemas.microsoft.com/office/drawing/2014/main" id="{55324E8B-16B0-477D-80C7-6AA07D78CDB7}"/>
              </a:ext>
            </a:extLst>
          </p:cNvPr>
          <p:cNvSpPr>
            <a:spLocks noChangeAspect="1" noEditPoints="1"/>
          </p:cNvSpPr>
          <p:nvPr/>
        </p:nvSpPr>
        <p:spPr bwMode="auto">
          <a:xfrm>
            <a:off x="9372600" y="2941320"/>
            <a:ext cx="692626" cy="640080"/>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5" name="Picture 44">
            <a:hlinkClick r:id="rId2"/>
            <a:extLst>
              <a:ext uri="{FF2B5EF4-FFF2-40B4-BE49-F238E27FC236}">
                <a16:creationId xmlns:a16="http://schemas.microsoft.com/office/drawing/2014/main" id="{04268229-945F-49CA-9983-0A48D6626E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7100318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750" fill="hold"/>
                                        <p:tgtEl>
                                          <p:spTgt spid="7"/>
                                        </p:tgtEl>
                                        <p:attrNameLst>
                                          <p:attrName>ppt_x</p:attrName>
                                        </p:attrNameLst>
                                      </p:cBhvr>
                                      <p:tavLst>
                                        <p:tav tm="0">
                                          <p:val>
                                            <p:strVal val="0-#ppt_w/2"/>
                                          </p:val>
                                        </p:tav>
                                        <p:tav tm="100000">
                                          <p:val>
                                            <p:strVal val="#ppt_x"/>
                                          </p:val>
                                        </p:tav>
                                      </p:tavLst>
                                    </p:anim>
                                    <p:anim calcmode="lin" valueType="num">
                                      <p:cBhvr additive="base">
                                        <p:cTn id="12" dur="750" fill="hold"/>
                                        <p:tgtEl>
                                          <p:spTgt spid="7"/>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22" presetClass="entr" presetSubtype="1"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up)">
                                      <p:cBhvr>
                                        <p:cTn id="22" dur="500"/>
                                        <p:tgtEl>
                                          <p:spTgt spid="9"/>
                                        </p:tgtEl>
                                      </p:cBhvr>
                                    </p:animEffect>
                                  </p:childTnLst>
                                </p:cTn>
                              </p:par>
                            </p:childTnLst>
                          </p:cTn>
                        </p:par>
                        <p:par>
                          <p:cTn id="23" fill="hold">
                            <p:stCondLst>
                              <p:cond delay="2250"/>
                            </p:stCondLst>
                            <p:childTnLst>
                              <p:par>
                                <p:cTn id="24" presetID="22" presetClass="entr" presetSubtype="4"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down)">
                                      <p:cBhvr>
                                        <p:cTn id="26" dur="500"/>
                                        <p:tgtEl>
                                          <p:spTgt spid="14"/>
                                        </p:tgtEl>
                                      </p:cBhvr>
                                    </p:animEffect>
                                  </p:childTnLst>
                                </p:cTn>
                              </p:par>
                              <p:par>
                                <p:cTn id="27" presetID="53" presetClass="entr" presetSubtype="16" fill="hold" nodeType="withEffect">
                                  <p:stCondLst>
                                    <p:cond delay="25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childTnLst>
                                </p:cTn>
                              </p:par>
                              <p:par>
                                <p:cTn id="32" presetID="22" presetClass="entr" presetSubtype="1" fill="hold" grpId="0" nodeType="withEffect">
                                  <p:stCondLst>
                                    <p:cond delay="500"/>
                                  </p:stCondLst>
                                  <p:childTnLst>
                                    <p:set>
                                      <p:cBhvr>
                                        <p:cTn id="33" dur="1" fill="hold">
                                          <p:stCondLst>
                                            <p:cond delay="0"/>
                                          </p:stCondLst>
                                        </p:cTn>
                                        <p:tgtEl>
                                          <p:spTgt spid="10"/>
                                        </p:tgtEl>
                                        <p:attrNameLst>
                                          <p:attrName>style.visibility</p:attrName>
                                        </p:attrNameLst>
                                      </p:cBhvr>
                                      <p:to>
                                        <p:strVal val="visible"/>
                                      </p:to>
                                    </p:set>
                                    <p:animEffect transition="in" filter="wipe(up)">
                                      <p:cBhvr>
                                        <p:cTn id="34" dur="500"/>
                                        <p:tgtEl>
                                          <p:spTgt spid="10"/>
                                        </p:tgtEl>
                                      </p:cBhvr>
                                    </p:animEffect>
                                  </p:childTnLst>
                                </p:cTn>
                              </p:par>
                            </p:childTnLst>
                          </p:cTn>
                        </p:par>
                        <p:par>
                          <p:cTn id="35" fill="hold">
                            <p:stCondLst>
                              <p:cond delay="3250"/>
                            </p:stCondLst>
                            <p:childTnLst>
                              <p:par>
                                <p:cTn id="36" presetID="22" presetClass="entr" presetSubtype="1"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ipe(up)">
                                      <p:cBhvr>
                                        <p:cTn id="38" dur="500"/>
                                        <p:tgtEl>
                                          <p:spTgt spid="15"/>
                                        </p:tgtEl>
                                      </p:cBhvr>
                                    </p:animEffect>
                                  </p:childTnLst>
                                </p:cTn>
                              </p:par>
                            </p:childTnLst>
                          </p:cTn>
                        </p:par>
                        <p:par>
                          <p:cTn id="39" fill="hold">
                            <p:stCondLst>
                              <p:cond delay="3750"/>
                            </p:stCondLst>
                            <p:childTnLst>
                              <p:par>
                                <p:cTn id="40" presetID="42" presetClass="entr" presetSubtype="0" fill="hold" grpId="0" nodeType="after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childTnLst>
                          </p:cTn>
                        </p:par>
                        <p:par>
                          <p:cTn id="45" fill="hold">
                            <p:stCondLst>
                              <p:cond delay="4750"/>
                            </p:stCondLst>
                            <p:childTnLst>
                              <p:par>
                                <p:cTn id="46" presetID="53" presetClass="entr" presetSubtype="16"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 calcmode="lin" valueType="num">
                                      <p:cBhvr>
                                        <p:cTn id="48" dur="500" fill="hold"/>
                                        <p:tgtEl>
                                          <p:spTgt spid="34"/>
                                        </p:tgtEl>
                                        <p:attrNameLst>
                                          <p:attrName>ppt_w</p:attrName>
                                        </p:attrNameLst>
                                      </p:cBhvr>
                                      <p:tavLst>
                                        <p:tav tm="0">
                                          <p:val>
                                            <p:fltVal val="0"/>
                                          </p:val>
                                        </p:tav>
                                        <p:tav tm="100000">
                                          <p:val>
                                            <p:strVal val="#ppt_w"/>
                                          </p:val>
                                        </p:tav>
                                      </p:tavLst>
                                    </p:anim>
                                    <p:anim calcmode="lin" valueType="num">
                                      <p:cBhvr>
                                        <p:cTn id="49" dur="500" fill="hold"/>
                                        <p:tgtEl>
                                          <p:spTgt spid="34"/>
                                        </p:tgtEl>
                                        <p:attrNameLst>
                                          <p:attrName>ppt_h</p:attrName>
                                        </p:attrNameLst>
                                      </p:cBhvr>
                                      <p:tavLst>
                                        <p:tav tm="0">
                                          <p:val>
                                            <p:fltVal val="0"/>
                                          </p:val>
                                        </p:tav>
                                        <p:tav tm="100000">
                                          <p:val>
                                            <p:strVal val="#ppt_h"/>
                                          </p:val>
                                        </p:tav>
                                      </p:tavLst>
                                    </p:anim>
                                    <p:animEffect transition="in" filter="fade">
                                      <p:cBhvr>
                                        <p:cTn id="50" dur="500"/>
                                        <p:tgtEl>
                                          <p:spTgt spid="34"/>
                                        </p:tgtEl>
                                      </p:cBhvr>
                                    </p:animEffect>
                                  </p:childTnLst>
                                </p:cTn>
                              </p:par>
                            </p:childTnLst>
                          </p:cTn>
                        </p:par>
                        <p:par>
                          <p:cTn id="51" fill="hold">
                            <p:stCondLst>
                              <p:cond delay="5250"/>
                            </p:stCondLst>
                            <p:childTnLst>
                              <p:par>
                                <p:cTn id="52" presetID="22" presetClass="entr" presetSubtype="4"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wipe(down)">
                                      <p:cBhvr>
                                        <p:cTn id="54" dur="500"/>
                                        <p:tgtEl>
                                          <p:spTgt spid="17"/>
                                        </p:tgtEl>
                                      </p:cBhvr>
                                    </p:animEffect>
                                  </p:childTnLst>
                                </p:cTn>
                              </p:par>
                              <p:par>
                                <p:cTn id="55" presetID="53" presetClass="entr" presetSubtype="16" fill="hold" grpId="0" nodeType="withEffect">
                                  <p:stCondLst>
                                    <p:cond delay="250"/>
                                  </p:stCondLst>
                                  <p:childTnLst>
                                    <p:set>
                                      <p:cBhvr>
                                        <p:cTn id="56" dur="1" fill="hold">
                                          <p:stCondLst>
                                            <p:cond delay="0"/>
                                          </p:stCondLst>
                                        </p:cTn>
                                        <p:tgtEl>
                                          <p:spTgt spid="40"/>
                                        </p:tgtEl>
                                        <p:attrNameLst>
                                          <p:attrName>style.visibility</p:attrName>
                                        </p:attrNameLst>
                                      </p:cBhvr>
                                      <p:to>
                                        <p:strVal val="visible"/>
                                      </p:to>
                                    </p:set>
                                    <p:anim calcmode="lin" valueType="num">
                                      <p:cBhvr>
                                        <p:cTn id="57" dur="500" fill="hold"/>
                                        <p:tgtEl>
                                          <p:spTgt spid="40"/>
                                        </p:tgtEl>
                                        <p:attrNameLst>
                                          <p:attrName>ppt_w</p:attrName>
                                        </p:attrNameLst>
                                      </p:cBhvr>
                                      <p:tavLst>
                                        <p:tav tm="0">
                                          <p:val>
                                            <p:fltVal val="0"/>
                                          </p:val>
                                        </p:tav>
                                        <p:tav tm="100000">
                                          <p:val>
                                            <p:strVal val="#ppt_w"/>
                                          </p:val>
                                        </p:tav>
                                      </p:tavLst>
                                    </p:anim>
                                    <p:anim calcmode="lin" valueType="num">
                                      <p:cBhvr>
                                        <p:cTn id="58" dur="500" fill="hold"/>
                                        <p:tgtEl>
                                          <p:spTgt spid="40"/>
                                        </p:tgtEl>
                                        <p:attrNameLst>
                                          <p:attrName>ppt_h</p:attrName>
                                        </p:attrNameLst>
                                      </p:cBhvr>
                                      <p:tavLst>
                                        <p:tav tm="0">
                                          <p:val>
                                            <p:fltVal val="0"/>
                                          </p:val>
                                        </p:tav>
                                        <p:tav tm="100000">
                                          <p:val>
                                            <p:strVal val="#ppt_h"/>
                                          </p:val>
                                        </p:tav>
                                      </p:tavLst>
                                    </p:anim>
                                    <p:animEffect transition="in" filter="fade">
                                      <p:cBhvr>
                                        <p:cTn id="59" dur="500"/>
                                        <p:tgtEl>
                                          <p:spTgt spid="40"/>
                                        </p:tgtEl>
                                      </p:cBhvr>
                                    </p:animEffect>
                                  </p:childTnLst>
                                </p:cTn>
                              </p:par>
                              <p:par>
                                <p:cTn id="60" presetID="22" presetClass="entr" presetSubtype="1" fill="hold" grpId="0" nodeType="withEffect">
                                  <p:stCondLst>
                                    <p:cond delay="500"/>
                                  </p:stCondLst>
                                  <p:childTnLst>
                                    <p:set>
                                      <p:cBhvr>
                                        <p:cTn id="61" dur="1" fill="hold">
                                          <p:stCondLst>
                                            <p:cond delay="0"/>
                                          </p:stCondLst>
                                        </p:cTn>
                                        <p:tgtEl>
                                          <p:spTgt spid="16"/>
                                        </p:tgtEl>
                                        <p:attrNameLst>
                                          <p:attrName>style.visibility</p:attrName>
                                        </p:attrNameLst>
                                      </p:cBhvr>
                                      <p:to>
                                        <p:strVal val="visible"/>
                                      </p:to>
                                    </p:set>
                                    <p:animEffect transition="in" filter="wipe(up)">
                                      <p:cBhvr>
                                        <p:cTn id="62" dur="500"/>
                                        <p:tgtEl>
                                          <p:spTgt spid="16"/>
                                        </p:tgtEl>
                                      </p:cBhvr>
                                    </p:animEffect>
                                  </p:childTnLst>
                                </p:cTn>
                              </p:par>
                            </p:childTnLst>
                          </p:cTn>
                        </p:par>
                        <p:par>
                          <p:cTn id="63" fill="hold">
                            <p:stCondLst>
                              <p:cond delay="6250"/>
                            </p:stCondLst>
                            <p:childTnLst>
                              <p:par>
                                <p:cTn id="64" presetID="22" presetClass="entr" presetSubtype="1" fill="hold" grpId="0" nodeType="after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wipe(up)">
                                      <p:cBhvr>
                                        <p:cTn id="66" dur="500"/>
                                        <p:tgtEl>
                                          <p:spTgt spid="18"/>
                                        </p:tgtEl>
                                      </p:cBhvr>
                                    </p:animEffect>
                                  </p:childTnLst>
                                </p:cTn>
                              </p:par>
                            </p:childTnLst>
                          </p:cTn>
                        </p:par>
                        <p:par>
                          <p:cTn id="67" fill="hold">
                            <p:stCondLst>
                              <p:cond delay="6750"/>
                            </p:stCondLst>
                            <p:childTnLst>
                              <p:par>
                                <p:cTn id="68" presetID="42" presetClass="entr" presetSubtype="0" fill="hold" grpId="0" nodeType="after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fade">
                                      <p:cBhvr>
                                        <p:cTn id="70" dur="1000"/>
                                        <p:tgtEl>
                                          <p:spTgt spid="27"/>
                                        </p:tgtEl>
                                      </p:cBhvr>
                                    </p:animEffect>
                                    <p:anim calcmode="lin" valueType="num">
                                      <p:cBhvr>
                                        <p:cTn id="71" dur="1000" fill="hold"/>
                                        <p:tgtEl>
                                          <p:spTgt spid="27"/>
                                        </p:tgtEl>
                                        <p:attrNameLst>
                                          <p:attrName>ppt_x</p:attrName>
                                        </p:attrNameLst>
                                      </p:cBhvr>
                                      <p:tavLst>
                                        <p:tav tm="0">
                                          <p:val>
                                            <p:strVal val="#ppt_x"/>
                                          </p:val>
                                        </p:tav>
                                        <p:tav tm="100000">
                                          <p:val>
                                            <p:strVal val="#ppt_x"/>
                                          </p:val>
                                        </p:tav>
                                      </p:tavLst>
                                    </p:anim>
                                    <p:anim calcmode="lin" valueType="num">
                                      <p:cBhvr>
                                        <p:cTn id="72" dur="1000" fill="hold"/>
                                        <p:tgtEl>
                                          <p:spTgt spid="27"/>
                                        </p:tgtEl>
                                        <p:attrNameLst>
                                          <p:attrName>ppt_y</p:attrName>
                                        </p:attrNameLst>
                                      </p:cBhvr>
                                      <p:tavLst>
                                        <p:tav tm="0">
                                          <p:val>
                                            <p:strVal val="#ppt_y+.1"/>
                                          </p:val>
                                        </p:tav>
                                        <p:tav tm="100000">
                                          <p:val>
                                            <p:strVal val="#ppt_y"/>
                                          </p:val>
                                        </p:tav>
                                      </p:tavLst>
                                    </p:anim>
                                  </p:childTnLst>
                                </p:cTn>
                              </p:par>
                            </p:childTnLst>
                          </p:cTn>
                        </p:par>
                        <p:par>
                          <p:cTn id="73" fill="hold">
                            <p:stCondLst>
                              <p:cond delay="7750"/>
                            </p:stCondLst>
                            <p:childTnLst>
                              <p:par>
                                <p:cTn id="74" presetID="53" presetClass="entr" presetSubtype="16" fill="hold" grpId="0" nodeType="afterEffect">
                                  <p:stCondLst>
                                    <p:cond delay="0"/>
                                  </p:stCondLst>
                                  <p:childTnLst>
                                    <p:set>
                                      <p:cBhvr>
                                        <p:cTn id="75" dur="1" fill="hold">
                                          <p:stCondLst>
                                            <p:cond delay="0"/>
                                          </p:stCondLst>
                                        </p:cTn>
                                        <p:tgtEl>
                                          <p:spTgt spid="35"/>
                                        </p:tgtEl>
                                        <p:attrNameLst>
                                          <p:attrName>style.visibility</p:attrName>
                                        </p:attrNameLst>
                                      </p:cBhvr>
                                      <p:to>
                                        <p:strVal val="visible"/>
                                      </p:to>
                                    </p:set>
                                    <p:anim calcmode="lin" valueType="num">
                                      <p:cBhvr>
                                        <p:cTn id="76" dur="500" fill="hold"/>
                                        <p:tgtEl>
                                          <p:spTgt spid="35"/>
                                        </p:tgtEl>
                                        <p:attrNameLst>
                                          <p:attrName>ppt_w</p:attrName>
                                        </p:attrNameLst>
                                      </p:cBhvr>
                                      <p:tavLst>
                                        <p:tav tm="0">
                                          <p:val>
                                            <p:fltVal val="0"/>
                                          </p:val>
                                        </p:tav>
                                        <p:tav tm="100000">
                                          <p:val>
                                            <p:strVal val="#ppt_w"/>
                                          </p:val>
                                        </p:tav>
                                      </p:tavLst>
                                    </p:anim>
                                    <p:anim calcmode="lin" valueType="num">
                                      <p:cBhvr>
                                        <p:cTn id="77" dur="500" fill="hold"/>
                                        <p:tgtEl>
                                          <p:spTgt spid="35"/>
                                        </p:tgtEl>
                                        <p:attrNameLst>
                                          <p:attrName>ppt_h</p:attrName>
                                        </p:attrNameLst>
                                      </p:cBhvr>
                                      <p:tavLst>
                                        <p:tav tm="0">
                                          <p:val>
                                            <p:fltVal val="0"/>
                                          </p:val>
                                        </p:tav>
                                        <p:tav tm="100000">
                                          <p:val>
                                            <p:strVal val="#ppt_h"/>
                                          </p:val>
                                        </p:tav>
                                      </p:tavLst>
                                    </p:anim>
                                    <p:animEffect transition="in" filter="fade">
                                      <p:cBhvr>
                                        <p:cTn id="78" dur="500"/>
                                        <p:tgtEl>
                                          <p:spTgt spid="35"/>
                                        </p:tgtEl>
                                      </p:cBhvr>
                                    </p:animEffect>
                                  </p:childTnLst>
                                </p:cTn>
                              </p:par>
                            </p:childTnLst>
                          </p:cTn>
                        </p:par>
                        <p:par>
                          <p:cTn id="79" fill="hold">
                            <p:stCondLst>
                              <p:cond delay="8250"/>
                            </p:stCondLst>
                            <p:childTnLst>
                              <p:par>
                                <p:cTn id="80" presetID="22" presetClass="entr" presetSubtype="4" fill="hold" grpId="0" nodeType="afterEffect">
                                  <p:stCondLst>
                                    <p:cond delay="0"/>
                                  </p:stCondLst>
                                  <p:childTnLst>
                                    <p:set>
                                      <p:cBhvr>
                                        <p:cTn id="81" dur="1" fill="hold">
                                          <p:stCondLst>
                                            <p:cond delay="0"/>
                                          </p:stCondLst>
                                        </p:cTn>
                                        <p:tgtEl>
                                          <p:spTgt spid="20"/>
                                        </p:tgtEl>
                                        <p:attrNameLst>
                                          <p:attrName>style.visibility</p:attrName>
                                        </p:attrNameLst>
                                      </p:cBhvr>
                                      <p:to>
                                        <p:strVal val="visible"/>
                                      </p:to>
                                    </p:set>
                                    <p:animEffect transition="in" filter="wipe(down)">
                                      <p:cBhvr>
                                        <p:cTn id="82" dur="500"/>
                                        <p:tgtEl>
                                          <p:spTgt spid="20"/>
                                        </p:tgtEl>
                                      </p:cBhvr>
                                    </p:animEffect>
                                  </p:childTnLst>
                                </p:cTn>
                              </p:par>
                              <p:par>
                                <p:cTn id="83" presetID="53" presetClass="entr" presetSubtype="16" fill="hold" nodeType="withEffect">
                                  <p:stCondLst>
                                    <p:cond delay="250"/>
                                  </p:stCondLst>
                                  <p:childTnLst>
                                    <p:set>
                                      <p:cBhvr>
                                        <p:cTn id="84" dur="1" fill="hold">
                                          <p:stCondLst>
                                            <p:cond delay="0"/>
                                          </p:stCondLst>
                                        </p:cTn>
                                        <p:tgtEl>
                                          <p:spTgt spid="41"/>
                                        </p:tgtEl>
                                        <p:attrNameLst>
                                          <p:attrName>style.visibility</p:attrName>
                                        </p:attrNameLst>
                                      </p:cBhvr>
                                      <p:to>
                                        <p:strVal val="visible"/>
                                      </p:to>
                                    </p:set>
                                    <p:anim calcmode="lin" valueType="num">
                                      <p:cBhvr>
                                        <p:cTn id="85" dur="500" fill="hold"/>
                                        <p:tgtEl>
                                          <p:spTgt spid="41"/>
                                        </p:tgtEl>
                                        <p:attrNameLst>
                                          <p:attrName>ppt_w</p:attrName>
                                        </p:attrNameLst>
                                      </p:cBhvr>
                                      <p:tavLst>
                                        <p:tav tm="0">
                                          <p:val>
                                            <p:fltVal val="0"/>
                                          </p:val>
                                        </p:tav>
                                        <p:tav tm="100000">
                                          <p:val>
                                            <p:strVal val="#ppt_w"/>
                                          </p:val>
                                        </p:tav>
                                      </p:tavLst>
                                    </p:anim>
                                    <p:anim calcmode="lin" valueType="num">
                                      <p:cBhvr>
                                        <p:cTn id="86" dur="500" fill="hold"/>
                                        <p:tgtEl>
                                          <p:spTgt spid="41"/>
                                        </p:tgtEl>
                                        <p:attrNameLst>
                                          <p:attrName>ppt_h</p:attrName>
                                        </p:attrNameLst>
                                      </p:cBhvr>
                                      <p:tavLst>
                                        <p:tav tm="0">
                                          <p:val>
                                            <p:fltVal val="0"/>
                                          </p:val>
                                        </p:tav>
                                        <p:tav tm="100000">
                                          <p:val>
                                            <p:strVal val="#ppt_h"/>
                                          </p:val>
                                        </p:tav>
                                      </p:tavLst>
                                    </p:anim>
                                    <p:animEffect transition="in" filter="fade">
                                      <p:cBhvr>
                                        <p:cTn id="87" dur="500"/>
                                        <p:tgtEl>
                                          <p:spTgt spid="41"/>
                                        </p:tgtEl>
                                      </p:cBhvr>
                                    </p:animEffect>
                                  </p:childTnLst>
                                </p:cTn>
                              </p:par>
                              <p:par>
                                <p:cTn id="88" presetID="22" presetClass="entr" presetSubtype="1" fill="hold" grpId="0" nodeType="withEffect">
                                  <p:stCondLst>
                                    <p:cond delay="500"/>
                                  </p:stCondLst>
                                  <p:childTnLst>
                                    <p:set>
                                      <p:cBhvr>
                                        <p:cTn id="89" dur="1" fill="hold">
                                          <p:stCondLst>
                                            <p:cond delay="0"/>
                                          </p:stCondLst>
                                        </p:cTn>
                                        <p:tgtEl>
                                          <p:spTgt spid="19"/>
                                        </p:tgtEl>
                                        <p:attrNameLst>
                                          <p:attrName>style.visibility</p:attrName>
                                        </p:attrNameLst>
                                      </p:cBhvr>
                                      <p:to>
                                        <p:strVal val="visible"/>
                                      </p:to>
                                    </p:set>
                                    <p:animEffect transition="in" filter="wipe(up)">
                                      <p:cBhvr>
                                        <p:cTn id="90" dur="500"/>
                                        <p:tgtEl>
                                          <p:spTgt spid="19"/>
                                        </p:tgtEl>
                                      </p:cBhvr>
                                    </p:animEffect>
                                  </p:childTnLst>
                                </p:cTn>
                              </p:par>
                            </p:childTnLst>
                          </p:cTn>
                        </p:par>
                        <p:par>
                          <p:cTn id="91" fill="hold">
                            <p:stCondLst>
                              <p:cond delay="9250"/>
                            </p:stCondLst>
                            <p:childTnLst>
                              <p:par>
                                <p:cTn id="92" presetID="22" presetClass="entr" presetSubtype="1" fill="hold" grpId="0" nodeType="afterEffect">
                                  <p:stCondLst>
                                    <p:cond delay="0"/>
                                  </p:stCondLst>
                                  <p:childTnLst>
                                    <p:set>
                                      <p:cBhvr>
                                        <p:cTn id="93" dur="1" fill="hold">
                                          <p:stCondLst>
                                            <p:cond delay="0"/>
                                          </p:stCondLst>
                                        </p:cTn>
                                        <p:tgtEl>
                                          <p:spTgt spid="21"/>
                                        </p:tgtEl>
                                        <p:attrNameLst>
                                          <p:attrName>style.visibility</p:attrName>
                                        </p:attrNameLst>
                                      </p:cBhvr>
                                      <p:to>
                                        <p:strVal val="visible"/>
                                      </p:to>
                                    </p:set>
                                    <p:animEffect transition="in" filter="wipe(up)">
                                      <p:cBhvr>
                                        <p:cTn id="94" dur="500"/>
                                        <p:tgtEl>
                                          <p:spTgt spid="21"/>
                                        </p:tgtEl>
                                      </p:cBhvr>
                                    </p:animEffect>
                                  </p:childTnLst>
                                </p:cTn>
                              </p:par>
                            </p:childTnLst>
                          </p:cTn>
                        </p:par>
                        <p:par>
                          <p:cTn id="95" fill="hold">
                            <p:stCondLst>
                              <p:cond delay="975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0750"/>
                            </p:stCondLst>
                            <p:childTnLst>
                              <p:par>
                                <p:cTn id="102" presetID="53" presetClass="entr" presetSubtype="16" fill="hold" grpId="0" nodeType="afterEffect">
                                  <p:stCondLst>
                                    <p:cond delay="0"/>
                                  </p:stCondLst>
                                  <p:childTnLst>
                                    <p:set>
                                      <p:cBhvr>
                                        <p:cTn id="103" dur="1" fill="hold">
                                          <p:stCondLst>
                                            <p:cond delay="0"/>
                                          </p:stCondLst>
                                        </p:cTn>
                                        <p:tgtEl>
                                          <p:spTgt spid="36"/>
                                        </p:tgtEl>
                                        <p:attrNameLst>
                                          <p:attrName>style.visibility</p:attrName>
                                        </p:attrNameLst>
                                      </p:cBhvr>
                                      <p:to>
                                        <p:strVal val="visible"/>
                                      </p:to>
                                    </p:set>
                                    <p:anim calcmode="lin" valueType="num">
                                      <p:cBhvr>
                                        <p:cTn id="104" dur="500" fill="hold"/>
                                        <p:tgtEl>
                                          <p:spTgt spid="36"/>
                                        </p:tgtEl>
                                        <p:attrNameLst>
                                          <p:attrName>ppt_w</p:attrName>
                                        </p:attrNameLst>
                                      </p:cBhvr>
                                      <p:tavLst>
                                        <p:tav tm="0">
                                          <p:val>
                                            <p:fltVal val="0"/>
                                          </p:val>
                                        </p:tav>
                                        <p:tav tm="100000">
                                          <p:val>
                                            <p:strVal val="#ppt_w"/>
                                          </p:val>
                                        </p:tav>
                                      </p:tavLst>
                                    </p:anim>
                                    <p:anim calcmode="lin" valueType="num">
                                      <p:cBhvr>
                                        <p:cTn id="105" dur="500" fill="hold"/>
                                        <p:tgtEl>
                                          <p:spTgt spid="36"/>
                                        </p:tgtEl>
                                        <p:attrNameLst>
                                          <p:attrName>ppt_h</p:attrName>
                                        </p:attrNameLst>
                                      </p:cBhvr>
                                      <p:tavLst>
                                        <p:tav tm="0">
                                          <p:val>
                                            <p:fltVal val="0"/>
                                          </p:val>
                                        </p:tav>
                                        <p:tav tm="100000">
                                          <p:val>
                                            <p:strVal val="#ppt_h"/>
                                          </p:val>
                                        </p:tav>
                                      </p:tavLst>
                                    </p:anim>
                                    <p:animEffect transition="in" filter="fade">
                                      <p:cBhvr>
                                        <p:cTn id="106" dur="500"/>
                                        <p:tgtEl>
                                          <p:spTgt spid="36"/>
                                        </p:tgtEl>
                                      </p:cBhvr>
                                    </p:animEffect>
                                  </p:childTnLst>
                                </p:cTn>
                              </p:par>
                            </p:childTnLst>
                          </p:cTn>
                        </p:par>
                        <p:par>
                          <p:cTn id="107" fill="hold">
                            <p:stCondLst>
                              <p:cond delay="11250"/>
                            </p:stCondLst>
                            <p:childTnLst>
                              <p:par>
                                <p:cTn id="108" presetID="22" presetClass="entr" presetSubtype="4" fill="hold" grpId="0" nodeType="afterEffect">
                                  <p:stCondLst>
                                    <p:cond delay="0"/>
                                  </p:stCondLst>
                                  <p:childTnLst>
                                    <p:set>
                                      <p:cBhvr>
                                        <p:cTn id="109" dur="1" fill="hold">
                                          <p:stCondLst>
                                            <p:cond delay="0"/>
                                          </p:stCondLst>
                                        </p:cTn>
                                        <p:tgtEl>
                                          <p:spTgt spid="23"/>
                                        </p:tgtEl>
                                        <p:attrNameLst>
                                          <p:attrName>style.visibility</p:attrName>
                                        </p:attrNameLst>
                                      </p:cBhvr>
                                      <p:to>
                                        <p:strVal val="visible"/>
                                      </p:to>
                                    </p:set>
                                    <p:animEffect transition="in" filter="wipe(down)">
                                      <p:cBhvr>
                                        <p:cTn id="110" dur="500"/>
                                        <p:tgtEl>
                                          <p:spTgt spid="23"/>
                                        </p:tgtEl>
                                      </p:cBhvr>
                                    </p:animEffect>
                                  </p:childTnLst>
                                </p:cTn>
                              </p:par>
                              <p:par>
                                <p:cTn id="111" presetID="53" presetClass="entr" presetSubtype="16" fill="hold" grpId="0" nodeType="withEffect">
                                  <p:stCondLst>
                                    <p:cond delay="250"/>
                                  </p:stCondLst>
                                  <p:childTnLst>
                                    <p:set>
                                      <p:cBhvr>
                                        <p:cTn id="112" dur="1" fill="hold">
                                          <p:stCondLst>
                                            <p:cond delay="0"/>
                                          </p:stCondLst>
                                        </p:cTn>
                                        <p:tgtEl>
                                          <p:spTgt spid="44"/>
                                        </p:tgtEl>
                                        <p:attrNameLst>
                                          <p:attrName>style.visibility</p:attrName>
                                        </p:attrNameLst>
                                      </p:cBhvr>
                                      <p:to>
                                        <p:strVal val="visible"/>
                                      </p:to>
                                    </p:set>
                                    <p:anim calcmode="lin" valueType="num">
                                      <p:cBhvr>
                                        <p:cTn id="113" dur="500" fill="hold"/>
                                        <p:tgtEl>
                                          <p:spTgt spid="44"/>
                                        </p:tgtEl>
                                        <p:attrNameLst>
                                          <p:attrName>ppt_w</p:attrName>
                                        </p:attrNameLst>
                                      </p:cBhvr>
                                      <p:tavLst>
                                        <p:tav tm="0">
                                          <p:val>
                                            <p:fltVal val="0"/>
                                          </p:val>
                                        </p:tav>
                                        <p:tav tm="100000">
                                          <p:val>
                                            <p:strVal val="#ppt_w"/>
                                          </p:val>
                                        </p:tav>
                                      </p:tavLst>
                                    </p:anim>
                                    <p:anim calcmode="lin" valueType="num">
                                      <p:cBhvr>
                                        <p:cTn id="114" dur="500" fill="hold"/>
                                        <p:tgtEl>
                                          <p:spTgt spid="44"/>
                                        </p:tgtEl>
                                        <p:attrNameLst>
                                          <p:attrName>ppt_h</p:attrName>
                                        </p:attrNameLst>
                                      </p:cBhvr>
                                      <p:tavLst>
                                        <p:tav tm="0">
                                          <p:val>
                                            <p:fltVal val="0"/>
                                          </p:val>
                                        </p:tav>
                                        <p:tav tm="100000">
                                          <p:val>
                                            <p:strVal val="#ppt_h"/>
                                          </p:val>
                                        </p:tav>
                                      </p:tavLst>
                                    </p:anim>
                                    <p:animEffect transition="in" filter="fade">
                                      <p:cBhvr>
                                        <p:cTn id="115" dur="500"/>
                                        <p:tgtEl>
                                          <p:spTgt spid="44"/>
                                        </p:tgtEl>
                                      </p:cBhvr>
                                    </p:animEffect>
                                  </p:childTnLst>
                                </p:cTn>
                              </p:par>
                              <p:par>
                                <p:cTn id="116" presetID="22" presetClass="entr" presetSubtype="1" fill="hold" grpId="0" nodeType="withEffect">
                                  <p:stCondLst>
                                    <p:cond delay="500"/>
                                  </p:stCondLst>
                                  <p:childTnLst>
                                    <p:set>
                                      <p:cBhvr>
                                        <p:cTn id="117" dur="1" fill="hold">
                                          <p:stCondLst>
                                            <p:cond delay="0"/>
                                          </p:stCondLst>
                                        </p:cTn>
                                        <p:tgtEl>
                                          <p:spTgt spid="22"/>
                                        </p:tgtEl>
                                        <p:attrNameLst>
                                          <p:attrName>style.visibility</p:attrName>
                                        </p:attrNameLst>
                                      </p:cBhvr>
                                      <p:to>
                                        <p:strVal val="visible"/>
                                      </p:to>
                                    </p:set>
                                    <p:animEffect transition="in" filter="wipe(up)">
                                      <p:cBhvr>
                                        <p:cTn id="118" dur="500"/>
                                        <p:tgtEl>
                                          <p:spTgt spid="22"/>
                                        </p:tgtEl>
                                      </p:cBhvr>
                                    </p:animEffect>
                                  </p:childTnLst>
                                </p:cTn>
                              </p:par>
                            </p:childTnLst>
                          </p:cTn>
                        </p:par>
                        <p:par>
                          <p:cTn id="119" fill="hold">
                            <p:stCondLst>
                              <p:cond delay="12250"/>
                            </p:stCondLst>
                            <p:childTnLst>
                              <p:par>
                                <p:cTn id="120" presetID="42" presetClass="entr" presetSubtype="0"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Effect transition="in" filter="fade">
                                      <p:cBhvr>
                                        <p:cTn id="122" dur="1000"/>
                                        <p:tgtEl>
                                          <p:spTgt spid="29"/>
                                        </p:tgtEl>
                                      </p:cBhvr>
                                    </p:animEffect>
                                    <p:anim calcmode="lin" valueType="num">
                                      <p:cBhvr>
                                        <p:cTn id="123" dur="1000" fill="hold"/>
                                        <p:tgtEl>
                                          <p:spTgt spid="29"/>
                                        </p:tgtEl>
                                        <p:attrNameLst>
                                          <p:attrName>ppt_x</p:attrName>
                                        </p:attrNameLst>
                                      </p:cBhvr>
                                      <p:tavLst>
                                        <p:tav tm="0">
                                          <p:val>
                                            <p:strVal val="#ppt_x"/>
                                          </p:val>
                                        </p:tav>
                                        <p:tav tm="100000">
                                          <p:val>
                                            <p:strVal val="#ppt_x"/>
                                          </p:val>
                                        </p:tav>
                                      </p:tavLst>
                                    </p:anim>
                                    <p:anim calcmode="lin" valueType="num">
                                      <p:cBhvr>
                                        <p:cTn id="124" dur="1000" fill="hold"/>
                                        <p:tgtEl>
                                          <p:spTgt spid="29"/>
                                        </p:tgtEl>
                                        <p:attrNameLst>
                                          <p:attrName>ppt_y</p:attrName>
                                        </p:attrNameLst>
                                      </p:cBhvr>
                                      <p:tavLst>
                                        <p:tav tm="0">
                                          <p:val>
                                            <p:strVal val="#ppt_y+.1"/>
                                          </p:val>
                                        </p:tav>
                                        <p:tav tm="100000">
                                          <p:val>
                                            <p:strVal val="#ppt_y"/>
                                          </p:val>
                                        </p:tav>
                                      </p:tavLst>
                                    </p:anim>
                                  </p:childTnLst>
                                </p:cTn>
                              </p:par>
                            </p:childTnLst>
                          </p:cTn>
                        </p:par>
                        <p:par>
                          <p:cTn id="125" fill="hold">
                            <p:stCondLst>
                              <p:cond delay="13250"/>
                            </p:stCondLst>
                            <p:childTnLst>
                              <p:par>
                                <p:cTn id="126" presetID="53" presetClass="entr" presetSubtype="16" fill="hold" grpId="0" nodeType="afterEffect">
                                  <p:stCondLst>
                                    <p:cond delay="0"/>
                                  </p:stCondLst>
                                  <p:childTnLst>
                                    <p:set>
                                      <p:cBhvr>
                                        <p:cTn id="127" dur="1" fill="hold">
                                          <p:stCondLst>
                                            <p:cond delay="0"/>
                                          </p:stCondLst>
                                        </p:cTn>
                                        <p:tgtEl>
                                          <p:spTgt spid="52"/>
                                        </p:tgtEl>
                                        <p:attrNameLst>
                                          <p:attrName>style.visibility</p:attrName>
                                        </p:attrNameLst>
                                      </p:cBhvr>
                                      <p:to>
                                        <p:strVal val="visible"/>
                                      </p:to>
                                    </p:set>
                                    <p:anim calcmode="lin" valueType="num">
                                      <p:cBhvr>
                                        <p:cTn id="128" dur="500" fill="hold"/>
                                        <p:tgtEl>
                                          <p:spTgt spid="52"/>
                                        </p:tgtEl>
                                        <p:attrNameLst>
                                          <p:attrName>ppt_w</p:attrName>
                                        </p:attrNameLst>
                                      </p:cBhvr>
                                      <p:tavLst>
                                        <p:tav tm="0">
                                          <p:val>
                                            <p:fltVal val="0"/>
                                          </p:val>
                                        </p:tav>
                                        <p:tav tm="100000">
                                          <p:val>
                                            <p:strVal val="#ppt_w"/>
                                          </p:val>
                                        </p:tav>
                                      </p:tavLst>
                                    </p:anim>
                                    <p:anim calcmode="lin" valueType="num">
                                      <p:cBhvr>
                                        <p:cTn id="129" dur="500" fill="hold"/>
                                        <p:tgtEl>
                                          <p:spTgt spid="52"/>
                                        </p:tgtEl>
                                        <p:attrNameLst>
                                          <p:attrName>ppt_h</p:attrName>
                                        </p:attrNameLst>
                                      </p:cBhvr>
                                      <p:tavLst>
                                        <p:tav tm="0">
                                          <p:val>
                                            <p:fltVal val="0"/>
                                          </p:val>
                                        </p:tav>
                                        <p:tav tm="100000">
                                          <p:val>
                                            <p:strVal val="#ppt_h"/>
                                          </p:val>
                                        </p:tav>
                                      </p:tavLst>
                                    </p:anim>
                                    <p:animEffect transition="in" filter="fade">
                                      <p:cBhvr>
                                        <p:cTn id="130"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5" grpId="0" animBg="1"/>
      <p:bldP spid="16" grpId="0" animBg="1"/>
      <p:bldP spid="18" grpId="0" animBg="1"/>
      <p:bldP spid="19" grpId="0" animBg="1"/>
      <p:bldP spid="21" grpId="0" animBg="1"/>
      <p:bldP spid="22" grpId="0" animBg="1"/>
      <p:bldP spid="8" grpId="0"/>
      <p:bldP spid="7" grpId="0" animBg="1"/>
      <p:bldP spid="14" grpId="0" animBg="1"/>
      <p:bldP spid="17" grpId="0" animBg="1"/>
      <p:bldP spid="20" grpId="0" animBg="1"/>
      <p:bldP spid="23" grpId="0" animBg="1"/>
      <p:bldP spid="25" grpId="0"/>
      <p:bldP spid="27" grpId="0"/>
      <p:bldP spid="28" grpId="0"/>
      <p:bldP spid="29" grpId="0"/>
      <p:bldP spid="33" grpId="0" animBg="1"/>
      <p:bldP spid="34" grpId="0" animBg="1"/>
      <p:bldP spid="35" grpId="0" animBg="1"/>
      <p:bldP spid="36" grpId="0" animBg="1"/>
      <p:bldP spid="40" grpId="0" animBg="1"/>
      <p:bldP spid="44"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1294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314</cp:revision>
  <dcterms:created xsi:type="dcterms:W3CDTF">2016-09-28T22:08:47Z</dcterms:created>
  <dcterms:modified xsi:type="dcterms:W3CDTF">2018-11-21T17:14:45Z</dcterms:modified>
</cp:coreProperties>
</file>