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2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1002134" y="2957949"/>
            <a:ext cx="5032906" cy="1384995"/>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7190913" y="2259107"/>
            <a:ext cx="1482570" cy="3822098"/>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7190913" y="3356386"/>
            <a:ext cx="1482570" cy="2724819"/>
          </a:xfrm>
          <a:prstGeom prst="round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7190913" y="2306996"/>
            <a:ext cx="1482569" cy="584775"/>
          </a:xfrm>
          <a:prstGeom prst="rect">
            <a:avLst/>
          </a:prstGeom>
          <a:noFill/>
        </p:spPr>
        <p:txBody>
          <a:bodyPr wrap="square" rtlCol="0">
            <a:spAutoFit/>
          </a:bodyPr>
          <a:lstStyle/>
          <a:p>
            <a:pPr algn="ctr"/>
            <a:r>
              <a:rPr lang="en-US" sz="3200" b="1" dirty="0">
                <a:solidFill>
                  <a:srgbClr val="585858"/>
                </a:solidFill>
              </a:rPr>
              <a:t>71%</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771486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9197430" y="2306996"/>
            <a:ext cx="1482570" cy="3822098"/>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9197430" y="4582758"/>
            <a:ext cx="1482570" cy="1546336"/>
          </a:xfrm>
          <a:prstGeom prst="round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9197430" y="2354885"/>
            <a:ext cx="1482569" cy="584775"/>
          </a:xfrm>
          <a:prstGeom prst="rect">
            <a:avLst/>
          </a:prstGeom>
          <a:noFill/>
        </p:spPr>
        <p:txBody>
          <a:bodyPr wrap="square" rtlCol="0">
            <a:spAutoFit/>
          </a:bodyPr>
          <a:lstStyle/>
          <a:p>
            <a:pPr algn="ctr"/>
            <a:r>
              <a:rPr lang="en-US" sz="3200" b="1" dirty="0">
                <a:solidFill>
                  <a:srgbClr val="585858"/>
                </a:solidFill>
              </a:rPr>
              <a:t>29%</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957846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F9EFEB60-A4DB-4331-B2DB-9D6F28693776}"/>
              </a:ext>
            </a:extLst>
          </p:cNvPr>
          <p:cNvGrpSpPr/>
          <p:nvPr/>
        </p:nvGrpSpPr>
        <p:grpSpPr>
          <a:xfrm>
            <a:off x="100213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1002134" y="5129522"/>
            <a:ext cx="5032906" cy="1384995"/>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grpSp>
        <p:nvGrpSpPr>
          <p:cNvPr id="28" name="Group 27">
            <a:extLst>
              <a:ext uri="{FF2B5EF4-FFF2-40B4-BE49-F238E27FC236}">
                <a16:creationId xmlns:a16="http://schemas.microsoft.com/office/drawing/2014/main" id="{F2D1F5FB-B1E6-4C71-9AE8-6ECD4F172100}"/>
              </a:ext>
            </a:extLst>
          </p:cNvPr>
          <p:cNvGrpSpPr/>
          <p:nvPr/>
        </p:nvGrpSpPr>
        <p:grpSpPr>
          <a:xfrm>
            <a:off x="1002134" y="4509802"/>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rPr>
                <a:t>Lorem Ipsum</a:t>
              </a:r>
            </a:p>
          </p:txBody>
        </p:sp>
      </p:grpSp>
      <p:pic>
        <p:nvPicPr>
          <p:cNvPr id="29" name="Picture 28">
            <a:hlinkClick r:id="rId2"/>
            <a:extLst>
              <a:ext uri="{FF2B5EF4-FFF2-40B4-BE49-F238E27FC236}">
                <a16:creationId xmlns:a16="http://schemas.microsoft.com/office/drawing/2014/main" id="{EF51864C-DAD6-4CF9-8591-052E0B4E79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09275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1320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2018-11-21T17:13:50Z</dcterms:modified>
</cp:coreProperties>
</file>