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6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52838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8" name="TextBox 7">
            <a:extLst>
              <a:ext uri="{FF2B5EF4-FFF2-40B4-BE49-F238E27FC236}">
                <a16:creationId xmlns:a16="http://schemas.microsoft.com/office/drawing/2014/main" id="{9500D31F-AB72-4F26-A19E-7DF34064AB7E}"/>
              </a:ext>
            </a:extLst>
          </p:cNvPr>
          <p:cNvSpPr txBox="1"/>
          <p:nvPr/>
        </p:nvSpPr>
        <p:spPr>
          <a:xfrm>
            <a:off x="351894" y="2957949"/>
            <a:ext cx="5032906" cy="738664"/>
          </a:xfrm>
          <a:prstGeom prst="rect">
            <a:avLst/>
          </a:prstGeom>
          <a:noFill/>
        </p:spPr>
        <p:txBody>
          <a:bodyPr wrap="square" rtlCol="0">
            <a:spAutoFit/>
          </a:bodyPr>
          <a:lstStyle/>
          <a:p>
            <a:r>
              <a:rPr lang="en-US" sz="1400" dirty="0">
                <a:solidFill>
                  <a:schemeClr val="bg1"/>
                </a:solidFill>
              </a:rPr>
              <a:t>Lorem ipsum dolor sit amet, consectetur adipiscing elit, sed do eiusmod tempor incididunt ut labore et dolore magna aliqua. Ut enim ad minim veniam, quis nostrud exercitation. </a:t>
            </a:r>
          </a:p>
        </p:txBody>
      </p:sp>
      <p:sp>
        <p:nvSpPr>
          <p:cNvPr id="2" name="Rectangle: Rounded Corners 1">
            <a:extLst>
              <a:ext uri="{FF2B5EF4-FFF2-40B4-BE49-F238E27FC236}">
                <a16:creationId xmlns:a16="http://schemas.microsoft.com/office/drawing/2014/main" id="{C3B54D49-47AC-4F74-96A6-EAB1E866E7BA}"/>
              </a:ext>
            </a:extLst>
          </p:cNvPr>
          <p:cNvSpPr/>
          <p:nvPr/>
        </p:nvSpPr>
        <p:spPr>
          <a:xfrm>
            <a:off x="5829473" y="2259107"/>
            <a:ext cx="1482570" cy="3822098"/>
          </a:xfrm>
          <a:prstGeom prst="round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67CB2050-E2A5-4EBB-BDA7-5225FFA679B4}"/>
              </a:ext>
            </a:extLst>
          </p:cNvPr>
          <p:cNvSpPr/>
          <p:nvPr/>
        </p:nvSpPr>
        <p:spPr>
          <a:xfrm>
            <a:off x="5829473" y="3646842"/>
            <a:ext cx="1482570" cy="2434363"/>
          </a:xfrm>
          <a:prstGeom prst="roundRect">
            <a:avLst/>
          </a:prstGeom>
          <a:solidFill>
            <a:srgbClr val="FF7467"/>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1E6C3A6-9FFE-4276-9E24-77CDE5073D55}"/>
              </a:ext>
            </a:extLst>
          </p:cNvPr>
          <p:cNvSpPr txBox="1"/>
          <p:nvPr/>
        </p:nvSpPr>
        <p:spPr>
          <a:xfrm>
            <a:off x="5829473" y="2306996"/>
            <a:ext cx="1482569" cy="584775"/>
          </a:xfrm>
          <a:prstGeom prst="rect">
            <a:avLst/>
          </a:prstGeom>
          <a:noFill/>
        </p:spPr>
        <p:txBody>
          <a:bodyPr wrap="square" rtlCol="0">
            <a:spAutoFit/>
          </a:bodyPr>
          <a:lstStyle/>
          <a:p>
            <a:pPr algn="ctr"/>
            <a:r>
              <a:rPr lang="en-US" sz="3200" b="1" dirty="0">
                <a:solidFill>
                  <a:srgbClr val="585858"/>
                </a:solidFill>
              </a:rPr>
              <a:t>69%</a:t>
            </a:r>
          </a:p>
        </p:txBody>
      </p:sp>
      <p:grpSp>
        <p:nvGrpSpPr>
          <p:cNvPr id="15" name="Group 14">
            <a:extLst>
              <a:ext uri="{FF2B5EF4-FFF2-40B4-BE49-F238E27FC236}">
                <a16:creationId xmlns:a16="http://schemas.microsoft.com/office/drawing/2014/main" id="{6CFCA5C0-11FC-4F70-96FD-7180408FBFEE}"/>
              </a:ext>
            </a:extLst>
          </p:cNvPr>
          <p:cNvGrpSpPr>
            <a:grpSpLocks noChangeAspect="1"/>
          </p:cNvGrpSpPr>
          <p:nvPr/>
        </p:nvGrpSpPr>
        <p:grpSpPr>
          <a:xfrm>
            <a:off x="6353421" y="4983926"/>
            <a:ext cx="434671" cy="731520"/>
            <a:chOff x="533400" y="2800350"/>
            <a:chExt cx="325437" cy="547687"/>
          </a:xfrm>
          <a:solidFill>
            <a:schemeClr val="bg1"/>
          </a:solidFill>
          <a:effectLst>
            <a:outerShdw blurRad="50800" dist="38100" dir="2700000" algn="tl" rotWithShape="0">
              <a:prstClr val="black">
                <a:alpha val="40000"/>
              </a:prstClr>
            </a:outerShdw>
          </a:effectLst>
        </p:grpSpPr>
        <p:sp>
          <p:nvSpPr>
            <p:cNvPr id="16" name="Freeform 30">
              <a:extLst>
                <a:ext uri="{FF2B5EF4-FFF2-40B4-BE49-F238E27FC236}">
                  <a16:creationId xmlns:a16="http://schemas.microsoft.com/office/drawing/2014/main" id="{2E0F91FF-32EC-42E4-B4BC-21BABF4AAC7E}"/>
                </a:ext>
              </a:extLst>
            </p:cNvPr>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Rectangle 31">
              <a:extLst>
                <a:ext uri="{FF2B5EF4-FFF2-40B4-BE49-F238E27FC236}">
                  <a16:creationId xmlns:a16="http://schemas.microsoft.com/office/drawing/2014/main" id="{6F354762-9490-4ED0-803A-BEF1988377CA}"/>
                </a:ext>
              </a:extLst>
            </p:cNvPr>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Rectangle 32">
              <a:extLst>
                <a:ext uri="{FF2B5EF4-FFF2-40B4-BE49-F238E27FC236}">
                  <a16:creationId xmlns:a16="http://schemas.microsoft.com/office/drawing/2014/main" id="{71BFF156-BC8E-42BB-99BD-826E9314EA53}"/>
                </a:ext>
              </a:extLst>
            </p:cNvPr>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33">
              <a:extLst>
                <a:ext uri="{FF2B5EF4-FFF2-40B4-BE49-F238E27FC236}">
                  <a16:creationId xmlns:a16="http://schemas.microsoft.com/office/drawing/2014/main" id="{D6E6C042-3C43-424B-AF61-62702A44E093}"/>
                </a:ext>
              </a:extLst>
            </p:cNvPr>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0" name="Rectangle: Rounded Corners 19">
            <a:extLst>
              <a:ext uri="{FF2B5EF4-FFF2-40B4-BE49-F238E27FC236}">
                <a16:creationId xmlns:a16="http://schemas.microsoft.com/office/drawing/2014/main" id="{1BDA1F0D-0D91-4FEE-8562-1BCB237733B5}"/>
              </a:ext>
            </a:extLst>
          </p:cNvPr>
          <p:cNvSpPr/>
          <p:nvPr/>
        </p:nvSpPr>
        <p:spPr>
          <a:xfrm>
            <a:off x="7835990" y="2306996"/>
            <a:ext cx="1482570" cy="3822098"/>
          </a:xfrm>
          <a:prstGeom prst="round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Rounded Corners 20">
            <a:extLst>
              <a:ext uri="{FF2B5EF4-FFF2-40B4-BE49-F238E27FC236}">
                <a16:creationId xmlns:a16="http://schemas.microsoft.com/office/drawing/2014/main" id="{C5AC4911-44EB-4EC6-AC2B-CDDA11169CD2}"/>
              </a:ext>
            </a:extLst>
          </p:cNvPr>
          <p:cNvSpPr/>
          <p:nvPr/>
        </p:nvSpPr>
        <p:spPr>
          <a:xfrm>
            <a:off x="7835990" y="4509802"/>
            <a:ext cx="1482570" cy="1619292"/>
          </a:xfrm>
          <a:prstGeom prst="roundRect">
            <a:avLst/>
          </a:prstGeom>
          <a:solidFill>
            <a:srgbClr val="4CC8EC"/>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CEFF095F-A2ED-46D7-9F36-484671BDC0FF}"/>
              </a:ext>
            </a:extLst>
          </p:cNvPr>
          <p:cNvSpPr txBox="1"/>
          <p:nvPr/>
        </p:nvSpPr>
        <p:spPr>
          <a:xfrm>
            <a:off x="7835990" y="2354885"/>
            <a:ext cx="1482569" cy="584775"/>
          </a:xfrm>
          <a:prstGeom prst="rect">
            <a:avLst/>
          </a:prstGeom>
          <a:noFill/>
        </p:spPr>
        <p:txBody>
          <a:bodyPr wrap="square" rtlCol="0">
            <a:spAutoFit/>
          </a:bodyPr>
          <a:lstStyle/>
          <a:p>
            <a:pPr algn="ctr"/>
            <a:r>
              <a:rPr lang="en-US" sz="3200" b="1" dirty="0">
                <a:solidFill>
                  <a:srgbClr val="585858"/>
                </a:solidFill>
              </a:rPr>
              <a:t>21%</a:t>
            </a:r>
          </a:p>
        </p:txBody>
      </p:sp>
      <p:grpSp>
        <p:nvGrpSpPr>
          <p:cNvPr id="10" name="Group 9">
            <a:extLst>
              <a:ext uri="{FF2B5EF4-FFF2-40B4-BE49-F238E27FC236}">
                <a16:creationId xmlns:a16="http://schemas.microsoft.com/office/drawing/2014/main" id="{F1A84457-DB9D-4895-A033-CD0459FA8C17}"/>
              </a:ext>
            </a:extLst>
          </p:cNvPr>
          <p:cNvGrpSpPr>
            <a:grpSpLocks noChangeAspect="1"/>
          </p:cNvGrpSpPr>
          <p:nvPr/>
        </p:nvGrpSpPr>
        <p:grpSpPr>
          <a:xfrm>
            <a:off x="8217023" y="5103991"/>
            <a:ext cx="720502" cy="548640"/>
            <a:chOff x="3694113" y="3481388"/>
            <a:chExt cx="173038" cy="131763"/>
          </a:xfrm>
          <a:solidFill>
            <a:schemeClr val="bg1"/>
          </a:solidFill>
          <a:effectLst>
            <a:outerShdw blurRad="50800" dist="38100" dir="2700000" algn="tl" rotWithShape="0">
              <a:prstClr val="black">
                <a:alpha val="40000"/>
              </a:prstClr>
            </a:outerShdw>
          </a:effectLst>
        </p:grpSpPr>
        <p:sp>
          <p:nvSpPr>
            <p:cNvPr id="11" name="Freeform 38">
              <a:extLst>
                <a:ext uri="{FF2B5EF4-FFF2-40B4-BE49-F238E27FC236}">
                  <a16:creationId xmlns:a16="http://schemas.microsoft.com/office/drawing/2014/main" id="{596FBAAE-F8EE-4E00-B056-3949DD5AA80E}"/>
                </a:ext>
              </a:extLst>
            </p:cNvPr>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2" name="Freeform 39">
              <a:extLst>
                <a:ext uri="{FF2B5EF4-FFF2-40B4-BE49-F238E27FC236}">
                  <a16:creationId xmlns:a16="http://schemas.microsoft.com/office/drawing/2014/main" id="{EB0E81E2-BE27-40D1-83C6-C75F5FF77C3C}"/>
                </a:ext>
              </a:extLst>
            </p:cNvPr>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0">
              <a:extLst>
                <a:ext uri="{FF2B5EF4-FFF2-40B4-BE49-F238E27FC236}">
                  <a16:creationId xmlns:a16="http://schemas.microsoft.com/office/drawing/2014/main" id="{41A39700-DF42-4898-B139-903F6C92F5D3}"/>
                </a:ext>
              </a:extLst>
            </p:cNvPr>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1">
              <a:extLst>
                <a:ext uri="{FF2B5EF4-FFF2-40B4-BE49-F238E27FC236}">
                  <a16:creationId xmlns:a16="http://schemas.microsoft.com/office/drawing/2014/main" id="{2CFA50DB-A9BF-4A72-A408-D4C14FACAA82}"/>
                </a:ext>
              </a:extLst>
            </p:cNvPr>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 name="Group 4">
            <a:extLst>
              <a:ext uri="{FF2B5EF4-FFF2-40B4-BE49-F238E27FC236}">
                <a16:creationId xmlns:a16="http://schemas.microsoft.com/office/drawing/2014/main" id="{37F15192-4E1A-4C61-A718-43C261072A57}"/>
              </a:ext>
            </a:extLst>
          </p:cNvPr>
          <p:cNvGrpSpPr/>
          <p:nvPr/>
        </p:nvGrpSpPr>
        <p:grpSpPr>
          <a:xfrm>
            <a:off x="351894" y="2338229"/>
            <a:ext cx="5032906" cy="452862"/>
            <a:chOff x="1002134" y="2338229"/>
            <a:chExt cx="5032906" cy="452862"/>
          </a:xfrm>
        </p:grpSpPr>
        <p:sp>
          <p:nvSpPr>
            <p:cNvPr id="4" name="Rectangle: Rounded Corners 3">
              <a:extLst>
                <a:ext uri="{FF2B5EF4-FFF2-40B4-BE49-F238E27FC236}">
                  <a16:creationId xmlns:a16="http://schemas.microsoft.com/office/drawing/2014/main" id="{A352B4E5-5683-4E33-AB05-AB0B41B39615}"/>
                </a:ext>
              </a:extLst>
            </p:cNvPr>
            <p:cNvSpPr/>
            <p:nvPr/>
          </p:nvSpPr>
          <p:spPr>
            <a:xfrm>
              <a:off x="1002134" y="2338229"/>
              <a:ext cx="5032906" cy="452862"/>
            </a:xfrm>
            <a:prstGeom prst="roundRect">
              <a:avLst/>
            </a:prstGeom>
            <a:solidFill>
              <a:srgbClr val="FF7467"/>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59B1DF5A-1FFE-4887-95D2-EFECED3EEC87}"/>
                </a:ext>
              </a:extLst>
            </p:cNvPr>
            <p:cNvSpPr txBox="1"/>
            <p:nvPr/>
          </p:nvSpPr>
          <p:spPr>
            <a:xfrm>
              <a:off x="1184760" y="2379994"/>
              <a:ext cx="2649002" cy="369332"/>
            </a:xfrm>
            <a:prstGeom prst="rect">
              <a:avLst/>
            </a:prstGeom>
            <a:noFill/>
          </p:spPr>
          <p:txBody>
            <a:bodyPr wrap="square" rtlCol="0">
              <a:spAutoFit/>
            </a:bodyPr>
            <a:lstStyle/>
            <a:p>
              <a:r>
                <a:rPr lang="en-US" dirty="0">
                  <a:solidFill>
                    <a:schemeClr val="bg1"/>
                  </a:solidFill>
                </a:rPr>
                <a:t>Lorem Ipsum</a:t>
              </a:r>
            </a:p>
          </p:txBody>
        </p:sp>
      </p:grpSp>
      <p:sp>
        <p:nvSpPr>
          <p:cNvPr id="24" name="TextBox 23">
            <a:extLst>
              <a:ext uri="{FF2B5EF4-FFF2-40B4-BE49-F238E27FC236}">
                <a16:creationId xmlns:a16="http://schemas.microsoft.com/office/drawing/2014/main" id="{B81CEE04-1884-4801-91DE-2B4B2EC5A4EF}"/>
              </a:ext>
            </a:extLst>
          </p:cNvPr>
          <p:cNvSpPr txBox="1"/>
          <p:nvPr/>
        </p:nvSpPr>
        <p:spPr>
          <a:xfrm>
            <a:off x="351894" y="4368358"/>
            <a:ext cx="5032906" cy="738664"/>
          </a:xfrm>
          <a:prstGeom prst="rect">
            <a:avLst/>
          </a:prstGeom>
          <a:noFill/>
        </p:spPr>
        <p:txBody>
          <a:bodyPr wrap="square" rtlCol="0">
            <a:spAutoFit/>
          </a:bodyPr>
          <a:lstStyle/>
          <a:p>
            <a:r>
              <a:rPr lang="en-US" sz="1400" dirty="0">
                <a:solidFill>
                  <a:schemeClr val="bg1"/>
                </a:solidFill>
              </a:rPr>
              <a:t>Lorem ipsum dolor sit amet, consectetur adipiscing elit, sed do eiusmod tempor incididunt ut labore et dolore magna aliqua. Ut enim ad minim veniam, quis nostrud exercitation.</a:t>
            </a:r>
          </a:p>
        </p:txBody>
      </p:sp>
      <p:grpSp>
        <p:nvGrpSpPr>
          <p:cNvPr id="6" name="Group 5">
            <a:extLst>
              <a:ext uri="{FF2B5EF4-FFF2-40B4-BE49-F238E27FC236}">
                <a16:creationId xmlns:a16="http://schemas.microsoft.com/office/drawing/2014/main" id="{5CED7B4B-B748-42DC-B467-2386B42AF838}"/>
              </a:ext>
            </a:extLst>
          </p:cNvPr>
          <p:cNvGrpSpPr/>
          <p:nvPr/>
        </p:nvGrpSpPr>
        <p:grpSpPr>
          <a:xfrm>
            <a:off x="351894" y="3748638"/>
            <a:ext cx="5032906" cy="452862"/>
            <a:chOff x="1002134" y="4509802"/>
            <a:chExt cx="5032906" cy="452862"/>
          </a:xfrm>
        </p:grpSpPr>
        <p:sp>
          <p:nvSpPr>
            <p:cNvPr id="25" name="Rectangle: Rounded Corners 24">
              <a:extLst>
                <a:ext uri="{FF2B5EF4-FFF2-40B4-BE49-F238E27FC236}">
                  <a16:creationId xmlns:a16="http://schemas.microsoft.com/office/drawing/2014/main" id="{034D10C9-6AE4-41EA-B29F-3D8C43C79420}"/>
                </a:ext>
              </a:extLst>
            </p:cNvPr>
            <p:cNvSpPr/>
            <p:nvPr/>
          </p:nvSpPr>
          <p:spPr>
            <a:xfrm>
              <a:off x="1002134" y="4509802"/>
              <a:ext cx="5032906" cy="452862"/>
            </a:xfrm>
            <a:prstGeom prst="roundRect">
              <a:avLst/>
            </a:prstGeom>
            <a:solidFill>
              <a:srgbClr val="4CC8EC"/>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C83EFBB4-8493-43F1-AD0E-F42A8954D279}"/>
                </a:ext>
              </a:extLst>
            </p:cNvPr>
            <p:cNvSpPr txBox="1"/>
            <p:nvPr/>
          </p:nvSpPr>
          <p:spPr>
            <a:xfrm>
              <a:off x="1184760" y="4551567"/>
              <a:ext cx="2649002" cy="369332"/>
            </a:xfrm>
            <a:prstGeom prst="rect">
              <a:avLst/>
            </a:prstGeom>
            <a:noFill/>
          </p:spPr>
          <p:txBody>
            <a:bodyPr wrap="square" rtlCol="0">
              <a:spAutoFit/>
            </a:bodyPr>
            <a:lstStyle/>
            <a:p>
              <a:r>
                <a:rPr lang="en-US" dirty="0">
                  <a:solidFill>
                    <a:schemeClr val="bg1"/>
                  </a:solidFill>
                </a:rPr>
                <a:t>Lorem Ipsum</a:t>
              </a:r>
            </a:p>
          </p:txBody>
        </p:sp>
      </p:grpSp>
      <p:sp>
        <p:nvSpPr>
          <p:cNvPr id="27" name="Rectangle: Rounded Corners 26">
            <a:extLst>
              <a:ext uri="{FF2B5EF4-FFF2-40B4-BE49-F238E27FC236}">
                <a16:creationId xmlns:a16="http://schemas.microsoft.com/office/drawing/2014/main" id="{EC32861E-EF00-4A9A-8C47-97DCD9EC5523}"/>
              </a:ext>
            </a:extLst>
          </p:cNvPr>
          <p:cNvSpPr/>
          <p:nvPr/>
        </p:nvSpPr>
        <p:spPr>
          <a:xfrm>
            <a:off x="9842506" y="2234040"/>
            <a:ext cx="1482570" cy="3822098"/>
          </a:xfrm>
          <a:prstGeom prst="round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Rounded Corners 27">
            <a:extLst>
              <a:ext uri="{FF2B5EF4-FFF2-40B4-BE49-F238E27FC236}">
                <a16:creationId xmlns:a16="http://schemas.microsoft.com/office/drawing/2014/main" id="{77638291-C01B-4A37-919D-B85FF724F366}"/>
              </a:ext>
            </a:extLst>
          </p:cNvPr>
          <p:cNvSpPr/>
          <p:nvPr/>
        </p:nvSpPr>
        <p:spPr>
          <a:xfrm>
            <a:off x="9842506" y="5242800"/>
            <a:ext cx="1482570" cy="813337"/>
          </a:xfrm>
          <a:prstGeom prst="roundRect">
            <a:avLst/>
          </a:prstGeom>
          <a:solidFill>
            <a:srgbClr val="F4C956"/>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D3CBAD60-B867-4DF3-AAAE-5810D23740F8}"/>
              </a:ext>
            </a:extLst>
          </p:cNvPr>
          <p:cNvSpPr txBox="1"/>
          <p:nvPr/>
        </p:nvSpPr>
        <p:spPr>
          <a:xfrm>
            <a:off x="9842506" y="2281929"/>
            <a:ext cx="1482569" cy="584775"/>
          </a:xfrm>
          <a:prstGeom prst="rect">
            <a:avLst/>
          </a:prstGeom>
          <a:noFill/>
        </p:spPr>
        <p:txBody>
          <a:bodyPr wrap="square" rtlCol="0">
            <a:spAutoFit/>
          </a:bodyPr>
          <a:lstStyle/>
          <a:p>
            <a:pPr algn="ctr"/>
            <a:r>
              <a:rPr lang="en-US" sz="3200" b="1" dirty="0">
                <a:solidFill>
                  <a:srgbClr val="585858"/>
                </a:solidFill>
              </a:rPr>
              <a:t>10%</a:t>
            </a:r>
          </a:p>
        </p:txBody>
      </p:sp>
      <p:sp>
        <p:nvSpPr>
          <p:cNvPr id="35" name="Freeform 48">
            <a:extLst>
              <a:ext uri="{FF2B5EF4-FFF2-40B4-BE49-F238E27FC236}">
                <a16:creationId xmlns:a16="http://schemas.microsoft.com/office/drawing/2014/main" id="{7450E79A-A84D-4BB3-9DDB-E844862F01C8}"/>
              </a:ext>
            </a:extLst>
          </p:cNvPr>
          <p:cNvSpPr>
            <a:spLocks noChangeAspect="1" noEditPoints="1"/>
          </p:cNvSpPr>
          <p:nvPr/>
        </p:nvSpPr>
        <p:spPr bwMode="auto">
          <a:xfrm>
            <a:off x="10330356" y="5029646"/>
            <a:ext cx="506868" cy="640080"/>
          </a:xfrm>
          <a:custGeom>
            <a:avLst/>
            <a:gdLst>
              <a:gd name="T0" fmla="*/ 76 w 123"/>
              <a:gd name="T1" fmla="*/ 115 h 155"/>
              <a:gd name="T2" fmla="*/ 16 w 123"/>
              <a:gd name="T3" fmla="*/ 112 h 155"/>
              <a:gd name="T4" fmla="*/ 76 w 123"/>
              <a:gd name="T5" fmla="*/ 110 h 155"/>
              <a:gd name="T6" fmla="*/ 108 w 123"/>
              <a:gd name="T7" fmla="*/ 143 h 155"/>
              <a:gd name="T8" fmla="*/ 105 w 123"/>
              <a:gd name="T9" fmla="*/ 38 h 155"/>
              <a:gd name="T10" fmla="*/ 86 w 123"/>
              <a:gd name="T11" fmla="*/ 17 h 155"/>
              <a:gd name="T12" fmla="*/ 14 w 123"/>
              <a:gd name="T13" fmla="*/ 17 h 155"/>
              <a:gd name="T14" fmla="*/ 14 w 123"/>
              <a:gd name="T15" fmla="*/ 11 h 155"/>
              <a:gd name="T16" fmla="*/ 90 w 123"/>
              <a:gd name="T17" fmla="*/ 13 h 155"/>
              <a:gd name="T18" fmla="*/ 112 w 123"/>
              <a:gd name="T19" fmla="*/ 38 h 155"/>
              <a:gd name="T20" fmla="*/ 108 w 123"/>
              <a:gd name="T21" fmla="*/ 143 h 155"/>
              <a:gd name="T22" fmla="*/ 116 w 123"/>
              <a:gd name="T23" fmla="*/ 129 h 155"/>
              <a:gd name="T24" fmla="*/ 116 w 123"/>
              <a:gd name="T25" fmla="*/ 26 h 155"/>
              <a:gd name="T26" fmla="*/ 96 w 123"/>
              <a:gd name="T27" fmla="*/ 6 h 155"/>
              <a:gd name="T28" fmla="*/ 22 w 123"/>
              <a:gd name="T29" fmla="*/ 3 h 155"/>
              <a:gd name="T30" fmla="*/ 96 w 123"/>
              <a:gd name="T31" fmla="*/ 0 h 155"/>
              <a:gd name="T32" fmla="*/ 120 w 123"/>
              <a:gd name="T33" fmla="*/ 21 h 155"/>
              <a:gd name="T34" fmla="*/ 123 w 123"/>
              <a:gd name="T35" fmla="*/ 129 h 155"/>
              <a:gd name="T36" fmla="*/ 78 w 123"/>
              <a:gd name="T37" fmla="*/ 96 h 155"/>
              <a:gd name="T38" fmla="*/ 18 w 123"/>
              <a:gd name="T39" fmla="*/ 98 h 155"/>
              <a:gd name="T40" fmla="*/ 18 w 123"/>
              <a:gd name="T41" fmla="*/ 93 h 155"/>
              <a:gd name="T42" fmla="*/ 78 w 123"/>
              <a:gd name="T43" fmla="*/ 96 h 155"/>
              <a:gd name="T44" fmla="*/ 76 w 123"/>
              <a:gd name="T45" fmla="*/ 82 h 155"/>
              <a:gd name="T46" fmla="*/ 16 w 123"/>
              <a:gd name="T47" fmla="*/ 79 h 155"/>
              <a:gd name="T48" fmla="*/ 76 w 123"/>
              <a:gd name="T49" fmla="*/ 77 h 155"/>
              <a:gd name="T50" fmla="*/ 18 w 123"/>
              <a:gd name="T51" fmla="*/ 60 h 155"/>
              <a:gd name="T52" fmla="*/ 78 w 123"/>
              <a:gd name="T53" fmla="*/ 62 h 155"/>
              <a:gd name="T54" fmla="*/ 18 w 123"/>
              <a:gd name="T55" fmla="*/ 65 h 155"/>
              <a:gd name="T56" fmla="*/ 18 w 123"/>
              <a:gd name="T57" fmla="*/ 60 h 155"/>
              <a:gd name="T58" fmla="*/ 89 w 123"/>
              <a:gd name="T59" fmla="*/ 148 h 155"/>
              <a:gd name="T60" fmla="*/ 6 w 123"/>
              <a:gd name="T61" fmla="*/ 147 h 155"/>
              <a:gd name="T62" fmla="*/ 8 w 123"/>
              <a:gd name="T63" fmla="*/ 31 h 155"/>
              <a:gd name="T64" fmla="*/ 69 w 123"/>
              <a:gd name="T65" fmla="*/ 50 h 155"/>
              <a:gd name="T66" fmla="*/ 90 w 123"/>
              <a:gd name="T67" fmla="*/ 53 h 155"/>
              <a:gd name="T68" fmla="*/ 76 w 123"/>
              <a:gd name="T69" fmla="*/ 36 h 155"/>
              <a:gd name="T70" fmla="*/ 76 w 123"/>
              <a:gd name="T71" fmla="*/ 47 h 155"/>
              <a:gd name="T72" fmla="*/ 74 w 123"/>
              <a:gd name="T73" fmla="*/ 24 h 155"/>
              <a:gd name="T74" fmla="*/ 0 w 123"/>
              <a:gd name="T75" fmla="*/ 32 h 155"/>
              <a:gd name="T76" fmla="*/ 8 w 123"/>
              <a:gd name="T77" fmla="*/ 155 h 155"/>
              <a:gd name="T78" fmla="*/ 97 w 123"/>
              <a:gd name="T79" fmla="*/ 147 h 155"/>
              <a:gd name="T80" fmla="*/ 74 w 123"/>
              <a:gd name="T81" fmla="*/ 2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3" h="155">
                <a:moveTo>
                  <a:pt x="78" y="112"/>
                </a:moveTo>
                <a:cubicBezTo>
                  <a:pt x="78" y="114"/>
                  <a:pt x="77" y="115"/>
                  <a:pt x="76" y="115"/>
                </a:cubicBezTo>
                <a:cubicBezTo>
                  <a:pt x="18" y="115"/>
                  <a:pt x="18" y="115"/>
                  <a:pt x="18" y="115"/>
                </a:cubicBezTo>
                <a:cubicBezTo>
                  <a:pt x="17" y="115"/>
                  <a:pt x="16" y="114"/>
                  <a:pt x="16" y="112"/>
                </a:cubicBezTo>
                <a:cubicBezTo>
                  <a:pt x="16" y="111"/>
                  <a:pt x="17" y="110"/>
                  <a:pt x="18" y="110"/>
                </a:cubicBezTo>
                <a:cubicBezTo>
                  <a:pt x="76" y="110"/>
                  <a:pt x="76" y="110"/>
                  <a:pt x="76" y="110"/>
                </a:cubicBezTo>
                <a:cubicBezTo>
                  <a:pt x="77" y="110"/>
                  <a:pt x="78" y="111"/>
                  <a:pt x="78" y="112"/>
                </a:cubicBezTo>
                <a:close/>
                <a:moveTo>
                  <a:pt x="108" y="143"/>
                </a:moveTo>
                <a:cubicBezTo>
                  <a:pt x="107" y="143"/>
                  <a:pt x="105" y="141"/>
                  <a:pt x="105" y="140"/>
                </a:cubicBezTo>
                <a:cubicBezTo>
                  <a:pt x="105" y="38"/>
                  <a:pt x="105" y="38"/>
                  <a:pt x="105" y="38"/>
                </a:cubicBezTo>
                <a:cubicBezTo>
                  <a:pt x="105" y="37"/>
                  <a:pt x="105" y="37"/>
                  <a:pt x="105" y="37"/>
                </a:cubicBezTo>
                <a:cubicBezTo>
                  <a:pt x="86" y="17"/>
                  <a:pt x="86" y="17"/>
                  <a:pt x="86" y="17"/>
                </a:cubicBezTo>
                <a:cubicBezTo>
                  <a:pt x="85" y="17"/>
                  <a:pt x="85" y="17"/>
                  <a:pt x="85" y="17"/>
                </a:cubicBezTo>
                <a:cubicBezTo>
                  <a:pt x="14" y="17"/>
                  <a:pt x="14" y="17"/>
                  <a:pt x="14" y="17"/>
                </a:cubicBezTo>
                <a:cubicBezTo>
                  <a:pt x="12" y="17"/>
                  <a:pt x="11" y="16"/>
                  <a:pt x="11" y="14"/>
                </a:cubicBezTo>
                <a:cubicBezTo>
                  <a:pt x="11" y="12"/>
                  <a:pt x="12" y="11"/>
                  <a:pt x="14" y="11"/>
                </a:cubicBezTo>
                <a:cubicBezTo>
                  <a:pt x="85" y="11"/>
                  <a:pt x="85" y="11"/>
                  <a:pt x="85" y="11"/>
                </a:cubicBezTo>
                <a:cubicBezTo>
                  <a:pt x="87" y="11"/>
                  <a:pt x="89" y="11"/>
                  <a:pt x="90" y="13"/>
                </a:cubicBezTo>
                <a:cubicBezTo>
                  <a:pt x="109" y="32"/>
                  <a:pt x="109" y="32"/>
                  <a:pt x="109" y="32"/>
                </a:cubicBezTo>
                <a:cubicBezTo>
                  <a:pt x="111" y="34"/>
                  <a:pt x="112" y="36"/>
                  <a:pt x="112" y="38"/>
                </a:cubicBezTo>
                <a:cubicBezTo>
                  <a:pt x="112" y="140"/>
                  <a:pt x="112" y="140"/>
                  <a:pt x="112" y="140"/>
                </a:cubicBezTo>
                <a:cubicBezTo>
                  <a:pt x="112" y="141"/>
                  <a:pt x="110" y="143"/>
                  <a:pt x="108" y="143"/>
                </a:cubicBezTo>
                <a:close/>
                <a:moveTo>
                  <a:pt x="119" y="132"/>
                </a:moveTo>
                <a:cubicBezTo>
                  <a:pt x="118" y="132"/>
                  <a:pt x="116" y="130"/>
                  <a:pt x="116" y="129"/>
                </a:cubicBezTo>
                <a:cubicBezTo>
                  <a:pt x="116" y="27"/>
                  <a:pt x="116" y="27"/>
                  <a:pt x="116" y="27"/>
                </a:cubicBezTo>
                <a:cubicBezTo>
                  <a:pt x="116" y="26"/>
                  <a:pt x="116" y="26"/>
                  <a:pt x="116" y="26"/>
                </a:cubicBezTo>
                <a:cubicBezTo>
                  <a:pt x="97" y="7"/>
                  <a:pt x="97" y="7"/>
                  <a:pt x="97" y="7"/>
                </a:cubicBezTo>
                <a:cubicBezTo>
                  <a:pt x="96" y="6"/>
                  <a:pt x="96" y="6"/>
                  <a:pt x="96" y="6"/>
                </a:cubicBezTo>
                <a:cubicBezTo>
                  <a:pt x="25" y="6"/>
                  <a:pt x="25" y="6"/>
                  <a:pt x="25" y="6"/>
                </a:cubicBezTo>
                <a:cubicBezTo>
                  <a:pt x="23" y="6"/>
                  <a:pt x="22" y="5"/>
                  <a:pt x="22" y="3"/>
                </a:cubicBezTo>
                <a:cubicBezTo>
                  <a:pt x="22" y="1"/>
                  <a:pt x="23" y="0"/>
                  <a:pt x="25" y="0"/>
                </a:cubicBezTo>
                <a:cubicBezTo>
                  <a:pt x="96" y="0"/>
                  <a:pt x="96" y="0"/>
                  <a:pt x="96" y="0"/>
                </a:cubicBezTo>
                <a:cubicBezTo>
                  <a:pt x="98" y="0"/>
                  <a:pt x="100" y="1"/>
                  <a:pt x="101" y="2"/>
                </a:cubicBezTo>
                <a:cubicBezTo>
                  <a:pt x="120" y="21"/>
                  <a:pt x="120" y="21"/>
                  <a:pt x="120" y="21"/>
                </a:cubicBezTo>
                <a:cubicBezTo>
                  <a:pt x="122" y="23"/>
                  <a:pt x="123" y="25"/>
                  <a:pt x="123" y="27"/>
                </a:cubicBezTo>
                <a:cubicBezTo>
                  <a:pt x="123" y="129"/>
                  <a:pt x="123" y="129"/>
                  <a:pt x="123" y="129"/>
                </a:cubicBezTo>
                <a:cubicBezTo>
                  <a:pt x="123" y="130"/>
                  <a:pt x="121" y="132"/>
                  <a:pt x="119" y="132"/>
                </a:cubicBezTo>
                <a:close/>
                <a:moveTo>
                  <a:pt x="78" y="96"/>
                </a:moveTo>
                <a:cubicBezTo>
                  <a:pt x="78" y="97"/>
                  <a:pt x="77" y="98"/>
                  <a:pt x="76" y="98"/>
                </a:cubicBezTo>
                <a:cubicBezTo>
                  <a:pt x="18" y="98"/>
                  <a:pt x="18" y="98"/>
                  <a:pt x="18" y="98"/>
                </a:cubicBezTo>
                <a:cubicBezTo>
                  <a:pt x="17" y="98"/>
                  <a:pt x="16" y="97"/>
                  <a:pt x="16" y="96"/>
                </a:cubicBezTo>
                <a:cubicBezTo>
                  <a:pt x="16" y="94"/>
                  <a:pt x="17" y="93"/>
                  <a:pt x="18" y="93"/>
                </a:cubicBezTo>
                <a:cubicBezTo>
                  <a:pt x="76" y="93"/>
                  <a:pt x="76" y="93"/>
                  <a:pt x="76" y="93"/>
                </a:cubicBezTo>
                <a:cubicBezTo>
                  <a:pt x="77" y="93"/>
                  <a:pt x="78" y="94"/>
                  <a:pt x="78" y="96"/>
                </a:cubicBezTo>
                <a:close/>
                <a:moveTo>
                  <a:pt x="78" y="79"/>
                </a:moveTo>
                <a:cubicBezTo>
                  <a:pt x="78" y="81"/>
                  <a:pt x="77" y="82"/>
                  <a:pt x="76" y="82"/>
                </a:cubicBezTo>
                <a:cubicBezTo>
                  <a:pt x="18" y="82"/>
                  <a:pt x="18" y="82"/>
                  <a:pt x="18" y="82"/>
                </a:cubicBezTo>
                <a:cubicBezTo>
                  <a:pt x="17" y="82"/>
                  <a:pt x="16" y="81"/>
                  <a:pt x="16" y="79"/>
                </a:cubicBezTo>
                <a:cubicBezTo>
                  <a:pt x="16" y="78"/>
                  <a:pt x="17" y="77"/>
                  <a:pt x="18" y="77"/>
                </a:cubicBezTo>
                <a:cubicBezTo>
                  <a:pt x="76" y="77"/>
                  <a:pt x="76" y="77"/>
                  <a:pt x="76" y="77"/>
                </a:cubicBezTo>
                <a:cubicBezTo>
                  <a:pt x="77" y="77"/>
                  <a:pt x="78" y="78"/>
                  <a:pt x="78" y="79"/>
                </a:cubicBezTo>
                <a:close/>
                <a:moveTo>
                  <a:pt x="18" y="60"/>
                </a:moveTo>
                <a:cubicBezTo>
                  <a:pt x="76" y="60"/>
                  <a:pt x="76" y="60"/>
                  <a:pt x="76" y="60"/>
                </a:cubicBezTo>
                <a:cubicBezTo>
                  <a:pt x="77" y="60"/>
                  <a:pt x="78" y="61"/>
                  <a:pt x="78" y="62"/>
                </a:cubicBezTo>
                <a:cubicBezTo>
                  <a:pt x="78" y="64"/>
                  <a:pt x="77" y="65"/>
                  <a:pt x="76" y="65"/>
                </a:cubicBezTo>
                <a:cubicBezTo>
                  <a:pt x="18" y="65"/>
                  <a:pt x="18" y="65"/>
                  <a:pt x="18" y="65"/>
                </a:cubicBezTo>
                <a:cubicBezTo>
                  <a:pt x="17" y="65"/>
                  <a:pt x="16" y="64"/>
                  <a:pt x="16" y="62"/>
                </a:cubicBezTo>
                <a:cubicBezTo>
                  <a:pt x="16" y="61"/>
                  <a:pt x="17" y="60"/>
                  <a:pt x="18" y="60"/>
                </a:cubicBezTo>
                <a:close/>
                <a:moveTo>
                  <a:pt x="90" y="147"/>
                </a:moveTo>
                <a:cubicBezTo>
                  <a:pt x="90" y="148"/>
                  <a:pt x="89" y="148"/>
                  <a:pt x="89" y="148"/>
                </a:cubicBezTo>
                <a:cubicBezTo>
                  <a:pt x="8" y="148"/>
                  <a:pt x="8" y="148"/>
                  <a:pt x="8" y="148"/>
                </a:cubicBezTo>
                <a:cubicBezTo>
                  <a:pt x="7" y="148"/>
                  <a:pt x="6" y="148"/>
                  <a:pt x="6" y="147"/>
                </a:cubicBezTo>
                <a:cubicBezTo>
                  <a:pt x="6" y="32"/>
                  <a:pt x="6" y="32"/>
                  <a:pt x="6" y="32"/>
                </a:cubicBezTo>
                <a:cubicBezTo>
                  <a:pt x="6" y="31"/>
                  <a:pt x="7" y="31"/>
                  <a:pt x="8" y="31"/>
                </a:cubicBezTo>
                <a:cubicBezTo>
                  <a:pt x="69" y="31"/>
                  <a:pt x="69" y="31"/>
                  <a:pt x="69" y="31"/>
                </a:cubicBezTo>
                <a:cubicBezTo>
                  <a:pt x="69" y="50"/>
                  <a:pt x="69" y="50"/>
                  <a:pt x="69" y="50"/>
                </a:cubicBezTo>
                <a:cubicBezTo>
                  <a:pt x="69" y="52"/>
                  <a:pt x="70" y="53"/>
                  <a:pt x="72" y="53"/>
                </a:cubicBezTo>
                <a:cubicBezTo>
                  <a:pt x="90" y="53"/>
                  <a:pt x="90" y="53"/>
                  <a:pt x="90" y="53"/>
                </a:cubicBezTo>
                <a:cubicBezTo>
                  <a:pt x="90" y="147"/>
                  <a:pt x="90" y="147"/>
                  <a:pt x="90" y="147"/>
                </a:cubicBezTo>
                <a:close/>
                <a:moveTo>
                  <a:pt x="76" y="36"/>
                </a:moveTo>
                <a:cubicBezTo>
                  <a:pt x="86" y="47"/>
                  <a:pt x="86" y="47"/>
                  <a:pt x="86" y="47"/>
                </a:cubicBezTo>
                <a:cubicBezTo>
                  <a:pt x="76" y="47"/>
                  <a:pt x="76" y="47"/>
                  <a:pt x="76" y="47"/>
                </a:cubicBezTo>
                <a:cubicBezTo>
                  <a:pt x="76" y="36"/>
                  <a:pt x="76" y="36"/>
                  <a:pt x="76" y="36"/>
                </a:cubicBezTo>
                <a:close/>
                <a:moveTo>
                  <a:pt x="74" y="24"/>
                </a:moveTo>
                <a:cubicBezTo>
                  <a:pt x="8" y="24"/>
                  <a:pt x="8" y="24"/>
                  <a:pt x="8" y="24"/>
                </a:cubicBezTo>
                <a:cubicBezTo>
                  <a:pt x="3" y="24"/>
                  <a:pt x="0" y="27"/>
                  <a:pt x="0" y="32"/>
                </a:cubicBezTo>
                <a:cubicBezTo>
                  <a:pt x="0" y="147"/>
                  <a:pt x="0" y="147"/>
                  <a:pt x="0" y="147"/>
                </a:cubicBezTo>
                <a:cubicBezTo>
                  <a:pt x="0" y="151"/>
                  <a:pt x="3" y="155"/>
                  <a:pt x="8" y="155"/>
                </a:cubicBezTo>
                <a:cubicBezTo>
                  <a:pt x="89" y="155"/>
                  <a:pt x="89" y="155"/>
                  <a:pt x="89" y="155"/>
                </a:cubicBezTo>
                <a:cubicBezTo>
                  <a:pt x="93" y="155"/>
                  <a:pt x="97" y="151"/>
                  <a:pt x="97" y="147"/>
                </a:cubicBezTo>
                <a:cubicBezTo>
                  <a:pt x="97" y="49"/>
                  <a:pt x="97" y="49"/>
                  <a:pt x="97" y="49"/>
                </a:cubicBezTo>
                <a:cubicBezTo>
                  <a:pt x="74" y="24"/>
                  <a:pt x="74" y="24"/>
                  <a:pt x="74" y="24"/>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6" name="TextBox 35">
            <a:extLst>
              <a:ext uri="{FF2B5EF4-FFF2-40B4-BE49-F238E27FC236}">
                <a16:creationId xmlns:a16="http://schemas.microsoft.com/office/drawing/2014/main" id="{70257595-CE52-4DAD-A520-29EE4781420F}"/>
              </a:ext>
            </a:extLst>
          </p:cNvPr>
          <p:cNvSpPr txBox="1"/>
          <p:nvPr/>
        </p:nvSpPr>
        <p:spPr>
          <a:xfrm>
            <a:off x="351894" y="5830246"/>
            <a:ext cx="5032906" cy="738664"/>
          </a:xfrm>
          <a:prstGeom prst="rect">
            <a:avLst/>
          </a:prstGeom>
          <a:noFill/>
        </p:spPr>
        <p:txBody>
          <a:bodyPr wrap="square" rtlCol="0">
            <a:spAutoFit/>
          </a:bodyPr>
          <a:lstStyle/>
          <a:p>
            <a:r>
              <a:rPr lang="en-US" sz="1400" dirty="0">
                <a:solidFill>
                  <a:schemeClr val="bg1"/>
                </a:solidFill>
              </a:rPr>
              <a:t>Lorem ipsum dolor sit amet, consectetur adipiscing elit, sed do eiusmod tempor incididunt ut labore et dolore magna aliqua. Ut enim ad minim veniam, quis nostrud exercitation.</a:t>
            </a:r>
          </a:p>
        </p:txBody>
      </p:sp>
      <p:grpSp>
        <p:nvGrpSpPr>
          <p:cNvPr id="37" name="Group 36">
            <a:extLst>
              <a:ext uri="{FF2B5EF4-FFF2-40B4-BE49-F238E27FC236}">
                <a16:creationId xmlns:a16="http://schemas.microsoft.com/office/drawing/2014/main" id="{5DF69044-4F83-42D4-BA37-FFC819DBC313}"/>
              </a:ext>
            </a:extLst>
          </p:cNvPr>
          <p:cNvGrpSpPr/>
          <p:nvPr/>
        </p:nvGrpSpPr>
        <p:grpSpPr>
          <a:xfrm>
            <a:off x="351894" y="5210526"/>
            <a:ext cx="5032906" cy="452862"/>
            <a:chOff x="1002134" y="4509802"/>
            <a:chExt cx="5032906" cy="452862"/>
          </a:xfrm>
        </p:grpSpPr>
        <p:sp>
          <p:nvSpPr>
            <p:cNvPr id="38" name="Rectangle: Rounded Corners 37">
              <a:extLst>
                <a:ext uri="{FF2B5EF4-FFF2-40B4-BE49-F238E27FC236}">
                  <a16:creationId xmlns:a16="http://schemas.microsoft.com/office/drawing/2014/main" id="{9985831C-C12A-445F-9D67-785470E66AB7}"/>
                </a:ext>
              </a:extLst>
            </p:cNvPr>
            <p:cNvSpPr/>
            <p:nvPr/>
          </p:nvSpPr>
          <p:spPr>
            <a:xfrm>
              <a:off x="1002134" y="4509802"/>
              <a:ext cx="5032906" cy="452862"/>
            </a:xfrm>
            <a:prstGeom prst="roundRect">
              <a:avLst/>
            </a:prstGeom>
            <a:solidFill>
              <a:srgbClr val="F4C956"/>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1F3C4E4B-5900-4C0E-B9F5-ABE62A9388F2}"/>
                </a:ext>
              </a:extLst>
            </p:cNvPr>
            <p:cNvSpPr txBox="1"/>
            <p:nvPr/>
          </p:nvSpPr>
          <p:spPr>
            <a:xfrm>
              <a:off x="1184760" y="4551567"/>
              <a:ext cx="2649002" cy="369332"/>
            </a:xfrm>
            <a:prstGeom prst="rect">
              <a:avLst/>
            </a:prstGeom>
            <a:noFill/>
          </p:spPr>
          <p:txBody>
            <a:bodyPr wrap="square" rtlCol="0">
              <a:spAutoFit/>
            </a:bodyPr>
            <a:lstStyle/>
            <a:p>
              <a:r>
                <a:rPr lang="en-US" dirty="0">
                  <a:solidFill>
                    <a:schemeClr val="bg1"/>
                  </a:solidFill>
                </a:rPr>
                <a:t>Lorem Ipsum</a:t>
              </a:r>
            </a:p>
          </p:txBody>
        </p:sp>
      </p:grpSp>
      <p:pic>
        <p:nvPicPr>
          <p:cNvPr id="40" name="Picture 39">
            <a:hlinkClick r:id="rId2"/>
            <a:extLst>
              <a:ext uri="{FF2B5EF4-FFF2-40B4-BE49-F238E27FC236}">
                <a16:creationId xmlns:a16="http://schemas.microsoft.com/office/drawing/2014/main" id="{0F625350-1127-4392-A743-CA1CAD977B4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416730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anim calcmode="lin" valueType="num">
                                      <p:cBhvr>
                                        <p:cTn id="12" dur="1000" fill="hold"/>
                                        <p:tgtEl>
                                          <p:spTgt spid="5"/>
                                        </p:tgtEl>
                                        <p:attrNameLst>
                                          <p:attrName>ppt_x</p:attrName>
                                        </p:attrNameLst>
                                      </p:cBhvr>
                                      <p:tavLst>
                                        <p:tav tm="0">
                                          <p:val>
                                            <p:strVal val="#ppt_x"/>
                                          </p:val>
                                        </p:tav>
                                        <p:tav tm="100000">
                                          <p:val>
                                            <p:strVal val="#ppt_x"/>
                                          </p:val>
                                        </p:tav>
                                      </p:tavLst>
                                    </p:anim>
                                    <p:anim calcmode="lin" valueType="num">
                                      <p:cBhvr>
                                        <p:cTn id="13" dur="1000" fill="hold"/>
                                        <p:tgtEl>
                                          <p:spTgt spid="5"/>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1"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up)">
                                      <p:cBhvr>
                                        <p:cTn id="17" dur="500"/>
                                        <p:tgtEl>
                                          <p:spTgt spid="8"/>
                                        </p:tgtEl>
                                      </p:cBhvr>
                                    </p:animEffect>
                                  </p:childTnLst>
                                </p:cTn>
                              </p:par>
                            </p:childTnLst>
                          </p:cTn>
                        </p:par>
                        <p:par>
                          <p:cTn id="18" fill="hold">
                            <p:stCondLst>
                              <p:cond delay="2000"/>
                            </p:stCondLst>
                            <p:childTnLst>
                              <p:par>
                                <p:cTn id="19" presetID="22" presetClass="entr" presetSubtype="4"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down)">
                                      <p:cBhvr>
                                        <p:cTn id="21" dur="500"/>
                                        <p:tgtEl>
                                          <p:spTgt spid="2"/>
                                        </p:tgtEl>
                                      </p:cBhvr>
                                    </p:animEffect>
                                  </p:childTnLst>
                                </p:cTn>
                              </p:par>
                              <p:par>
                                <p:cTn id="22" presetID="22" presetClass="entr" presetSubtype="4" fill="hold" grpId="0" nodeType="withEffect">
                                  <p:stCondLst>
                                    <p:cond delay="250"/>
                                  </p:stCondLst>
                                  <p:childTnLst>
                                    <p:set>
                                      <p:cBhvr>
                                        <p:cTn id="23" dur="1" fill="hold">
                                          <p:stCondLst>
                                            <p:cond delay="0"/>
                                          </p:stCondLst>
                                        </p:cTn>
                                        <p:tgtEl>
                                          <p:spTgt spid="9"/>
                                        </p:tgtEl>
                                        <p:attrNameLst>
                                          <p:attrName>style.visibility</p:attrName>
                                        </p:attrNameLst>
                                      </p:cBhvr>
                                      <p:to>
                                        <p:strVal val="visible"/>
                                      </p:to>
                                    </p:set>
                                    <p:animEffect transition="in" filter="wipe(down)">
                                      <p:cBhvr>
                                        <p:cTn id="24" dur="500"/>
                                        <p:tgtEl>
                                          <p:spTgt spid="9"/>
                                        </p:tgtEl>
                                      </p:cBhvr>
                                    </p:animEffect>
                                  </p:childTnLst>
                                </p:cTn>
                              </p:par>
                            </p:childTnLst>
                          </p:cTn>
                        </p:par>
                        <p:par>
                          <p:cTn id="25" fill="hold">
                            <p:stCondLst>
                              <p:cond delay="2750"/>
                            </p:stCondLst>
                            <p:childTnLst>
                              <p:par>
                                <p:cTn id="26" presetID="53" presetClass="entr" presetSubtype="16"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p:cTn id="28" dur="500" fill="hold"/>
                                        <p:tgtEl>
                                          <p:spTgt spid="3"/>
                                        </p:tgtEl>
                                        <p:attrNameLst>
                                          <p:attrName>ppt_w</p:attrName>
                                        </p:attrNameLst>
                                      </p:cBhvr>
                                      <p:tavLst>
                                        <p:tav tm="0">
                                          <p:val>
                                            <p:fltVal val="0"/>
                                          </p:val>
                                        </p:tav>
                                        <p:tav tm="100000">
                                          <p:val>
                                            <p:strVal val="#ppt_w"/>
                                          </p:val>
                                        </p:tav>
                                      </p:tavLst>
                                    </p:anim>
                                    <p:anim calcmode="lin" valueType="num">
                                      <p:cBhvr>
                                        <p:cTn id="29" dur="500" fill="hold"/>
                                        <p:tgtEl>
                                          <p:spTgt spid="3"/>
                                        </p:tgtEl>
                                        <p:attrNameLst>
                                          <p:attrName>ppt_h</p:attrName>
                                        </p:attrNameLst>
                                      </p:cBhvr>
                                      <p:tavLst>
                                        <p:tav tm="0">
                                          <p:val>
                                            <p:fltVal val="0"/>
                                          </p:val>
                                        </p:tav>
                                        <p:tav tm="100000">
                                          <p:val>
                                            <p:strVal val="#ppt_h"/>
                                          </p:val>
                                        </p:tav>
                                      </p:tavLst>
                                    </p:anim>
                                    <p:animEffect transition="in" filter="fade">
                                      <p:cBhvr>
                                        <p:cTn id="30" dur="500"/>
                                        <p:tgtEl>
                                          <p:spTgt spid="3"/>
                                        </p:tgtEl>
                                      </p:cBhvr>
                                    </p:animEffect>
                                  </p:childTnLst>
                                </p:cTn>
                              </p:par>
                              <p:par>
                                <p:cTn id="31" presetID="53" presetClass="entr" presetSubtype="16"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p:cTn id="33" dur="500" fill="hold"/>
                                        <p:tgtEl>
                                          <p:spTgt spid="15"/>
                                        </p:tgtEl>
                                        <p:attrNameLst>
                                          <p:attrName>ppt_w</p:attrName>
                                        </p:attrNameLst>
                                      </p:cBhvr>
                                      <p:tavLst>
                                        <p:tav tm="0">
                                          <p:val>
                                            <p:fltVal val="0"/>
                                          </p:val>
                                        </p:tav>
                                        <p:tav tm="100000">
                                          <p:val>
                                            <p:strVal val="#ppt_w"/>
                                          </p:val>
                                        </p:tav>
                                      </p:tavLst>
                                    </p:anim>
                                    <p:anim calcmode="lin" valueType="num">
                                      <p:cBhvr>
                                        <p:cTn id="34" dur="500" fill="hold"/>
                                        <p:tgtEl>
                                          <p:spTgt spid="15"/>
                                        </p:tgtEl>
                                        <p:attrNameLst>
                                          <p:attrName>ppt_h</p:attrName>
                                        </p:attrNameLst>
                                      </p:cBhvr>
                                      <p:tavLst>
                                        <p:tav tm="0">
                                          <p:val>
                                            <p:fltVal val="0"/>
                                          </p:val>
                                        </p:tav>
                                        <p:tav tm="100000">
                                          <p:val>
                                            <p:strVal val="#ppt_h"/>
                                          </p:val>
                                        </p:tav>
                                      </p:tavLst>
                                    </p:anim>
                                    <p:animEffect transition="in" filter="fade">
                                      <p:cBhvr>
                                        <p:cTn id="35" dur="500"/>
                                        <p:tgtEl>
                                          <p:spTgt spid="15"/>
                                        </p:tgtEl>
                                      </p:cBhvr>
                                    </p:animEffect>
                                  </p:childTnLst>
                                </p:cTn>
                              </p:par>
                            </p:childTnLst>
                          </p:cTn>
                        </p:par>
                        <p:par>
                          <p:cTn id="36" fill="hold">
                            <p:stCondLst>
                              <p:cond delay="3250"/>
                            </p:stCondLst>
                            <p:childTnLst>
                              <p:par>
                                <p:cTn id="37" presetID="42" presetClass="entr" presetSubtype="0" fill="hold" nodeType="after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fade">
                                      <p:cBhvr>
                                        <p:cTn id="39" dur="1000"/>
                                        <p:tgtEl>
                                          <p:spTgt spid="6"/>
                                        </p:tgtEl>
                                      </p:cBhvr>
                                    </p:animEffect>
                                    <p:anim calcmode="lin" valueType="num">
                                      <p:cBhvr>
                                        <p:cTn id="40" dur="1000" fill="hold"/>
                                        <p:tgtEl>
                                          <p:spTgt spid="6"/>
                                        </p:tgtEl>
                                        <p:attrNameLst>
                                          <p:attrName>ppt_x</p:attrName>
                                        </p:attrNameLst>
                                      </p:cBhvr>
                                      <p:tavLst>
                                        <p:tav tm="0">
                                          <p:val>
                                            <p:strVal val="#ppt_x"/>
                                          </p:val>
                                        </p:tav>
                                        <p:tav tm="100000">
                                          <p:val>
                                            <p:strVal val="#ppt_x"/>
                                          </p:val>
                                        </p:tav>
                                      </p:tavLst>
                                    </p:anim>
                                    <p:anim calcmode="lin" valueType="num">
                                      <p:cBhvr>
                                        <p:cTn id="41" dur="1000" fill="hold"/>
                                        <p:tgtEl>
                                          <p:spTgt spid="6"/>
                                        </p:tgtEl>
                                        <p:attrNameLst>
                                          <p:attrName>ppt_y</p:attrName>
                                        </p:attrNameLst>
                                      </p:cBhvr>
                                      <p:tavLst>
                                        <p:tav tm="0">
                                          <p:val>
                                            <p:strVal val="#ppt_y+.1"/>
                                          </p:val>
                                        </p:tav>
                                        <p:tav tm="100000">
                                          <p:val>
                                            <p:strVal val="#ppt_y"/>
                                          </p:val>
                                        </p:tav>
                                      </p:tavLst>
                                    </p:anim>
                                  </p:childTnLst>
                                </p:cTn>
                              </p:par>
                            </p:childTnLst>
                          </p:cTn>
                        </p:par>
                        <p:par>
                          <p:cTn id="42" fill="hold">
                            <p:stCondLst>
                              <p:cond delay="4250"/>
                            </p:stCondLst>
                            <p:childTnLst>
                              <p:par>
                                <p:cTn id="43" presetID="22" presetClass="entr" presetSubtype="1" fill="hold" grpId="0" nodeType="after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wipe(up)">
                                      <p:cBhvr>
                                        <p:cTn id="45" dur="500"/>
                                        <p:tgtEl>
                                          <p:spTgt spid="24"/>
                                        </p:tgtEl>
                                      </p:cBhvr>
                                    </p:animEffect>
                                  </p:childTnLst>
                                </p:cTn>
                              </p:par>
                            </p:childTnLst>
                          </p:cTn>
                        </p:par>
                        <p:par>
                          <p:cTn id="46" fill="hold">
                            <p:stCondLst>
                              <p:cond delay="4750"/>
                            </p:stCondLst>
                            <p:childTnLst>
                              <p:par>
                                <p:cTn id="47" presetID="22" presetClass="entr" presetSubtype="4" fill="hold" grpId="0" nodeType="after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wipe(down)">
                                      <p:cBhvr>
                                        <p:cTn id="49" dur="500"/>
                                        <p:tgtEl>
                                          <p:spTgt spid="20"/>
                                        </p:tgtEl>
                                      </p:cBhvr>
                                    </p:animEffect>
                                  </p:childTnLst>
                                </p:cTn>
                              </p:par>
                              <p:par>
                                <p:cTn id="50" presetID="22" presetClass="entr" presetSubtype="4" fill="hold" grpId="0" nodeType="withEffect">
                                  <p:stCondLst>
                                    <p:cond delay="250"/>
                                  </p:stCondLst>
                                  <p:childTnLst>
                                    <p:set>
                                      <p:cBhvr>
                                        <p:cTn id="51" dur="1" fill="hold">
                                          <p:stCondLst>
                                            <p:cond delay="0"/>
                                          </p:stCondLst>
                                        </p:cTn>
                                        <p:tgtEl>
                                          <p:spTgt spid="21"/>
                                        </p:tgtEl>
                                        <p:attrNameLst>
                                          <p:attrName>style.visibility</p:attrName>
                                        </p:attrNameLst>
                                      </p:cBhvr>
                                      <p:to>
                                        <p:strVal val="visible"/>
                                      </p:to>
                                    </p:set>
                                    <p:animEffect transition="in" filter="wipe(down)">
                                      <p:cBhvr>
                                        <p:cTn id="52" dur="500"/>
                                        <p:tgtEl>
                                          <p:spTgt spid="21"/>
                                        </p:tgtEl>
                                      </p:cBhvr>
                                    </p:animEffect>
                                  </p:childTnLst>
                                </p:cTn>
                              </p:par>
                            </p:childTnLst>
                          </p:cTn>
                        </p:par>
                        <p:par>
                          <p:cTn id="53" fill="hold">
                            <p:stCondLst>
                              <p:cond delay="5500"/>
                            </p:stCondLst>
                            <p:childTnLst>
                              <p:par>
                                <p:cTn id="54" presetID="53" presetClass="entr" presetSubtype="16" fill="hold" grpId="0" nodeType="afterEffect">
                                  <p:stCondLst>
                                    <p:cond delay="0"/>
                                  </p:stCondLst>
                                  <p:childTnLst>
                                    <p:set>
                                      <p:cBhvr>
                                        <p:cTn id="55" dur="1" fill="hold">
                                          <p:stCondLst>
                                            <p:cond delay="0"/>
                                          </p:stCondLst>
                                        </p:cTn>
                                        <p:tgtEl>
                                          <p:spTgt spid="22"/>
                                        </p:tgtEl>
                                        <p:attrNameLst>
                                          <p:attrName>style.visibility</p:attrName>
                                        </p:attrNameLst>
                                      </p:cBhvr>
                                      <p:to>
                                        <p:strVal val="visible"/>
                                      </p:to>
                                    </p:set>
                                    <p:anim calcmode="lin" valueType="num">
                                      <p:cBhvr>
                                        <p:cTn id="56" dur="500" fill="hold"/>
                                        <p:tgtEl>
                                          <p:spTgt spid="22"/>
                                        </p:tgtEl>
                                        <p:attrNameLst>
                                          <p:attrName>ppt_w</p:attrName>
                                        </p:attrNameLst>
                                      </p:cBhvr>
                                      <p:tavLst>
                                        <p:tav tm="0">
                                          <p:val>
                                            <p:fltVal val="0"/>
                                          </p:val>
                                        </p:tav>
                                        <p:tav tm="100000">
                                          <p:val>
                                            <p:strVal val="#ppt_w"/>
                                          </p:val>
                                        </p:tav>
                                      </p:tavLst>
                                    </p:anim>
                                    <p:anim calcmode="lin" valueType="num">
                                      <p:cBhvr>
                                        <p:cTn id="57" dur="500" fill="hold"/>
                                        <p:tgtEl>
                                          <p:spTgt spid="22"/>
                                        </p:tgtEl>
                                        <p:attrNameLst>
                                          <p:attrName>ppt_h</p:attrName>
                                        </p:attrNameLst>
                                      </p:cBhvr>
                                      <p:tavLst>
                                        <p:tav tm="0">
                                          <p:val>
                                            <p:fltVal val="0"/>
                                          </p:val>
                                        </p:tav>
                                        <p:tav tm="100000">
                                          <p:val>
                                            <p:strVal val="#ppt_h"/>
                                          </p:val>
                                        </p:tav>
                                      </p:tavLst>
                                    </p:anim>
                                    <p:animEffect transition="in" filter="fade">
                                      <p:cBhvr>
                                        <p:cTn id="58" dur="500"/>
                                        <p:tgtEl>
                                          <p:spTgt spid="22"/>
                                        </p:tgtEl>
                                      </p:cBhvr>
                                    </p:animEffect>
                                  </p:childTnLst>
                                </p:cTn>
                              </p:par>
                              <p:par>
                                <p:cTn id="59" presetID="53" presetClass="entr" presetSubtype="16" fill="hold" nodeType="withEffect">
                                  <p:stCondLst>
                                    <p:cond delay="0"/>
                                  </p:stCondLst>
                                  <p:childTnLst>
                                    <p:set>
                                      <p:cBhvr>
                                        <p:cTn id="60" dur="1" fill="hold">
                                          <p:stCondLst>
                                            <p:cond delay="0"/>
                                          </p:stCondLst>
                                        </p:cTn>
                                        <p:tgtEl>
                                          <p:spTgt spid="10"/>
                                        </p:tgtEl>
                                        <p:attrNameLst>
                                          <p:attrName>style.visibility</p:attrName>
                                        </p:attrNameLst>
                                      </p:cBhvr>
                                      <p:to>
                                        <p:strVal val="visible"/>
                                      </p:to>
                                    </p:set>
                                    <p:anim calcmode="lin" valueType="num">
                                      <p:cBhvr>
                                        <p:cTn id="61" dur="500" fill="hold"/>
                                        <p:tgtEl>
                                          <p:spTgt spid="10"/>
                                        </p:tgtEl>
                                        <p:attrNameLst>
                                          <p:attrName>ppt_w</p:attrName>
                                        </p:attrNameLst>
                                      </p:cBhvr>
                                      <p:tavLst>
                                        <p:tav tm="0">
                                          <p:val>
                                            <p:fltVal val="0"/>
                                          </p:val>
                                        </p:tav>
                                        <p:tav tm="100000">
                                          <p:val>
                                            <p:strVal val="#ppt_w"/>
                                          </p:val>
                                        </p:tav>
                                      </p:tavLst>
                                    </p:anim>
                                    <p:anim calcmode="lin" valueType="num">
                                      <p:cBhvr>
                                        <p:cTn id="62" dur="500" fill="hold"/>
                                        <p:tgtEl>
                                          <p:spTgt spid="10"/>
                                        </p:tgtEl>
                                        <p:attrNameLst>
                                          <p:attrName>ppt_h</p:attrName>
                                        </p:attrNameLst>
                                      </p:cBhvr>
                                      <p:tavLst>
                                        <p:tav tm="0">
                                          <p:val>
                                            <p:fltVal val="0"/>
                                          </p:val>
                                        </p:tav>
                                        <p:tav tm="100000">
                                          <p:val>
                                            <p:strVal val="#ppt_h"/>
                                          </p:val>
                                        </p:tav>
                                      </p:tavLst>
                                    </p:anim>
                                    <p:animEffect transition="in" filter="fade">
                                      <p:cBhvr>
                                        <p:cTn id="63" dur="500"/>
                                        <p:tgtEl>
                                          <p:spTgt spid="10"/>
                                        </p:tgtEl>
                                      </p:cBhvr>
                                    </p:animEffect>
                                  </p:childTnLst>
                                </p:cTn>
                              </p:par>
                            </p:childTnLst>
                          </p:cTn>
                        </p:par>
                        <p:par>
                          <p:cTn id="64" fill="hold">
                            <p:stCondLst>
                              <p:cond delay="6000"/>
                            </p:stCondLst>
                            <p:childTnLst>
                              <p:par>
                                <p:cTn id="65" presetID="42" presetClass="entr" presetSubtype="0" fill="hold" nodeType="afterEffect">
                                  <p:stCondLst>
                                    <p:cond delay="0"/>
                                  </p:stCondLst>
                                  <p:childTnLst>
                                    <p:set>
                                      <p:cBhvr>
                                        <p:cTn id="66" dur="1" fill="hold">
                                          <p:stCondLst>
                                            <p:cond delay="0"/>
                                          </p:stCondLst>
                                        </p:cTn>
                                        <p:tgtEl>
                                          <p:spTgt spid="37"/>
                                        </p:tgtEl>
                                        <p:attrNameLst>
                                          <p:attrName>style.visibility</p:attrName>
                                        </p:attrNameLst>
                                      </p:cBhvr>
                                      <p:to>
                                        <p:strVal val="visible"/>
                                      </p:to>
                                    </p:set>
                                    <p:animEffect transition="in" filter="fade">
                                      <p:cBhvr>
                                        <p:cTn id="67" dur="1000"/>
                                        <p:tgtEl>
                                          <p:spTgt spid="37"/>
                                        </p:tgtEl>
                                      </p:cBhvr>
                                    </p:animEffect>
                                    <p:anim calcmode="lin" valueType="num">
                                      <p:cBhvr>
                                        <p:cTn id="68" dur="1000" fill="hold"/>
                                        <p:tgtEl>
                                          <p:spTgt spid="37"/>
                                        </p:tgtEl>
                                        <p:attrNameLst>
                                          <p:attrName>ppt_x</p:attrName>
                                        </p:attrNameLst>
                                      </p:cBhvr>
                                      <p:tavLst>
                                        <p:tav tm="0">
                                          <p:val>
                                            <p:strVal val="#ppt_x"/>
                                          </p:val>
                                        </p:tav>
                                        <p:tav tm="100000">
                                          <p:val>
                                            <p:strVal val="#ppt_x"/>
                                          </p:val>
                                        </p:tav>
                                      </p:tavLst>
                                    </p:anim>
                                    <p:anim calcmode="lin" valueType="num">
                                      <p:cBhvr>
                                        <p:cTn id="69" dur="1000" fill="hold"/>
                                        <p:tgtEl>
                                          <p:spTgt spid="37"/>
                                        </p:tgtEl>
                                        <p:attrNameLst>
                                          <p:attrName>ppt_y</p:attrName>
                                        </p:attrNameLst>
                                      </p:cBhvr>
                                      <p:tavLst>
                                        <p:tav tm="0">
                                          <p:val>
                                            <p:strVal val="#ppt_y+.1"/>
                                          </p:val>
                                        </p:tav>
                                        <p:tav tm="100000">
                                          <p:val>
                                            <p:strVal val="#ppt_y"/>
                                          </p:val>
                                        </p:tav>
                                      </p:tavLst>
                                    </p:anim>
                                  </p:childTnLst>
                                </p:cTn>
                              </p:par>
                            </p:childTnLst>
                          </p:cTn>
                        </p:par>
                        <p:par>
                          <p:cTn id="70" fill="hold">
                            <p:stCondLst>
                              <p:cond delay="7000"/>
                            </p:stCondLst>
                            <p:childTnLst>
                              <p:par>
                                <p:cTn id="71" presetID="22" presetClass="entr" presetSubtype="1" fill="hold" grpId="0" nodeType="afterEffect">
                                  <p:stCondLst>
                                    <p:cond delay="0"/>
                                  </p:stCondLst>
                                  <p:childTnLst>
                                    <p:set>
                                      <p:cBhvr>
                                        <p:cTn id="72" dur="1" fill="hold">
                                          <p:stCondLst>
                                            <p:cond delay="0"/>
                                          </p:stCondLst>
                                        </p:cTn>
                                        <p:tgtEl>
                                          <p:spTgt spid="36"/>
                                        </p:tgtEl>
                                        <p:attrNameLst>
                                          <p:attrName>style.visibility</p:attrName>
                                        </p:attrNameLst>
                                      </p:cBhvr>
                                      <p:to>
                                        <p:strVal val="visible"/>
                                      </p:to>
                                    </p:set>
                                    <p:animEffect transition="in" filter="wipe(up)">
                                      <p:cBhvr>
                                        <p:cTn id="73" dur="500"/>
                                        <p:tgtEl>
                                          <p:spTgt spid="36"/>
                                        </p:tgtEl>
                                      </p:cBhvr>
                                    </p:animEffect>
                                  </p:childTnLst>
                                </p:cTn>
                              </p:par>
                            </p:childTnLst>
                          </p:cTn>
                        </p:par>
                        <p:par>
                          <p:cTn id="74" fill="hold">
                            <p:stCondLst>
                              <p:cond delay="7500"/>
                            </p:stCondLst>
                            <p:childTnLst>
                              <p:par>
                                <p:cTn id="75" presetID="22" presetClass="entr" presetSubtype="4" fill="hold" grpId="0" nodeType="afterEffect">
                                  <p:stCondLst>
                                    <p:cond delay="0"/>
                                  </p:stCondLst>
                                  <p:childTnLst>
                                    <p:set>
                                      <p:cBhvr>
                                        <p:cTn id="76" dur="1" fill="hold">
                                          <p:stCondLst>
                                            <p:cond delay="0"/>
                                          </p:stCondLst>
                                        </p:cTn>
                                        <p:tgtEl>
                                          <p:spTgt spid="27"/>
                                        </p:tgtEl>
                                        <p:attrNameLst>
                                          <p:attrName>style.visibility</p:attrName>
                                        </p:attrNameLst>
                                      </p:cBhvr>
                                      <p:to>
                                        <p:strVal val="visible"/>
                                      </p:to>
                                    </p:set>
                                    <p:animEffect transition="in" filter="wipe(down)">
                                      <p:cBhvr>
                                        <p:cTn id="77" dur="500"/>
                                        <p:tgtEl>
                                          <p:spTgt spid="27"/>
                                        </p:tgtEl>
                                      </p:cBhvr>
                                    </p:animEffect>
                                  </p:childTnLst>
                                </p:cTn>
                              </p:par>
                              <p:par>
                                <p:cTn id="78" presetID="22" presetClass="entr" presetSubtype="4" fill="hold" grpId="0" nodeType="withEffect">
                                  <p:stCondLst>
                                    <p:cond delay="250"/>
                                  </p:stCondLst>
                                  <p:childTnLst>
                                    <p:set>
                                      <p:cBhvr>
                                        <p:cTn id="79" dur="1" fill="hold">
                                          <p:stCondLst>
                                            <p:cond delay="0"/>
                                          </p:stCondLst>
                                        </p:cTn>
                                        <p:tgtEl>
                                          <p:spTgt spid="28"/>
                                        </p:tgtEl>
                                        <p:attrNameLst>
                                          <p:attrName>style.visibility</p:attrName>
                                        </p:attrNameLst>
                                      </p:cBhvr>
                                      <p:to>
                                        <p:strVal val="visible"/>
                                      </p:to>
                                    </p:set>
                                    <p:animEffect transition="in" filter="wipe(down)">
                                      <p:cBhvr>
                                        <p:cTn id="80" dur="500"/>
                                        <p:tgtEl>
                                          <p:spTgt spid="28"/>
                                        </p:tgtEl>
                                      </p:cBhvr>
                                    </p:animEffect>
                                  </p:childTnLst>
                                </p:cTn>
                              </p:par>
                            </p:childTnLst>
                          </p:cTn>
                        </p:par>
                        <p:par>
                          <p:cTn id="81" fill="hold">
                            <p:stCondLst>
                              <p:cond delay="8250"/>
                            </p:stCondLst>
                            <p:childTnLst>
                              <p:par>
                                <p:cTn id="82" presetID="53" presetClass="entr" presetSubtype="16" fill="hold" grpId="0" nodeType="afterEffect">
                                  <p:stCondLst>
                                    <p:cond delay="0"/>
                                  </p:stCondLst>
                                  <p:childTnLst>
                                    <p:set>
                                      <p:cBhvr>
                                        <p:cTn id="83" dur="1" fill="hold">
                                          <p:stCondLst>
                                            <p:cond delay="0"/>
                                          </p:stCondLst>
                                        </p:cTn>
                                        <p:tgtEl>
                                          <p:spTgt spid="29"/>
                                        </p:tgtEl>
                                        <p:attrNameLst>
                                          <p:attrName>style.visibility</p:attrName>
                                        </p:attrNameLst>
                                      </p:cBhvr>
                                      <p:to>
                                        <p:strVal val="visible"/>
                                      </p:to>
                                    </p:set>
                                    <p:anim calcmode="lin" valueType="num">
                                      <p:cBhvr>
                                        <p:cTn id="84" dur="500" fill="hold"/>
                                        <p:tgtEl>
                                          <p:spTgt spid="29"/>
                                        </p:tgtEl>
                                        <p:attrNameLst>
                                          <p:attrName>ppt_w</p:attrName>
                                        </p:attrNameLst>
                                      </p:cBhvr>
                                      <p:tavLst>
                                        <p:tav tm="0">
                                          <p:val>
                                            <p:fltVal val="0"/>
                                          </p:val>
                                        </p:tav>
                                        <p:tav tm="100000">
                                          <p:val>
                                            <p:strVal val="#ppt_w"/>
                                          </p:val>
                                        </p:tav>
                                      </p:tavLst>
                                    </p:anim>
                                    <p:anim calcmode="lin" valueType="num">
                                      <p:cBhvr>
                                        <p:cTn id="85" dur="500" fill="hold"/>
                                        <p:tgtEl>
                                          <p:spTgt spid="29"/>
                                        </p:tgtEl>
                                        <p:attrNameLst>
                                          <p:attrName>ppt_h</p:attrName>
                                        </p:attrNameLst>
                                      </p:cBhvr>
                                      <p:tavLst>
                                        <p:tav tm="0">
                                          <p:val>
                                            <p:fltVal val="0"/>
                                          </p:val>
                                        </p:tav>
                                        <p:tav tm="100000">
                                          <p:val>
                                            <p:strVal val="#ppt_h"/>
                                          </p:val>
                                        </p:tav>
                                      </p:tavLst>
                                    </p:anim>
                                    <p:animEffect transition="in" filter="fade">
                                      <p:cBhvr>
                                        <p:cTn id="86" dur="500"/>
                                        <p:tgtEl>
                                          <p:spTgt spid="29"/>
                                        </p:tgtEl>
                                      </p:cBhvr>
                                    </p:animEffect>
                                  </p:childTnLst>
                                </p:cTn>
                              </p:par>
                              <p:par>
                                <p:cTn id="87" presetID="53" presetClass="entr" presetSubtype="16" fill="hold" grpId="0" nodeType="withEffect">
                                  <p:stCondLst>
                                    <p:cond delay="250"/>
                                  </p:stCondLst>
                                  <p:childTnLst>
                                    <p:set>
                                      <p:cBhvr>
                                        <p:cTn id="88" dur="1" fill="hold">
                                          <p:stCondLst>
                                            <p:cond delay="0"/>
                                          </p:stCondLst>
                                        </p:cTn>
                                        <p:tgtEl>
                                          <p:spTgt spid="35"/>
                                        </p:tgtEl>
                                        <p:attrNameLst>
                                          <p:attrName>style.visibility</p:attrName>
                                        </p:attrNameLst>
                                      </p:cBhvr>
                                      <p:to>
                                        <p:strVal val="visible"/>
                                      </p:to>
                                    </p:set>
                                    <p:anim calcmode="lin" valueType="num">
                                      <p:cBhvr>
                                        <p:cTn id="89" dur="500" fill="hold"/>
                                        <p:tgtEl>
                                          <p:spTgt spid="35"/>
                                        </p:tgtEl>
                                        <p:attrNameLst>
                                          <p:attrName>ppt_w</p:attrName>
                                        </p:attrNameLst>
                                      </p:cBhvr>
                                      <p:tavLst>
                                        <p:tav tm="0">
                                          <p:val>
                                            <p:fltVal val="0"/>
                                          </p:val>
                                        </p:tav>
                                        <p:tav tm="100000">
                                          <p:val>
                                            <p:strVal val="#ppt_w"/>
                                          </p:val>
                                        </p:tav>
                                      </p:tavLst>
                                    </p:anim>
                                    <p:anim calcmode="lin" valueType="num">
                                      <p:cBhvr>
                                        <p:cTn id="90" dur="500" fill="hold"/>
                                        <p:tgtEl>
                                          <p:spTgt spid="35"/>
                                        </p:tgtEl>
                                        <p:attrNameLst>
                                          <p:attrName>ppt_h</p:attrName>
                                        </p:attrNameLst>
                                      </p:cBhvr>
                                      <p:tavLst>
                                        <p:tav tm="0">
                                          <p:val>
                                            <p:fltVal val="0"/>
                                          </p:val>
                                        </p:tav>
                                        <p:tav tm="100000">
                                          <p:val>
                                            <p:strVal val="#ppt_h"/>
                                          </p:val>
                                        </p:tav>
                                      </p:tavLst>
                                    </p:anim>
                                    <p:animEffect transition="in" filter="fade">
                                      <p:cBhvr>
                                        <p:cTn id="91"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2" grpId="0" animBg="1"/>
      <p:bldP spid="9" grpId="0" animBg="1"/>
      <p:bldP spid="3" grpId="0"/>
      <p:bldP spid="20" grpId="0" animBg="1"/>
      <p:bldP spid="21" grpId="0" animBg="1"/>
      <p:bldP spid="22" grpId="0"/>
      <p:bldP spid="24" grpId="0"/>
      <p:bldP spid="27" grpId="0" animBg="1"/>
      <p:bldP spid="28" grpId="0" animBg="1"/>
      <p:bldP spid="29" grpId="0"/>
      <p:bldP spid="35" grpId="0" animBg="1"/>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1521</TotalTime>
  <Words>1294</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2018-11-21T17:12:59Z</dcterms:modified>
</cp:coreProperties>
</file>