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22441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2464448-3E7D-4299-85E5-073F14C6E08F}"/>
              </a:ext>
            </a:extLst>
          </p:cNvPr>
          <p:cNvGrpSpPr/>
          <p:nvPr/>
        </p:nvGrpSpPr>
        <p:grpSpPr>
          <a:xfrm>
            <a:off x="905350" y="1454817"/>
            <a:ext cx="1742017" cy="3640667"/>
            <a:chOff x="905350" y="1598038"/>
            <a:chExt cx="1742017" cy="3640667"/>
          </a:xfrm>
        </p:grpSpPr>
        <p:sp>
          <p:nvSpPr>
            <p:cNvPr id="4" name="Oval 3">
              <a:extLst>
                <a:ext uri="{FF2B5EF4-FFF2-40B4-BE49-F238E27FC236}">
                  <a16:creationId xmlns:a16="http://schemas.microsoft.com/office/drawing/2014/main" id="{01325D59-8D36-4DDD-96DD-18449D53E45B}"/>
                </a:ext>
              </a:extLst>
            </p:cNvPr>
            <p:cNvSpPr>
              <a:spLocks noChangeAspect="1"/>
            </p:cNvSpPr>
            <p:nvPr/>
          </p:nvSpPr>
          <p:spPr>
            <a:xfrm>
              <a:off x="987911" y="1698541"/>
              <a:ext cx="1554480" cy="15544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2" name="Group 1"/>
            <p:cNvGrpSpPr/>
            <p:nvPr/>
          </p:nvGrpSpPr>
          <p:grpSpPr>
            <a:xfrm>
              <a:off x="905350" y="1598038"/>
              <a:ext cx="1742017" cy="3640667"/>
              <a:chOff x="905350" y="1598038"/>
              <a:chExt cx="1742017" cy="3640667"/>
            </a:xfrm>
            <a:effectLst>
              <a:outerShdw blurRad="50800" dist="38100" dir="2700000" algn="tl" rotWithShape="0">
                <a:prstClr val="black">
                  <a:alpha val="40000"/>
                </a:prstClr>
              </a:outerShdw>
            </a:effectLst>
          </p:grpSpPr>
          <p:sp>
            <p:nvSpPr>
              <p:cNvPr id="7" name="Rectangle 5"/>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 name="Freeform 6"/>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 name="Rectangle 7"/>
              <p:cNvSpPr>
                <a:spLocks noChangeArrowheads="1"/>
              </p:cNvSpPr>
              <p:nvPr/>
            </p:nvSpPr>
            <p:spPr bwMode="auto">
              <a:xfrm>
                <a:off x="1529767" y="3488222"/>
                <a:ext cx="493184" cy="1054100"/>
              </a:xfrm>
              <a:prstGeom prst="rect">
                <a:avLst/>
              </a:pr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 name="Freeform 10"/>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 name="Freeform 11"/>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4" name="Freeform 12"/>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chemeClr val="bg1"/>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5" name="Freeform 13"/>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10" name="Rectangle 8"/>
              <p:cNvSpPr>
                <a:spLocks noChangeArrowheads="1"/>
              </p:cNvSpPr>
              <p:nvPr/>
            </p:nvSpPr>
            <p:spPr bwMode="auto">
              <a:xfrm>
                <a:off x="1381601" y="4967772"/>
                <a:ext cx="781051" cy="270933"/>
              </a:xfrm>
              <a:prstGeom prst="rect">
                <a:avLst/>
              </a:pr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grpSp>
        <p:nvGrpSpPr>
          <p:cNvPr id="17" name="Group 16">
            <a:extLst>
              <a:ext uri="{FF2B5EF4-FFF2-40B4-BE49-F238E27FC236}">
                <a16:creationId xmlns:a16="http://schemas.microsoft.com/office/drawing/2014/main" id="{7C6FF621-8707-402C-914A-EF8C5A71E6EF}"/>
              </a:ext>
            </a:extLst>
          </p:cNvPr>
          <p:cNvGrpSpPr/>
          <p:nvPr/>
        </p:nvGrpSpPr>
        <p:grpSpPr>
          <a:xfrm>
            <a:off x="3778723" y="1454817"/>
            <a:ext cx="1742017" cy="3640667"/>
            <a:chOff x="3778723" y="1598038"/>
            <a:chExt cx="1742017" cy="3640667"/>
          </a:xfrm>
        </p:grpSpPr>
        <p:sp>
          <p:nvSpPr>
            <p:cNvPr id="110" name="Oval 109">
              <a:extLst>
                <a:ext uri="{FF2B5EF4-FFF2-40B4-BE49-F238E27FC236}">
                  <a16:creationId xmlns:a16="http://schemas.microsoft.com/office/drawing/2014/main" id="{DAABDD08-7F26-4FB3-B7DC-FFE1C4AC0A60}"/>
                </a:ext>
              </a:extLst>
            </p:cNvPr>
            <p:cNvSpPr>
              <a:spLocks noChangeAspect="1"/>
            </p:cNvSpPr>
            <p:nvPr/>
          </p:nvSpPr>
          <p:spPr>
            <a:xfrm>
              <a:off x="3861284" y="1697236"/>
              <a:ext cx="1554480" cy="15544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83" name="Group 82">
              <a:extLst>
                <a:ext uri="{FF2B5EF4-FFF2-40B4-BE49-F238E27FC236}">
                  <a16:creationId xmlns:a16="http://schemas.microsoft.com/office/drawing/2014/main" id="{37B1E8BA-D4F0-475A-9920-11D5E6CD8310}"/>
                </a:ext>
              </a:extLst>
            </p:cNvPr>
            <p:cNvGrpSpPr/>
            <p:nvPr/>
          </p:nvGrpSpPr>
          <p:grpSpPr>
            <a:xfrm>
              <a:off x="3778723" y="1598038"/>
              <a:ext cx="1742017" cy="3640667"/>
              <a:chOff x="905350" y="1598038"/>
              <a:chExt cx="1742017" cy="3640667"/>
            </a:xfrm>
            <a:effectLst>
              <a:outerShdw blurRad="50800" dist="38100" dir="2700000" algn="tl" rotWithShape="0">
                <a:prstClr val="black">
                  <a:alpha val="40000"/>
                </a:prstClr>
              </a:outerShdw>
            </a:effectLst>
          </p:grpSpPr>
          <p:sp>
            <p:nvSpPr>
              <p:cNvPr id="84" name="Rectangle 5">
                <a:extLst>
                  <a:ext uri="{FF2B5EF4-FFF2-40B4-BE49-F238E27FC236}">
                    <a16:creationId xmlns:a16="http://schemas.microsoft.com/office/drawing/2014/main" id="{BCC67542-BF14-4697-B4C7-35E82165FD84}"/>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5" name="Freeform 6">
                <a:extLst>
                  <a:ext uri="{FF2B5EF4-FFF2-40B4-BE49-F238E27FC236}">
                    <a16:creationId xmlns:a16="http://schemas.microsoft.com/office/drawing/2014/main" id="{15960659-22E5-41A5-BA38-22C90F7AF5EB}"/>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6" name="Rectangle 7">
                <a:extLst>
                  <a:ext uri="{FF2B5EF4-FFF2-40B4-BE49-F238E27FC236}">
                    <a16:creationId xmlns:a16="http://schemas.microsoft.com/office/drawing/2014/main" id="{951F7882-41A2-4349-9F48-09B865087C37}"/>
                  </a:ext>
                </a:extLst>
              </p:cNvPr>
              <p:cNvSpPr>
                <a:spLocks noChangeArrowheads="1"/>
              </p:cNvSpPr>
              <p:nvPr/>
            </p:nvSpPr>
            <p:spPr bwMode="auto">
              <a:xfrm>
                <a:off x="1529767" y="3488222"/>
                <a:ext cx="493184" cy="1054100"/>
              </a:xfrm>
              <a:prstGeom prst="rect">
                <a:avLst/>
              </a:pr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8" name="Freeform 10">
                <a:extLst>
                  <a:ext uri="{FF2B5EF4-FFF2-40B4-BE49-F238E27FC236}">
                    <a16:creationId xmlns:a16="http://schemas.microsoft.com/office/drawing/2014/main" id="{9600010D-AC53-4D59-BF30-3B59BD76AE5F}"/>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9" name="Freeform 11">
                <a:extLst>
                  <a:ext uri="{FF2B5EF4-FFF2-40B4-BE49-F238E27FC236}">
                    <a16:creationId xmlns:a16="http://schemas.microsoft.com/office/drawing/2014/main" id="{12B50486-65E0-4792-9351-0D84F978ABBA}"/>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0" name="Freeform 12">
                <a:extLst>
                  <a:ext uri="{FF2B5EF4-FFF2-40B4-BE49-F238E27FC236}">
                    <a16:creationId xmlns:a16="http://schemas.microsoft.com/office/drawing/2014/main" id="{A13F3D8C-9B0F-4733-A4A1-606D527D798E}"/>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chemeClr val="bg1"/>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1" name="Freeform 13">
                <a:extLst>
                  <a:ext uri="{FF2B5EF4-FFF2-40B4-BE49-F238E27FC236}">
                    <a16:creationId xmlns:a16="http://schemas.microsoft.com/office/drawing/2014/main" id="{D1CC0C45-D030-479D-8C83-5E18D4D3A89F}"/>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87" name="Rectangle 8">
                <a:extLst>
                  <a:ext uri="{FF2B5EF4-FFF2-40B4-BE49-F238E27FC236}">
                    <a16:creationId xmlns:a16="http://schemas.microsoft.com/office/drawing/2014/main" id="{B20A90D9-A309-400A-A187-64171EFEC88D}"/>
                  </a:ext>
                </a:extLst>
              </p:cNvPr>
              <p:cNvSpPr>
                <a:spLocks noChangeArrowheads="1"/>
              </p:cNvSpPr>
              <p:nvPr/>
            </p:nvSpPr>
            <p:spPr bwMode="auto">
              <a:xfrm>
                <a:off x="1381601" y="4967772"/>
                <a:ext cx="781051" cy="270933"/>
              </a:xfrm>
              <a:prstGeom prst="rect">
                <a:avLst/>
              </a:pr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grpSp>
        <p:nvGrpSpPr>
          <p:cNvPr id="18" name="Group 17">
            <a:extLst>
              <a:ext uri="{FF2B5EF4-FFF2-40B4-BE49-F238E27FC236}">
                <a16:creationId xmlns:a16="http://schemas.microsoft.com/office/drawing/2014/main" id="{1299A0AC-B1DB-4AB1-B5CA-C3994B8F71D9}"/>
              </a:ext>
            </a:extLst>
          </p:cNvPr>
          <p:cNvGrpSpPr/>
          <p:nvPr/>
        </p:nvGrpSpPr>
        <p:grpSpPr>
          <a:xfrm>
            <a:off x="6659504" y="1454817"/>
            <a:ext cx="1742017" cy="3640667"/>
            <a:chOff x="6659504" y="1598038"/>
            <a:chExt cx="1742017" cy="3640667"/>
          </a:xfrm>
        </p:grpSpPr>
        <p:sp>
          <p:nvSpPr>
            <p:cNvPr id="111" name="Oval 110">
              <a:extLst>
                <a:ext uri="{FF2B5EF4-FFF2-40B4-BE49-F238E27FC236}">
                  <a16:creationId xmlns:a16="http://schemas.microsoft.com/office/drawing/2014/main" id="{AFBA8310-61A7-4E98-977A-4331AE9C7B57}"/>
                </a:ext>
              </a:extLst>
            </p:cNvPr>
            <p:cNvSpPr>
              <a:spLocks noChangeAspect="1"/>
            </p:cNvSpPr>
            <p:nvPr/>
          </p:nvSpPr>
          <p:spPr>
            <a:xfrm>
              <a:off x="6750232" y="1686658"/>
              <a:ext cx="1554480" cy="15544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92" name="Group 91">
              <a:extLst>
                <a:ext uri="{FF2B5EF4-FFF2-40B4-BE49-F238E27FC236}">
                  <a16:creationId xmlns:a16="http://schemas.microsoft.com/office/drawing/2014/main" id="{3449AC0D-A60F-4835-9519-6DBD3BE7EA1B}"/>
                </a:ext>
              </a:extLst>
            </p:cNvPr>
            <p:cNvGrpSpPr/>
            <p:nvPr/>
          </p:nvGrpSpPr>
          <p:grpSpPr>
            <a:xfrm>
              <a:off x="6659504" y="1598038"/>
              <a:ext cx="1742017" cy="3640667"/>
              <a:chOff x="905350" y="1598038"/>
              <a:chExt cx="1742017" cy="3640667"/>
            </a:xfrm>
            <a:effectLst>
              <a:outerShdw blurRad="50800" dist="38100" dir="2700000" algn="tl" rotWithShape="0">
                <a:prstClr val="black">
                  <a:alpha val="40000"/>
                </a:prstClr>
              </a:outerShdw>
            </a:effectLst>
          </p:grpSpPr>
          <p:sp>
            <p:nvSpPr>
              <p:cNvPr id="93" name="Rectangle 5">
                <a:extLst>
                  <a:ext uri="{FF2B5EF4-FFF2-40B4-BE49-F238E27FC236}">
                    <a16:creationId xmlns:a16="http://schemas.microsoft.com/office/drawing/2014/main" id="{7D135161-1C46-4410-820F-F8972464FEB2}"/>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4" name="Freeform 6">
                <a:extLst>
                  <a:ext uri="{FF2B5EF4-FFF2-40B4-BE49-F238E27FC236}">
                    <a16:creationId xmlns:a16="http://schemas.microsoft.com/office/drawing/2014/main" id="{29CFF328-B48B-4FC5-85F7-E3CA5A306B27}"/>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5" name="Rectangle 7">
                <a:extLst>
                  <a:ext uri="{FF2B5EF4-FFF2-40B4-BE49-F238E27FC236}">
                    <a16:creationId xmlns:a16="http://schemas.microsoft.com/office/drawing/2014/main" id="{122D0CFA-E4EC-423F-9DBA-08775059F399}"/>
                  </a:ext>
                </a:extLst>
              </p:cNvPr>
              <p:cNvSpPr>
                <a:spLocks noChangeArrowheads="1"/>
              </p:cNvSpPr>
              <p:nvPr/>
            </p:nvSpPr>
            <p:spPr bwMode="auto">
              <a:xfrm>
                <a:off x="1529767" y="3488222"/>
                <a:ext cx="493184" cy="1054100"/>
              </a:xfrm>
              <a:prstGeom prst="rect">
                <a:avLst/>
              </a:pr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97" name="Freeform 10">
                <a:extLst>
                  <a:ext uri="{FF2B5EF4-FFF2-40B4-BE49-F238E27FC236}">
                    <a16:creationId xmlns:a16="http://schemas.microsoft.com/office/drawing/2014/main" id="{07352DBF-6B11-4DD5-A7BB-3E655F79A8B7}"/>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8" name="Freeform 11">
                <a:extLst>
                  <a:ext uri="{FF2B5EF4-FFF2-40B4-BE49-F238E27FC236}">
                    <a16:creationId xmlns:a16="http://schemas.microsoft.com/office/drawing/2014/main" id="{B37E0FD4-947F-4324-B8E7-4EDF4F7F49DA}"/>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9" name="Freeform 12">
                <a:extLst>
                  <a:ext uri="{FF2B5EF4-FFF2-40B4-BE49-F238E27FC236}">
                    <a16:creationId xmlns:a16="http://schemas.microsoft.com/office/drawing/2014/main" id="{298786CB-E4E8-4239-8441-EBFB1A4E830C}"/>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chemeClr val="bg1"/>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100" name="Freeform 13">
                <a:extLst>
                  <a:ext uri="{FF2B5EF4-FFF2-40B4-BE49-F238E27FC236}">
                    <a16:creationId xmlns:a16="http://schemas.microsoft.com/office/drawing/2014/main" id="{CD23295B-9973-4184-8D08-9957835794F0}"/>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96" name="Rectangle 8">
                <a:extLst>
                  <a:ext uri="{FF2B5EF4-FFF2-40B4-BE49-F238E27FC236}">
                    <a16:creationId xmlns:a16="http://schemas.microsoft.com/office/drawing/2014/main" id="{513AD787-B72A-4FEA-8337-8BBD44C45540}"/>
                  </a:ext>
                </a:extLst>
              </p:cNvPr>
              <p:cNvSpPr>
                <a:spLocks noChangeArrowheads="1"/>
              </p:cNvSpPr>
              <p:nvPr/>
            </p:nvSpPr>
            <p:spPr bwMode="auto">
              <a:xfrm>
                <a:off x="1381601" y="4967772"/>
                <a:ext cx="781051" cy="270933"/>
              </a:xfrm>
              <a:prstGeom prst="rect">
                <a:avLst/>
              </a:pr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grpSp>
      </p:grpSp>
      <p:grpSp>
        <p:nvGrpSpPr>
          <p:cNvPr id="28" name="Group 27">
            <a:extLst>
              <a:ext uri="{FF2B5EF4-FFF2-40B4-BE49-F238E27FC236}">
                <a16:creationId xmlns:a16="http://schemas.microsoft.com/office/drawing/2014/main" id="{FA7BD331-9A9A-4C0B-9109-44900C044353}"/>
              </a:ext>
            </a:extLst>
          </p:cNvPr>
          <p:cNvGrpSpPr/>
          <p:nvPr/>
        </p:nvGrpSpPr>
        <p:grpSpPr>
          <a:xfrm>
            <a:off x="9526526" y="1454817"/>
            <a:ext cx="1742017" cy="3640667"/>
            <a:chOff x="9526526" y="1598038"/>
            <a:chExt cx="1742017" cy="3640667"/>
          </a:xfrm>
        </p:grpSpPr>
        <p:sp>
          <p:nvSpPr>
            <p:cNvPr id="112" name="Oval 111">
              <a:extLst>
                <a:ext uri="{FF2B5EF4-FFF2-40B4-BE49-F238E27FC236}">
                  <a16:creationId xmlns:a16="http://schemas.microsoft.com/office/drawing/2014/main" id="{F5D5585B-47CE-47EF-8421-5C883C7A594F}"/>
                </a:ext>
              </a:extLst>
            </p:cNvPr>
            <p:cNvSpPr>
              <a:spLocks noChangeAspect="1"/>
            </p:cNvSpPr>
            <p:nvPr/>
          </p:nvSpPr>
          <p:spPr>
            <a:xfrm>
              <a:off x="9631121" y="1693743"/>
              <a:ext cx="1554480" cy="15544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101" name="Group 100">
              <a:extLst>
                <a:ext uri="{FF2B5EF4-FFF2-40B4-BE49-F238E27FC236}">
                  <a16:creationId xmlns:a16="http://schemas.microsoft.com/office/drawing/2014/main" id="{7E9E0755-2896-48A4-9F1C-086E3336252F}"/>
                </a:ext>
              </a:extLst>
            </p:cNvPr>
            <p:cNvGrpSpPr/>
            <p:nvPr/>
          </p:nvGrpSpPr>
          <p:grpSpPr>
            <a:xfrm>
              <a:off x="9526526" y="1598038"/>
              <a:ext cx="1742017" cy="3640667"/>
              <a:chOff x="905350" y="1598038"/>
              <a:chExt cx="1742017" cy="3640667"/>
            </a:xfrm>
            <a:effectLst>
              <a:outerShdw blurRad="50800" dist="38100" dir="2700000" algn="tl" rotWithShape="0">
                <a:prstClr val="black">
                  <a:alpha val="40000"/>
                </a:prstClr>
              </a:outerShdw>
            </a:effectLst>
          </p:grpSpPr>
          <p:sp>
            <p:nvSpPr>
              <p:cNvPr id="102" name="Rectangle 5">
                <a:extLst>
                  <a:ext uri="{FF2B5EF4-FFF2-40B4-BE49-F238E27FC236}">
                    <a16:creationId xmlns:a16="http://schemas.microsoft.com/office/drawing/2014/main" id="{113D65CB-A5D0-487B-9979-8B020E3A6625}"/>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3" name="Freeform 6">
                <a:extLst>
                  <a:ext uri="{FF2B5EF4-FFF2-40B4-BE49-F238E27FC236}">
                    <a16:creationId xmlns:a16="http://schemas.microsoft.com/office/drawing/2014/main" id="{7126B969-2973-4349-84F8-0C8B71BDABEB}"/>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4" name="Rectangle 7">
                <a:extLst>
                  <a:ext uri="{FF2B5EF4-FFF2-40B4-BE49-F238E27FC236}">
                    <a16:creationId xmlns:a16="http://schemas.microsoft.com/office/drawing/2014/main" id="{5E95F15B-528E-428E-AFB8-2F351B202DF1}"/>
                  </a:ext>
                </a:extLst>
              </p:cNvPr>
              <p:cNvSpPr>
                <a:spLocks noChangeArrowheads="1"/>
              </p:cNvSpPr>
              <p:nvPr/>
            </p:nvSpPr>
            <p:spPr bwMode="auto">
              <a:xfrm>
                <a:off x="1529767" y="3488222"/>
                <a:ext cx="493184" cy="1054100"/>
              </a:xfrm>
              <a:prstGeom prst="rect">
                <a:avLst/>
              </a:pr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106" name="Freeform 10">
                <a:extLst>
                  <a:ext uri="{FF2B5EF4-FFF2-40B4-BE49-F238E27FC236}">
                    <a16:creationId xmlns:a16="http://schemas.microsoft.com/office/drawing/2014/main" id="{12C50271-00DD-432E-9172-27353CCEE342}"/>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7" name="Freeform 11">
                <a:extLst>
                  <a:ext uri="{FF2B5EF4-FFF2-40B4-BE49-F238E27FC236}">
                    <a16:creationId xmlns:a16="http://schemas.microsoft.com/office/drawing/2014/main" id="{7F5889D2-443E-43C2-B6E9-A6A5C88D18DE}"/>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8" name="Freeform 12">
                <a:extLst>
                  <a:ext uri="{FF2B5EF4-FFF2-40B4-BE49-F238E27FC236}">
                    <a16:creationId xmlns:a16="http://schemas.microsoft.com/office/drawing/2014/main" id="{9A805F6F-44A3-48EB-8B8E-D093912C2044}"/>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chemeClr val="bg1"/>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9" name="Freeform 13">
                <a:extLst>
                  <a:ext uri="{FF2B5EF4-FFF2-40B4-BE49-F238E27FC236}">
                    <a16:creationId xmlns:a16="http://schemas.microsoft.com/office/drawing/2014/main" id="{FBDDEB8A-A0F1-4B7B-A863-A14D853F0524}"/>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5" name="Rectangle 8">
                <a:extLst>
                  <a:ext uri="{FF2B5EF4-FFF2-40B4-BE49-F238E27FC236}">
                    <a16:creationId xmlns:a16="http://schemas.microsoft.com/office/drawing/2014/main" id="{D70A7178-F095-4D92-AF41-92E18626DECF}"/>
                  </a:ext>
                </a:extLst>
              </p:cNvPr>
              <p:cNvSpPr>
                <a:spLocks noChangeArrowheads="1"/>
              </p:cNvSpPr>
              <p:nvPr/>
            </p:nvSpPr>
            <p:spPr bwMode="auto">
              <a:xfrm>
                <a:off x="1381601" y="4967772"/>
                <a:ext cx="781051" cy="270933"/>
              </a:xfrm>
              <a:prstGeom prst="rect">
                <a:avLst/>
              </a:pr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grpSp>
        <p:nvGrpSpPr>
          <p:cNvPr id="56" name="Группа 40">
            <a:extLst>
              <a:ext uri="{FF2B5EF4-FFF2-40B4-BE49-F238E27FC236}">
                <a16:creationId xmlns:a16="http://schemas.microsoft.com/office/drawing/2014/main" id="{0D141BD4-200D-4D90-A028-A689628F9BC2}"/>
              </a:ext>
            </a:extLst>
          </p:cNvPr>
          <p:cNvGrpSpPr>
            <a:grpSpLocks noChangeAspect="1"/>
          </p:cNvGrpSpPr>
          <p:nvPr/>
        </p:nvGrpSpPr>
        <p:grpSpPr>
          <a:xfrm>
            <a:off x="10131739" y="2019756"/>
            <a:ext cx="541753" cy="548640"/>
            <a:chOff x="5842001" y="3197226"/>
            <a:chExt cx="4371974" cy="4427537"/>
          </a:xfrm>
          <a:solidFill>
            <a:schemeClr val="bg1"/>
          </a:solidFill>
        </p:grpSpPr>
        <p:sp>
          <p:nvSpPr>
            <p:cNvPr id="57" name="Freeform 32">
              <a:extLst>
                <a:ext uri="{FF2B5EF4-FFF2-40B4-BE49-F238E27FC236}">
                  <a16:creationId xmlns:a16="http://schemas.microsoft.com/office/drawing/2014/main" id="{F4BD0AF8-050D-4E0D-AAC8-CE5476477358}"/>
                </a:ext>
              </a:extLst>
            </p:cNvPr>
            <p:cNvSpPr>
              <a:spLocks/>
            </p:cNvSpPr>
            <p:nvPr/>
          </p:nvSpPr>
          <p:spPr bwMode="auto">
            <a:xfrm>
              <a:off x="5842001" y="4175126"/>
              <a:ext cx="1500187" cy="1889125"/>
            </a:xfrm>
            <a:custGeom>
              <a:avLst/>
              <a:gdLst>
                <a:gd name="T0" fmla="*/ 472 w 1890"/>
                <a:gd name="T1" fmla="*/ 0 h 2381"/>
                <a:gd name="T2" fmla="*/ 1890 w 1890"/>
                <a:gd name="T3" fmla="*/ 2381 h 2381"/>
                <a:gd name="T4" fmla="*/ 124 w 1890"/>
                <a:gd name="T5" fmla="*/ 2381 h 2381"/>
                <a:gd name="T6" fmla="*/ 80 w 1890"/>
                <a:gd name="T7" fmla="*/ 2222 h 2381"/>
                <a:gd name="T8" fmla="*/ 45 w 1890"/>
                <a:gd name="T9" fmla="*/ 2062 h 2381"/>
                <a:gd name="T10" fmla="*/ 21 w 1890"/>
                <a:gd name="T11" fmla="*/ 1896 h 2381"/>
                <a:gd name="T12" fmla="*/ 5 w 1890"/>
                <a:gd name="T13" fmla="*/ 1728 h 2381"/>
                <a:gd name="T14" fmla="*/ 0 w 1890"/>
                <a:gd name="T15" fmla="*/ 1557 h 2381"/>
                <a:gd name="T16" fmla="*/ 5 w 1890"/>
                <a:gd name="T17" fmla="*/ 1385 h 2381"/>
                <a:gd name="T18" fmla="*/ 21 w 1890"/>
                <a:gd name="T19" fmla="*/ 1217 h 2381"/>
                <a:gd name="T20" fmla="*/ 47 w 1890"/>
                <a:gd name="T21" fmla="*/ 1050 h 2381"/>
                <a:gd name="T22" fmla="*/ 81 w 1890"/>
                <a:gd name="T23" fmla="*/ 888 h 2381"/>
                <a:gd name="T24" fmla="*/ 124 w 1890"/>
                <a:gd name="T25" fmla="*/ 729 h 2381"/>
                <a:gd name="T26" fmla="*/ 178 w 1890"/>
                <a:gd name="T27" fmla="*/ 574 h 2381"/>
                <a:gd name="T28" fmla="*/ 240 w 1890"/>
                <a:gd name="T29" fmla="*/ 424 h 2381"/>
                <a:gd name="T30" fmla="*/ 309 w 1890"/>
                <a:gd name="T31" fmla="*/ 277 h 2381"/>
                <a:gd name="T32" fmla="*/ 386 w 1890"/>
                <a:gd name="T33" fmla="*/ 136 h 2381"/>
                <a:gd name="T34" fmla="*/ 472 w 1890"/>
                <a:gd name="T35" fmla="*/ 0 h 2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0" h="2381">
                  <a:moveTo>
                    <a:pt x="472" y="0"/>
                  </a:moveTo>
                  <a:lnTo>
                    <a:pt x="1890" y="2381"/>
                  </a:lnTo>
                  <a:lnTo>
                    <a:pt x="124" y="2381"/>
                  </a:lnTo>
                  <a:lnTo>
                    <a:pt x="80" y="2222"/>
                  </a:lnTo>
                  <a:lnTo>
                    <a:pt x="45" y="2062"/>
                  </a:lnTo>
                  <a:lnTo>
                    <a:pt x="21" y="1896"/>
                  </a:lnTo>
                  <a:lnTo>
                    <a:pt x="5" y="1728"/>
                  </a:lnTo>
                  <a:lnTo>
                    <a:pt x="0" y="1557"/>
                  </a:lnTo>
                  <a:lnTo>
                    <a:pt x="5" y="1385"/>
                  </a:lnTo>
                  <a:lnTo>
                    <a:pt x="21" y="1217"/>
                  </a:lnTo>
                  <a:lnTo>
                    <a:pt x="47" y="1050"/>
                  </a:lnTo>
                  <a:lnTo>
                    <a:pt x="81" y="888"/>
                  </a:lnTo>
                  <a:lnTo>
                    <a:pt x="124" y="729"/>
                  </a:lnTo>
                  <a:lnTo>
                    <a:pt x="178" y="574"/>
                  </a:lnTo>
                  <a:lnTo>
                    <a:pt x="240" y="424"/>
                  </a:lnTo>
                  <a:lnTo>
                    <a:pt x="309" y="277"/>
                  </a:lnTo>
                  <a:lnTo>
                    <a:pt x="386" y="136"/>
                  </a:lnTo>
                  <a:lnTo>
                    <a:pt x="4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58" name="Freeform 33">
              <a:extLst>
                <a:ext uri="{FF2B5EF4-FFF2-40B4-BE49-F238E27FC236}">
                  <a16:creationId xmlns:a16="http://schemas.microsoft.com/office/drawing/2014/main" id="{202512D3-D3EA-43FD-92B9-B47D302491FF}"/>
                </a:ext>
              </a:extLst>
            </p:cNvPr>
            <p:cNvSpPr>
              <a:spLocks/>
            </p:cNvSpPr>
            <p:nvPr/>
          </p:nvSpPr>
          <p:spPr bwMode="auto">
            <a:xfrm>
              <a:off x="7813675" y="3255963"/>
              <a:ext cx="2193925" cy="1216025"/>
            </a:xfrm>
            <a:custGeom>
              <a:avLst/>
              <a:gdLst>
                <a:gd name="T0" fmla="*/ 890 w 2763"/>
                <a:gd name="T1" fmla="*/ 0 h 1533"/>
                <a:gd name="T2" fmla="*/ 1044 w 2763"/>
                <a:gd name="T3" fmla="*/ 40 h 1533"/>
                <a:gd name="T4" fmla="*/ 1195 w 2763"/>
                <a:gd name="T5" fmla="*/ 90 h 1533"/>
                <a:gd name="T6" fmla="*/ 1342 w 2763"/>
                <a:gd name="T7" fmla="*/ 148 h 1533"/>
                <a:gd name="T8" fmla="*/ 1483 w 2763"/>
                <a:gd name="T9" fmla="*/ 214 h 1533"/>
                <a:gd name="T10" fmla="*/ 1621 w 2763"/>
                <a:gd name="T11" fmla="*/ 287 h 1533"/>
                <a:gd name="T12" fmla="*/ 1754 w 2763"/>
                <a:gd name="T13" fmla="*/ 368 h 1533"/>
                <a:gd name="T14" fmla="*/ 1883 w 2763"/>
                <a:gd name="T15" fmla="*/ 457 h 1533"/>
                <a:gd name="T16" fmla="*/ 2005 w 2763"/>
                <a:gd name="T17" fmla="*/ 553 h 1533"/>
                <a:gd name="T18" fmla="*/ 2122 w 2763"/>
                <a:gd name="T19" fmla="*/ 655 h 1533"/>
                <a:gd name="T20" fmla="*/ 2234 w 2763"/>
                <a:gd name="T21" fmla="*/ 764 h 1533"/>
                <a:gd name="T22" fmla="*/ 2339 w 2763"/>
                <a:gd name="T23" fmla="*/ 879 h 1533"/>
                <a:gd name="T24" fmla="*/ 2438 w 2763"/>
                <a:gd name="T25" fmla="*/ 999 h 1533"/>
                <a:gd name="T26" fmla="*/ 2531 w 2763"/>
                <a:gd name="T27" fmla="*/ 1125 h 1533"/>
                <a:gd name="T28" fmla="*/ 2615 w 2763"/>
                <a:gd name="T29" fmla="*/ 1255 h 1533"/>
                <a:gd name="T30" fmla="*/ 2693 w 2763"/>
                <a:gd name="T31" fmla="*/ 1392 h 1533"/>
                <a:gd name="T32" fmla="*/ 2763 w 2763"/>
                <a:gd name="T33" fmla="*/ 1533 h 1533"/>
                <a:gd name="T34" fmla="*/ 0 w 2763"/>
                <a:gd name="T35" fmla="*/ 1533 h 1533"/>
                <a:gd name="T36" fmla="*/ 890 w 2763"/>
                <a:gd name="T37" fmla="*/ 0 h 1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63" h="1533">
                  <a:moveTo>
                    <a:pt x="890" y="0"/>
                  </a:moveTo>
                  <a:lnTo>
                    <a:pt x="1044" y="40"/>
                  </a:lnTo>
                  <a:lnTo>
                    <a:pt x="1195" y="90"/>
                  </a:lnTo>
                  <a:lnTo>
                    <a:pt x="1342" y="148"/>
                  </a:lnTo>
                  <a:lnTo>
                    <a:pt x="1483" y="214"/>
                  </a:lnTo>
                  <a:lnTo>
                    <a:pt x="1621" y="287"/>
                  </a:lnTo>
                  <a:lnTo>
                    <a:pt x="1754" y="368"/>
                  </a:lnTo>
                  <a:lnTo>
                    <a:pt x="1883" y="457"/>
                  </a:lnTo>
                  <a:lnTo>
                    <a:pt x="2005" y="553"/>
                  </a:lnTo>
                  <a:lnTo>
                    <a:pt x="2122" y="655"/>
                  </a:lnTo>
                  <a:lnTo>
                    <a:pt x="2234" y="764"/>
                  </a:lnTo>
                  <a:lnTo>
                    <a:pt x="2339" y="879"/>
                  </a:lnTo>
                  <a:lnTo>
                    <a:pt x="2438" y="999"/>
                  </a:lnTo>
                  <a:lnTo>
                    <a:pt x="2531" y="1125"/>
                  </a:lnTo>
                  <a:lnTo>
                    <a:pt x="2615" y="1255"/>
                  </a:lnTo>
                  <a:lnTo>
                    <a:pt x="2693" y="1392"/>
                  </a:lnTo>
                  <a:lnTo>
                    <a:pt x="2763" y="1533"/>
                  </a:lnTo>
                  <a:lnTo>
                    <a:pt x="0" y="1533"/>
                  </a:lnTo>
                  <a:lnTo>
                    <a:pt x="89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59" name="Freeform 34">
              <a:extLst>
                <a:ext uri="{FF2B5EF4-FFF2-40B4-BE49-F238E27FC236}">
                  <a16:creationId xmlns:a16="http://schemas.microsoft.com/office/drawing/2014/main" id="{73A4EE2B-B4F3-45B6-821C-F691A5E02276}"/>
                </a:ext>
              </a:extLst>
            </p:cNvPr>
            <p:cNvSpPr>
              <a:spLocks/>
            </p:cNvSpPr>
            <p:nvPr/>
          </p:nvSpPr>
          <p:spPr bwMode="auto">
            <a:xfrm>
              <a:off x="6391275" y="3197226"/>
              <a:ext cx="1851025" cy="1960563"/>
            </a:xfrm>
            <a:custGeom>
              <a:avLst/>
              <a:gdLst>
                <a:gd name="T0" fmla="*/ 2064 w 2333"/>
                <a:gd name="T1" fmla="*/ 0 h 2470"/>
                <a:gd name="T2" fmla="*/ 2199 w 2333"/>
                <a:gd name="T3" fmla="*/ 4 h 2470"/>
                <a:gd name="T4" fmla="*/ 2333 w 2333"/>
                <a:gd name="T5" fmla="*/ 14 h 2470"/>
                <a:gd name="T6" fmla="*/ 906 w 2333"/>
                <a:gd name="T7" fmla="*/ 2470 h 2470"/>
                <a:gd name="T8" fmla="*/ 0 w 2333"/>
                <a:gd name="T9" fmla="*/ 946 h 2470"/>
                <a:gd name="T10" fmla="*/ 112 w 2333"/>
                <a:gd name="T11" fmla="*/ 825 h 2470"/>
                <a:gd name="T12" fmla="*/ 229 w 2333"/>
                <a:gd name="T13" fmla="*/ 712 h 2470"/>
                <a:gd name="T14" fmla="*/ 355 w 2333"/>
                <a:gd name="T15" fmla="*/ 606 h 2470"/>
                <a:gd name="T16" fmla="*/ 486 w 2333"/>
                <a:gd name="T17" fmla="*/ 506 h 2470"/>
                <a:gd name="T18" fmla="*/ 624 w 2333"/>
                <a:gd name="T19" fmla="*/ 414 h 2470"/>
                <a:gd name="T20" fmla="*/ 765 w 2333"/>
                <a:gd name="T21" fmla="*/ 332 h 2470"/>
                <a:gd name="T22" fmla="*/ 913 w 2333"/>
                <a:gd name="T23" fmla="*/ 257 h 2470"/>
                <a:gd name="T24" fmla="*/ 1065 w 2333"/>
                <a:gd name="T25" fmla="*/ 190 h 2470"/>
                <a:gd name="T26" fmla="*/ 1222 w 2333"/>
                <a:gd name="T27" fmla="*/ 135 h 2470"/>
                <a:gd name="T28" fmla="*/ 1384 w 2333"/>
                <a:gd name="T29" fmla="*/ 88 h 2470"/>
                <a:gd name="T30" fmla="*/ 1549 w 2333"/>
                <a:gd name="T31" fmla="*/ 49 h 2470"/>
                <a:gd name="T32" fmla="*/ 1718 w 2333"/>
                <a:gd name="T33" fmla="*/ 23 h 2470"/>
                <a:gd name="T34" fmla="*/ 1888 w 2333"/>
                <a:gd name="T35" fmla="*/ 7 h 2470"/>
                <a:gd name="T36" fmla="*/ 2064 w 2333"/>
                <a:gd name="T37" fmla="*/ 0 h 2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33" h="2470">
                  <a:moveTo>
                    <a:pt x="2064" y="0"/>
                  </a:moveTo>
                  <a:lnTo>
                    <a:pt x="2199" y="4"/>
                  </a:lnTo>
                  <a:lnTo>
                    <a:pt x="2333" y="14"/>
                  </a:lnTo>
                  <a:lnTo>
                    <a:pt x="906" y="2470"/>
                  </a:lnTo>
                  <a:lnTo>
                    <a:pt x="0" y="946"/>
                  </a:lnTo>
                  <a:lnTo>
                    <a:pt x="112" y="825"/>
                  </a:lnTo>
                  <a:lnTo>
                    <a:pt x="229" y="712"/>
                  </a:lnTo>
                  <a:lnTo>
                    <a:pt x="355" y="606"/>
                  </a:lnTo>
                  <a:lnTo>
                    <a:pt x="486" y="506"/>
                  </a:lnTo>
                  <a:lnTo>
                    <a:pt x="624" y="414"/>
                  </a:lnTo>
                  <a:lnTo>
                    <a:pt x="765" y="332"/>
                  </a:lnTo>
                  <a:lnTo>
                    <a:pt x="913" y="257"/>
                  </a:lnTo>
                  <a:lnTo>
                    <a:pt x="1065" y="190"/>
                  </a:lnTo>
                  <a:lnTo>
                    <a:pt x="1222" y="135"/>
                  </a:lnTo>
                  <a:lnTo>
                    <a:pt x="1384" y="88"/>
                  </a:lnTo>
                  <a:lnTo>
                    <a:pt x="1549" y="49"/>
                  </a:lnTo>
                  <a:lnTo>
                    <a:pt x="1718" y="23"/>
                  </a:lnTo>
                  <a:lnTo>
                    <a:pt x="1888" y="7"/>
                  </a:lnTo>
                  <a:lnTo>
                    <a:pt x="20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60" name="Freeform 35">
              <a:extLst>
                <a:ext uri="{FF2B5EF4-FFF2-40B4-BE49-F238E27FC236}">
                  <a16:creationId xmlns:a16="http://schemas.microsoft.com/office/drawing/2014/main" id="{583CF81D-DFA9-45C5-965D-672FF96F999E}"/>
                </a:ext>
              </a:extLst>
            </p:cNvPr>
            <p:cNvSpPr>
              <a:spLocks/>
            </p:cNvSpPr>
            <p:nvPr/>
          </p:nvSpPr>
          <p:spPr bwMode="auto">
            <a:xfrm>
              <a:off x="6042025" y="6332538"/>
              <a:ext cx="2216150" cy="1252538"/>
            </a:xfrm>
            <a:custGeom>
              <a:avLst/>
              <a:gdLst>
                <a:gd name="T0" fmla="*/ 0 w 2793"/>
                <a:gd name="T1" fmla="*/ 0 h 1579"/>
                <a:gd name="T2" fmla="*/ 2793 w 2793"/>
                <a:gd name="T3" fmla="*/ 0 h 1579"/>
                <a:gd name="T4" fmla="*/ 1921 w 2793"/>
                <a:gd name="T5" fmla="*/ 1541 h 1579"/>
                <a:gd name="T6" fmla="*/ 1985 w 2793"/>
                <a:gd name="T7" fmla="*/ 1579 h 1579"/>
                <a:gd name="T8" fmla="*/ 1821 w 2793"/>
                <a:gd name="T9" fmla="*/ 1542 h 1579"/>
                <a:gd name="T10" fmla="*/ 1661 w 2793"/>
                <a:gd name="T11" fmla="*/ 1495 h 1579"/>
                <a:gd name="T12" fmla="*/ 1506 w 2793"/>
                <a:gd name="T13" fmla="*/ 1439 h 1579"/>
                <a:gd name="T14" fmla="*/ 1354 w 2793"/>
                <a:gd name="T15" fmla="*/ 1373 h 1579"/>
                <a:gd name="T16" fmla="*/ 1208 w 2793"/>
                <a:gd name="T17" fmla="*/ 1300 h 1579"/>
                <a:gd name="T18" fmla="*/ 1065 w 2793"/>
                <a:gd name="T19" fmla="*/ 1218 h 1579"/>
                <a:gd name="T20" fmla="*/ 928 w 2793"/>
                <a:gd name="T21" fmla="*/ 1127 h 1579"/>
                <a:gd name="T22" fmla="*/ 799 w 2793"/>
                <a:gd name="T23" fmla="*/ 1028 h 1579"/>
                <a:gd name="T24" fmla="*/ 673 w 2793"/>
                <a:gd name="T25" fmla="*/ 923 h 1579"/>
                <a:gd name="T26" fmla="*/ 556 w 2793"/>
                <a:gd name="T27" fmla="*/ 810 h 1579"/>
                <a:gd name="T28" fmla="*/ 444 w 2793"/>
                <a:gd name="T29" fmla="*/ 689 h 1579"/>
                <a:gd name="T30" fmla="*/ 341 w 2793"/>
                <a:gd name="T31" fmla="*/ 564 h 1579"/>
                <a:gd name="T32" fmla="*/ 243 w 2793"/>
                <a:gd name="T33" fmla="*/ 431 h 1579"/>
                <a:gd name="T34" fmla="*/ 153 w 2793"/>
                <a:gd name="T35" fmla="*/ 293 h 1579"/>
                <a:gd name="T36" fmla="*/ 72 w 2793"/>
                <a:gd name="T37" fmla="*/ 150 h 1579"/>
                <a:gd name="T38" fmla="*/ 0 w 2793"/>
                <a:gd name="T39" fmla="*/ 0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793" h="1579">
                  <a:moveTo>
                    <a:pt x="0" y="0"/>
                  </a:moveTo>
                  <a:lnTo>
                    <a:pt x="2793" y="0"/>
                  </a:lnTo>
                  <a:lnTo>
                    <a:pt x="1921" y="1541"/>
                  </a:lnTo>
                  <a:lnTo>
                    <a:pt x="1985" y="1579"/>
                  </a:lnTo>
                  <a:lnTo>
                    <a:pt x="1821" y="1542"/>
                  </a:lnTo>
                  <a:lnTo>
                    <a:pt x="1661" y="1495"/>
                  </a:lnTo>
                  <a:lnTo>
                    <a:pt x="1506" y="1439"/>
                  </a:lnTo>
                  <a:lnTo>
                    <a:pt x="1354" y="1373"/>
                  </a:lnTo>
                  <a:lnTo>
                    <a:pt x="1208" y="1300"/>
                  </a:lnTo>
                  <a:lnTo>
                    <a:pt x="1065" y="1218"/>
                  </a:lnTo>
                  <a:lnTo>
                    <a:pt x="928" y="1127"/>
                  </a:lnTo>
                  <a:lnTo>
                    <a:pt x="799" y="1028"/>
                  </a:lnTo>
                  <a:lnTo>
                    <a:pt x="673" y="923"/>
                  </a:lnTo>
                  <a:lnTo>
                    <a:pt x="556" y="810"/>
                  </a:lnTo>
                  <a:lnTo>
                    <a:pt x="444" y="689"/>
                  </a:lnTo>
                  <a:lnTo>
                    <a:pt x="341" y="564"/>
                  </a:lnTo>
                  <a:lnTo>
                    <a:pt x="243" y="431"/>
                  </a:lnTo>
                  <a:lnTo>
                    <a:pt x="153" y="293"/>
                  </a:lnTo>
                  <a:lnTo>
                    <a:pt x="72" y="15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61" name="Freeform 36">
              <a:extLst>
                <a:ext uri="{FF2B5EF4-FFF2-40B4-BE49-F238E27FC236}">
                  <a16:creationId xmlns:a16="http://schemas.microsoft.com/office/drawing/2014/main" id="{24A0895C-CEB0-4B1A-9E64-9B149C592450}"/>
                </a:ext>
              </a:extLst>
            </p:cNvPr>
            <p:cNvSpPr>
              <a:spLocks/>
            </p:cNvSpPr>
            <p:nvPr/>
          </p:nvSpPr>
          <p:spPr bwMode="auto">
            <a:xfrm>
              <a:off x="8712200" y="4740276"/>
              <a:ext cx="1501775" cy="1941513"/>
            </a:xfrm>
            <a:custGeom>
              <a:avLst/>
              <a:gdLst>
                <a:gd name="T0" fmla="*/ 0 w 1891"/>
                <a:gd name="T1" fmla="*/ 0 h 2448"/>
                <a:gd name="T2" fmla="*/ 1762 w 1891"/>
                <a:gd name="T3" fmla="*/ 0 h 2448"/>
                <a:gd name="T4" fmla="*/ 1809 w 1891"/>
                <a:gd name="T5" fmla="*/ 163 h 2448"/>
                <a:gd name="T6" fmla="*/ 1845 w 1891"/>
                <a:gd name="T7" fmla="*/ 328 h 2448"/>
                <a:gd name="T8" fmla="*/ 1871 w 1891"/>
                <a:gd name="T9" fmla="*/ 498 h 2448"/>
                <a:gd name="T10" fmla="*/ 1886 w 1891"/>
                <a:gd name="T11" fmla="*/ 670 h 2448"/>
                <a:gd name="T12" fmla="*/ 1891 w 1891"/>
                <a:gd name="T13" fmla="*/ 846 h 2448"/>
                <a:gd name="T14" fmla="*/ 1886 w 1891"/>
                <a:gd name="T15" fmla="*/ 1024 h 2448"/>
                <a:gd name="T16" fmla="*/ 1871 w 1891"/>
                <a:gd name="T17" fmla="*/ 1197 h 2448"/>
                <a:gd name="T18" fmla="*/ 1843 w 1891"/>
                <a:gd name="T19" fmla="*/ 1370 h 2448"/>
                <a:gd name="T20" fmla="*/ 1807 w 1891"/>
                <a:gd name="T21" fmla="*/ 1537 h 2448"/>
                <a:gd name="T22" fmla="*/ 1760 w 1891"/>
                <a:gd name="T23" fmla="*/ 1699 h 2448"/>
                <a:gd name="T24" fmla="*/ 1704 w 1891"/>
                <a:gd name="T25" fmla="*/ 1860 h 2448"/>
                <a:gd name="T26" fmla="*/ 1638 w 1891"/>
                <a:gd name="T27" fmla="*/ 2013 h 2448"/>
                <a:gd name="T28" fmla="*/ 1564 w 1891"/>
                <a:gd name="T29" fmla="*/ 2163 h 2448"/>
                <a:gd name="T30" fmla="*/ 1481 w 1891"/>
                <a:gd name="T31" fmla="*/ 2308 h 2448"/>
                <a:gd name="T32" fmla="*/ 1392 w 1891"/>
                <a:gd name="T33" fmla="*/ 2448 h 2448"/>
                <a:gd name="T34" fmla="*/ 0 w 1891"/>
                <a:gd name="T35" fmla="*/ 0 h 2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1" h="2448">
                  <a:moveTo>
                    <a:pt x="0" y="0"/>
                  </a:moveTo>
                  <a:lnTo>
                    <a:pt x="1762" y="0"/>
                  </a:lnTo>
                  <a:lnTo>
                    <a:pt x="1809" y="163"/>
                  </a:lnTo>
                  <a:lnTo>
                    <a:pt x="1845" y="328"/>
                  </a:lnTo>
                  <a:lnTo>
                    <a:pt x="1871" y="498"/>
                  </a:lnTo>
                  <a:lnTo>
                    <a:pt x="1886" y="670"/>
                  </a:lnTo>
                  <a:lnTo>
                    <a:pt x="1891" y="846"/>
                  </a:lnTo>
                  <a:lnTo>
                    <a:pt x="1886" y="1024"/>
                  </a:lnTo>
                  <a:lnTo>
                    <a:pt x="1871" y="1197"/>
                  </a:lnTo>
                  <a:lnTo>
                    <a:pt x="1843" y="1370"/>
                  </a:lnTo>
                  <a:lnTo>
                    <a:pt x="1807" y="1537"/>
                  </a:lnTo>
                  <a:lnTo>
                    <a:pt x="1760" y="1699"/>
                  </a:lnTo>
                  <a:lnTo>
                    <a:pt x="1704" y="1860"/>
                  </a:lnTo>
                  <a:lnTo>
                    <a:pt x="1638" y="2013"/>
                  </a:lnTo>
                  <a:lnTo>
                    <a:pt x="1564" y="2163"/>
                  </a:lnTo>
                  <a:lnTo>
                    <a:pt x="1481" y="2308"/>
                  </a:lnTo>
                  <a:lnTo>
                    <a:pt x="1392" y="244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62" name="Freeform 37">
              <a:extLst>
                <a:ext uri="{FF2B5EF4-FFF2-40B4-BE49-F238E27FC236}">
                  <a16:creationId xmlns:a16="http://schemas.microsoft.com/office/drawing/2014/main" id="{C949491E-7B0B-460D-9E0F-3098E27E5C59}"/>
                </a:ext>
              </a:extLst>
            </p:cNvPr>
            <p:cNvSpPr>
              <a:spLocks/>
            </p:cNvSpPr>
            <p:nvPr/>
          </p:nvSpPr>
          <p:spPr bwMode="auto">
            <a:xfrm>
              <a:off x="7835900" y="5672138"/>
              <a:ext cx="1803400" cy="1952625"/>
            </a:xfrm>
            <a:custGeom>
              <a:avLst/>
              <a:gdLst>
                <a:gd name="T0" fmla="*/ 1387 w 2273"/>
                <a:gd name="T1" fmla="*/ 0 h 2461"/>
                <a:gd name="T2" fmla="*/ 2273 w 2273"/>
                <a:gd name="T3" fmla="*/ 1554 h 2461"/>
                <a:gd name="T4" fmla="*/ 2161 w 2273"/>
                <a:gd name="T5" fmla="*/ 1671 h 2461"/>
                <a:gd name="T6" fmla="*/ 2044 w 2273"/>
                <a:gd name="T7" fmla="*/ 1779 h 2461"/>
                <a:gd name="T8" fmla="*/ 1920 w 2273"/>
                <a:gd name="T9" fmla="*/ 1882 h 2461"/>
                <a:gd name="T10" fmla="*/ 1790 w 2273"/>
                <a:gd name="T11" fmla="*/ 1978 h 2461"/>
                <a:gd name="T12" fmla="*/ 1654 w 2273"/>
                <a:gd name="T13" fmla="*/ 2066 h 2461"/>
                <a:gd name="T14" fmla="*/ 1515 w 2273"/>
                <a:gd name="T15" fmla="*/ 2146 h 2461"/>
                <a:gd name="T16" fmla="*/ 1370 w 2273"/>
                <a:gd name="T17" fmla="*/ 2217 h 2461"/>
                <a:gd name="T18" fmla="*/ 1220 w 2273"/>
                <a:gd name="T19" fmla="*/ 2280 h 2461"/>
                <a:gd name="T20" fmla="*/ 1067 w 2273"/>
                <a:gd name="T21" fmla="*/ 2334 h 2461"/>
                <a:gd name="T22" fmla="*/ 908 w 2273"/>
                <a:gd name="T23" fmla="*/ 2378 h 2461"/>
                <a:gd name="T24" fmla="*/ 746 w 2273"/>
                <a:gd name="T25" fmla="*/ 2414 h 2461"/>
                <a:gd name="T26" fmla="*/ 581 w 2273"/>
                <a:gd name="T27" fmla="*/ 2441 h 2461"/>
                <a:gd name="T28" fmla="*/ 414 w 2273"/>
                <a:gd name="T29" fmla="*/ 2456 h 2461"/>
                <a:gd name="T30" fmla="*/ 243 w 2273"/>
                <a:gd name="T31" fmla="*/ 2461 h 2461"/>
                <a:gd name="T32" fmla="*/ 121 w 2273"/>
                <a:gd name="T33" fmla="*/ 2458 h 2461"/>
                <a:gd name="T34" fmla="*/ 0 w 2273"/>
                <a:gd name="T35" fmla="*/ 2449 h 2461"/>
                <a:gd name="T36" fmla="*/ 1387 w 2273"/>
                <a:gd name="T37" fmla="*/ 0 h 2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73" h="2461">
                  <a:moveTo>
                    <a:pt x="1387" y="0"/>
                  </a:moveTo>
                  <a:lnTo>
                    <a:pt x="2273" y="1554"/>
                  </a:lnTo>
                  <a:lnTo>
                    <a:pt x="2161" y="1671"/>
                  </a:lnTo>
                  <a:lnTo>
                    <a:pt x="2044" y="1779"/>
                  </a:lnTo>
                  <a:lnTo>
                    <a:pt x="1920" y="1882"/>
                  </a:lnTo>
                  <a:lnTo>
                    <a:pt x="1790" y="1978"/>
                  </a:lnTo>
                  <a:lnTo>
                    <a:pt x="1654" y="2066"/>
                  </a:lnTo>
                  <a:lnTo>
                    <a:pt x="1515" y="2146"/>
                  </a:lnTo>
                  <a:lnTo>
                    <a:pt x="1370" y="2217"/>
                  </a:lnTo>
                  <a:lnTo>
                    <a:pt x="1220" y="2280"/>
                  </a:lnTo>
                  <a:lnTo>
                    <a:pt x="1067" y="2334"/>
                  </a:lnTo>
                  <a:lnTo>
                    <a:pt x="908" y="2378"/>
                  </a:lnTo>
                  <a:lnTo>
                    <a:pt x="746" y="2414"/>
                  </a:lnTo>
                  <a:lnTo>
                    <a:pt x="581" y="2441"/>
                  </a:lnTo>
                  <a:lnTo>
                    <a:pt x="414" y="2456"/>
                  </a:lnTo>
                  <a:lnTo>
                    <a:pt x="243" y="2461"/>
                  </a:lnTo>
                  <a:lnTo>
                    <a:pt x="121" y="2458"/>
                  </a:lnTo>
                  <a:lnTo>
                    <a:pt x="0" y="2449"/>
                  </a:lnTo>
                  <a:lnTo>
                    <a:pt x="13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sp>
        <p:nvSpPr>
          <p:cNvPr id="63" name="Freeform 314">
            <a:extLst>
              <a:ext uri="{FF2B5EF4-FFF2-40B4-BE49-F238E27FC236}">
                <a16:creationId xmlns:a16="http://schemas.microsoft.com/office/drawing/2014/main" id="{F920F8FF-E285-4227-8DCA-23EC6A89688C}"/>
              </a:ext>
            </a:extLst>
          </p:cNvPr>
          <p:cNvSpPr>
            <a:spLocks noChangeAspect="1"/>
          </p:cNvSpPr>
          <p:nvPr/>
        </p:nvSpPr>
        <p:spPr bwMode="auto">
          <a:xfrm>
            <a:off x="1427836" y="2079362"/>
            <a:ext cx="479028" cy="548640"/>
          </a:xfrm>
          <a:custGeom>
            <a:avLst/>
            <a:gdLst>
              <a:gd name="T0" fmla="*/ 3948 w 3948"/>
              <a:gd name="T1" fmla="*/ 0 h 4523"/>
              <a:gd name="T2" fmla="*/ 3945 w 3948"/>
              <a:gd name="T3" fmla="*/ 3131 h 4523"/>
              <a:gd name="T4" fmla="*/ 3915 w 3948"/>
              <a:gd name="T5" fmla="*/ 3287 h 4523"/>
              <a:gd name="T6" fmla="*/ 3856 w 3948"/>
              <a:gd name="T7" fmla="*/ 3428 h 4523"/>
              <a:gd name="T8" fmla="*/ 3771 w 3948"/>
              <a:gd name="T9" fmla="*/ 3555 h 4523"/>
              <a:gd name="T10" fmla="*/ 3664 w 3948"/>
              <a:gd name="T11" fmla="*/ 3662 h 4523"/>
              <a:gd name="T12" fmla="*/ 3539 w 3948"/>
              <a:gd name="T13" fmla="*/ 3748 h 4523"/>
              <a:gd name="T14" fmla="*/ 3398 w 3948"/>
              <a:gd name="T15" fmla="*/ 3810 h 4523"/>
              <a:gd name="T16" fmla="*/ 3244 w 3948"/>
              <a:gd name="T17" fmla="*/ 3841 h 4523"/>
              <a:gd name="T18" fmla="*/ 3083 w 3948"/>
              <a:gd name="T19" fmla="*/ 3841 h 4523"/>
              <a:gd name="T20" fmla="*/ 2929 w 3948"/>
              <a:gd name="T21" fmla="*/ 3810 h 4523"/>
              <a:gd name="T22" fmla="*/ 2787 w 3948"/>
              <a:gd name="T23" fmla="*/ 3750 h 4523"/>
              <a:gd name="T24" fmla="*/ 2663 w 3948"/>
              <a:gd name="T25" fmla="*/ 3665 h 4523"/>
              <a:gd name="T26" fmla="*/ 2556 w 3948"/>
              <a:gd name="T27" fmla="*/ 3558 h 4523"/>
              <a:gd name="T28" fmla="*/ 2471 w 3948"/>
              <a:gd name="T29" fmla="*/ 3433 h 4523"/>
              <a:gd name="T30" fmla="*/ 2412 w 3948"/>
              <a:gd name="T31" fmla="*/ 3291 h 4523"/>
              <a:gd name="T32" fmla="*/ 2381 w 3948"/>
              <a:gd name="T33" fmla="*/ 3138 h 4523"/>
              <a:gd name="T34" fmla="*/ 2381 w 3948"/>
              <a:gd name="T35" fmla="*/ 2977 h 4523"/>
              <a:gd name="T36" fmla="*/ 2412 w 3948"/>
              <a:gd name="T37" fmla="*/ 2824 h 4523"/>
              <a:gd name="T38" fmla="*/ 2471 w 3948"/>
              <a:gd name="T39" fmla="*/ 2683 h 4523"/>
              <a:gd name="T40" fmla="*/ 2556 w 3948"/>
              <a:gd name="T41" fmla="*/ 2557 h 4523"/>
              <a:gd name="T42" fmla="*/ 2663 w 3948"/>
              <a:gd name="T43" fmla="*/ 2450 h 4523"/>
              <a:gd name="T44" fmla="*/ 2787 w 3948"/>
              <a:gd name="T45" fmla="*/ 2366 h 4523"/>
              <a:gd name="T46" fmla="*/ 2929 w 3948"/>
              <a:gd name="T47" fmla="*/ 2306 h 4523"/>
              <a:gd name="T48" fmla="*/ 3083 w 3948"/>
              <a:gd name="T49" fmla="*/ 2275 h 4523"/>
              <a:gd name="T50" fmla="*/ 3237 w 3948"/>
              <a:gd name="T51" fmla="*/ 2275 h 4523"/>
              <a:gd name="T52" fmla="*/ 3379 w 3948"/>
              <a:gd name="T53" fmla="*/ 2302 h 4523"/>
              <a:gd name="T54" fmla="*/ 3510 w 3948"/>
              <a:gd name="T55" fmla="*/ 2353 h 4523"/>
              <a:gd name="T56" fmla="*/ 3572 w 3948"/>
              <a:gd name="T57" fmla="*/ 1041 h 4523"/>
              <a:gd name="T58" fmla="*/ 1572 w 3948"/>
              <a:gd name="T59" fmla="*/ 3737 h 4523"/>
              <a:gd name="T60" fmla="*/ 1557 w 3948"/>
              <a:gd name="T61" fmla="*/ 3895 h 4523"/>
              <a:gd name="T62" fmla="*/ 1511 w 3948"/>
              <a:gd name="T63" fmla="*/ 4044 h 4523"/>
              <a:gd name="T64" fmla="*/ 1438 w 3948"/>
              <a:gd name="T65" fmla="*/ 4178 h 4523"/>
              <a:gd name="T66" fmla="*/ 1343 w 3948"/>
              <a:gd name="T67" fmla="*/ 4294 h 4523"/>
              <a:gd name="T68" fmla="*/ 1226 w 3948"/>
              <a:gd name="T69" fmla="*/ 4389 h 4523"/>
              <a:gd name="T70" fmla="*/ 1092 w 3948"/>
              <a:gd name="T71" fmla="*/ 4462 h 4523"/>
              <a:gd name="T72" fmla="*/ 945 w 3948"/>
              <a:gd name="T73" fmla="*/ 4508 h 4523"/>
              <a:gd name="T74" fmla="*/ 787 w 3948"/>
              <a:gd name="T75" fmla="*/ 4523 h 4523"/>
              <a:gd name="T76" fmla="*/ 628 w 3948"/>
              <a:gd name="T77" fmla="*/ 4508 h 4523"/>
              <a:gd name="T78" fmla="*/ 480 w 3948"/>
              <a:gd name="T79" fmla="*/ 4462 h 4523"/>
              <a:gd name="T80" fmla="*/ 348 w 3948"/>
              <a:gd name="T81" fmla="*/ 4389 h 4523"/>
              <a:gd name="T82" fmla="*/ 231 w 3948"/>
              <a:gd name="T83" fmla="*/ 4294 h 4523"/>
              <a:gd name="T84" fmla="*/ 135 w 3948"/>
              <a:gd name="T85" fmla="*/ 4177 h 4523"/>
              <a:gd name="T86" fmla="*/ 62 w 3948"/>
              <a:gd name="T87" fmla="*/ 4044 h 4523"/>
              <a:gd name="T88" fmla="*/ 17 w 3948"/>
              <a:gd name="T89" fmla="*/ 3895 h 4523"/>
              <a:gd name="T90" fmla="*/ 0 w 3948"/>
              <a:gd name="T91" fmla="*/ 3737 h 4523"/>
              <a:gd name="T92" fmla="*/ 17 w 3948"/>
              <a:gd name="T93" fmla="*/ 3578 h 4523"/>
              <a:gd name="T94" fmla="*/ 62 w 3948"/>
              <a:gd name="T95" fmla="*/ 3431 h 4523"/>
              <a:gd name="T96" fmla="*/ 135 w 3948"/>
              <a:gd name="T97" fmla="*/ 3297 h 4523"/>
              <a:gd name="T98" fmla="*/ 231 w 3948"/>
              <a:gd name="T99" fmla="*/ 3180 h 4523"/>
              <a:gd name="T100" fmla="*/ 348 w 3948"/>
              <a:gd name="T101" fmla="*/ 3084 h 4523"/>
              <a:gd name="T102" fmla="*/ 480 w 3948"/>
              <a:gd name="T103" fmla="*/ 3011 h 4523"/>
              <a:gd name="T104" fmla="*/ 628 w 3948"/>
              <a:gd name="T105" fmla="*/ 2966 h 4523"/>
              <a:gd name="T106" fmla="*/ 787 w 3948"/>
              <a:gd name="T107" fmla="*/ 2950 h 4523"/>
              <a:gd name="T108" fmla="*/ 934 w 3948"/>
              <a:gd name="T109" fmla="*/ 2964 h 4523"/>
              <a:gd name="T110" fmla="*/ 1071 w 3948"/>
              <a:gd name="T111" fmla="*/ 3004 h 4523"/>
              <a:gd name="T112" fmla="*/ 1196 w 3948"/>
              <a:gd name="T113" fmla="*/ 3066 h 4523"/>
              <a:gd name="T114" fmla="*/ 3948 w 3948"/>
              <a:gd name="T115" fmla="*/ 0 h 4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948" h="4523">
                <a:moveTo>
                  <a:pt x="3948" y="0"/>
                </a:moveTo>
                <a:lnTo>
                  <a:pt x="3948" y="0"/>
                </a:lnTo>
                <a:lnTo>
                  <a:pt x="3948" y="3131"/>
                </a:lnTo>
                <a:lnTo>
                  <a:pt x="3945" y="3131"/>
                </a:lnTo>
                <a:lnTo>
                  <a:pt x="3934" y="3210"/>
                </a:lnTo>
                <a:lnTo>
                  <a:pt x="3915" y="3287"/>
                </a:lnTo>
                <a:lnTo>
                  <a:pt x="3888" y="3360"/>
                </a:lnTo>
                <a:lnTo>
                  <a:pt x="3856" y="3428"/>
                </a:lnTo>
                <a:lnTo>
                  <a:pt x="3817" y="3494"/>
                </a:lnTo>
                <a:lnTo>
                  <a:pt x="3771" y="3555"/>
                </a:lnTo>
                <a:lnTo>
                  <a:pt x="3721" y="3612"/>
                </a:lnTo>
                <a:lnTo>
                  <a:pt x="3664" y="3662"/>
                </a:lnTo>
                <a:lnTo>
                  <a:pt x="3605" y="3710"/>
                </a:lnTo>
                <a:lnTo>
                  <a:pt x="3539" y="3748"/>
                </a:lnTo>
                <a:lnTo>
                  <a:pt x="3471" y="3782"/>
                </a:lnTo>
                <a:lnTo>
                  <a:pt x="3398" y="3810"/>
                </a:lnTo>
                <a:lnTo>
                  <a:pt x="3322" y="3828"/>
                </a:lnTo>
                <a:lnTo>
                  <a:pt x="3244" y="3841"/>
                </a:lnTo>
                <a:lnTo>
                  <a:pt x="3162" y="3845"/>
                </a:lnTo>
                <a:lnTo>
                  <a:pt x="3083" y="3841"/>
                </a:lnTo>
                <a:lnTo>
                  <a:pt x="3004" y="3830"/>
                </a:lnTo>
                <a:lnTo>
                  <a:pt x="2929" y="3810"/>
                </a:lnTo>
                <a:lnTo>
                  <a:pt x="2857" y="3782"/>
                </a:lnTo>
                <a:lnTo>
                  <a:pt x="2787" y="3750"/>
                </a:lnTo>
                <a:lnTo>
                  <a:pt x="2723" y="3711"/>
                </a:lnTo>
                <a:lnTo>
                  <a:pt x="2663" y="3665"/>
                </a:lnTo>
                <a:lnTo>
                  <a:pt x="2606" y="3614"/>
                </a:lnTo>
                <a:lnTo>
                  <a:pt x="2556" y="3558"/>
                </a:lnTo>
                <a:lnTo>
                  <a:pt x="2511" y="3498"/>
                </a:lnTo>
                <a:lnTo>
                  <a:pt x="2471" y="3433"/>
                </a:lnTo>
                <a:lnTo>
                  <a:pt x="2438" y="3364"/>
                </a:lnTo>
                <a:lnTo>
                  <a:pt x="2412" y="3291"/>
                </a:lnTo>
                <a:lnTo>
                  <a:pt x="2392" y="3216"/>
                </a:lnTo>
                <a:lnTo>
                  <a:pt x="2381" y="3138"/>
                </a:lnTo>
                <a:lnTo>
                  <a:pt x="2377" y="3057"/>
                </a:lnTo>
                <a:lnTo>
                  <a:pt x="2381" y="2977"/>
                </a:lnTo>
                <a:lnTo>
                  <a:pt x="2392" y="2899"/>
                </a:lnTo>
                <a:lnTo>
                  <a:pt x="2412" y="2824"/>
                </a:lnTo>
                <a:lnTo>
                  <a:pt x="2438" y="2751"/>
                </a:lnTo>
                <a:lnTo>
                  <a:pt x="2471" y="2683"/>
                </a:lnTo>
                <a:lnTo>
                  <a:pt x="2511" y="2617"/>
                </a:lnTo>
                <a:lnTo>
                  <a:pt x="2556" y="2557"/>
                </a:lnTo>
                <a:lnTo>
                  <a:pt x="2606" y="2502"/>
                </a:lnTo>
                <a:lnTo>
                  <a:pt x="2663" y="2450"/>
                </a:lnTo>
                <a:lnTo>
                  <a:pt x="2723" y="2405"/>
                </a:lnTo>
                <a:lnTo>
                  <a:pt x="2787" y="2366"/>
                </a:lnTo>
                <a:lnTo>
                  <a:pt x="2857" y="2333"/>
                </a:lnTo>
                <a:lnTo>
                  <a:pt x="2929" y="2306"/>
                </a:lnTo>
                <a:lnTo>
                  <a:pt x="3004" y="2286"/>
                </a:lnTo>
                <a:lnTo>
                  <a:pt x="3083" y="2275"/>
                </a:lnTo>
                <a:lnTo>
                  <a:pt x="3162" y="2270"/>
                </a:lnTo>
                <a:lnTo>
                  <a:pt x="3237" y="2275"/>
                </a:lnTo>
                <a:lnTo>
                  <a:pt x="3309" y="2285"/>
                </a:lnTo>
                <a:lnTo>
                  <a:pt x="3379" y="2302"/>
                </a:lnTo>
                <a:lnTo>
                  <a:pt x="3446" y="2325"/>
                </a:lnTo>
                <a:lnTo>
                  <a:pt x="3510" y="2353"/>
                </a:lnTo>
                <a:lnTo>
                  <a:pt x="3572" y="2387"/>
                </a:lnTo>
                <a:lnTo>
                  <a:pt x="3572" y="1041"/>
                </a:lnTo>
                <a:lnTo>
                  <a:pt x="1572" y="1616"/>
                </a:lnTo>
                <a:lnTo>
                  <a:pt x="1572" y="3737"/>
                </a:lnTo>
                <a:lnTo>
                  <a:pt x="1568" y="3818"/>
                </a:lnTo>
                <a:lnTo>
                  <a:pt x="1557" y="3895"/>
                </a:lnTo>
                <a:lnTo>
                  <a:pt x="1537" y="3971"/>
                </a:lnTo>
                <a:lnTo>
                  <a:pt x="1511" y="4044"/>
                </a:lnTo>
                <a:lnTo>
                  <a:pt x="1477" y="4112"/>
                </a:lnTo>
                <a:lnTo>
                  <a:pt x="1438" y="4178"/>
                </a:lnTo>
                <a:lnTo>
                  <a:pt x="1393" y="4238"/>
                </a:lnTo>
                <a:lnTo>
                  <a:pt x="1343" y="4294"/>
                </a:lnTo>
                <a:lnTo>
                  <a:pt x="1286" y="4345"/>
                </a:lnTo>
                <a:lnTo>
                  <a:pt x="1226" y="4389"/>
                </a:lnTo>
                <a:lnTo>
                  <a:pt x="1162" y="4429"/>
                </a:lnTo>
                <a:lnTo>
                  <a:pt x="1092" y="4462"/>
                </a:lnTo>
                <a:lnTo>
                  <a:pt x="1021" y="4489"/>
                </a:lnTo>
                <a:lnTo>
                  <a:pt x="945" y="4508"/>
                </a:lnTo>
                <a:lnTo>
                  <a:pt x="867" y="4521"/>
                </a:lnTo>
                <a:lnTo>
                  <a:pt x="787" y="4523"/>
                </a:lnTo>
                <a:lnTo>
                  <a:pt x="707" y="4521"/>
                </a:lnTo>
                <a:lnTo>
                  <a:pt x="628" y="4508"/>
                </a:lnTo>
                <a:lnTo>
                  <a:pt x="553" y="4489"/>
                </a:lnTo>
                <a:lnTo>
                  <a:pt x="480" y="4462"/>
                </a:lnTo>
                <a:lnTo>
                  <a:pt x="412" y="4429"/>
                </a:lnTo>
                <a:lnTo>
                  <a:pt x="348" y="4389"/>
                </a:lnTo>
                <a:lnTo>
                  <a:pt x="286" y="4345"/>
                </a:lnTo>
                <a:lnTo>
                  <a:pt x="231" y="4294"/>
                </a:lnTo>
                <a:lnTo>
                  <a:pt x="179" y="4238"/>
                </a:lnTo>
                <a:lnTo>
                  <a:pt x="135" y="4177"/>
                </a:lnTo>
                <a:lnTo>
                  <a:pt x="95" y="4112"/>
                </a:lnTo>
                <a:lnTo>
                  <a:pt x="62" y="4044"/>
                </a:lnTo>
                <a:lnTo>
                  <a:pt x="35" y="3971"/>
                </a:lnTo>
                <a:lnTo>
                  <a:pt x="17" y="3895"/>
                </a:lnTo>
                <a:lnTo>
                  <a:pt x="4" y="3817"/>
                </a:lnTo>
                <a:lnTo>
                  <a:pt x="0" y="3737"/>
                </a:lnTo>
                <a:lnTo>
                  <a:pt x="4" y="3657"/>
                </a:lnTo>
                <a:lnTo>
                  <a:pt x="17" y="3578"/>
                </a:lnTo>
                <a:lnTo>
                  <a:pt x="35" y="3503"/>
                </a:lnTo>
                <a:lnTo>
                  <a:pt x="62" y="3431"/>
                </a:lnTo>
                <a:lnTo>
                  <a:pt x="95" y="3361"/>
                </a:lnTo>
                <a:lnTo>
                  <a:pt x="135" y="3297"/>
                </a:lnTo>
                <a:lnTo>
                  <a:pt x="179" y="3237"/>
                </a:lnTo>
                <a:lnTo>
                  <a:pt x="231" y="3180"/>
                </a:lnTo>
                <a:lnTo>
                  <a:pt x="286" y="3130"/>
                </a:lnTo>
                <a:lnTo>
                  <a:pt x="348" y="3084"/>
                </a:lnTo>
                <a:lnTo>
                  <a:pt x="412" y="3046"/>
                </a:lnTo>
                <a:lnTo>
                  <a:pt x="480" y="3011"/>
                </a:lnTo>
                <a:lnTo>
                  <a:pt x="553" y="2986"/>
                </a:lnTo>
                <a:lnTo>
                  <a:pt x="628" y="2966"/>
                </a:lnTo>
                <a:lnTo>
                  <a:pt x="707" y="2954"/>
                </a:lnTo>
                <a:lnTo>
                  <a:pt x="787" y="2950"/>
                </a:lnTo>
                <a:lnTo>
                  <a:pt x="861" y="2953"/>
                </a:lnTo>
                <a:lnTo>
                  <a:pt x="934" y="2964"/>
                </a:lnTo>
                <a:lnTo>
                  <a:pt x="1003" y="2981"/>
                </a:lnTo>
                <a:lnTo>
                  <a:pt x="1071" y="3004"/>
                </a:lnTo>
                <a:lnTo>
                  <a:pt x="1135" y="3033"/>
                </a:lnTo>
                <a:lnTo>
                  <a:pt x="1196" y="3066"/>
                </a:lnTo>
                <a:lnTo>
                  <a:pt x="1196" y="791"/>
                </a:lnTo>
                <a:lnTo>
                  <a:pt x="394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nvGrpSpPr>
          <p:cNvPr id="64" name="Группа 365">
            <a:extLst>
              <a:ext uri="{FF2B5EF4-FFF2-40B4-BE49-F238E27FC236}">
                <a16:creationId xmlns:a16="http://schemas.microsoft.com/office/drawing/2014/main" id="{C9C9703D-C230-45A2-BEA3-E5704DFF6A2F}"/>
              </a:ext>
            </a:extLst>
          </p:cNvPr>
          <p:cNvGrpSpPr>
            <a:grpSpLocks noChangeAspect="1"/>
          </p:cNvGrpSpPr>
          <p:nvPr/>
        </p:nvGrpSpPr>
        <p:grpSpPr>
          <a:xfrm>
            <a:off x="4319767" y="2079362"/>
            <a:ext cx="657049" cy="548640"/>
            <a:chOff x="5824538" y="3263900"/>
            <a:chExt cx="3636963" cy="3036887"/>
          </a:xfrm>
          <a:solidFill>
            <a:schemeClr val="bg1"/>
          </a:solidFill>
        </p:grpSpPr>
        <p:sp>
          <p:nvSpPr>
            <p:cNvPr id="65" name="Freeform 326">
              <a:extLst>
                <a:ext uri="{FF2B5EF4-FFF2-40B4-BE49-F238E27FC236}">
                  <a16:creationId xmlns:a16="http://schemas.microsoft.com/office/drawing/2014/main" id="{82287E24-A622-425A-BC8D-60749CC74BA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66" name="Freeform 327">
              <a:extLst>
                <a:ext uri="{FF2B5EF4-FFF2-40B4-BE49-F238E27FC236}">
                  <a16:creationId xmlns:a16="http://schemas.microsoft.com/office/drawing/2014/main" id="{2DD2B954-C260-4A50-936B-AD9ADB102B2F}"/>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sp>
        <p:nvSpPr>
          <p:cNvPr id="67" name="Freeform 332">
            <a:extLst>
              <a:ext uri="{FF2B5EF4-FFF2-40B4-BE49-F238E27FC236}">
                <a16:creationId xmlns:a16="http://schemas.microsoft.com/office/drawing/2014/main" id="{A70979F6-32E7-4D7A-BD82-C8E0D5FFD92A}"/>
              </a:ext>
            </a:extLst>
          </p:cNvPr>
          <p:cNvSpPr>
            <a:spLocks noChangeAspect="1"/>
          </p:cNvSpPr>
          <p:nvPr/>
        </p:nvSpPr>
        <p:spPr bwMode="auto">
          <a:xfrm>
            <a:off x="7224708" y="2048330"/>
            <a:ext cx="561460" cy="548640"/>
          </a:xfrm>
          <a:custGeom>
            <a:avLst/>
            <a:gdLst>
              <a:gd name="T0" fmla="*/ 3972 w 4600"/>
              <a:gd name="T1" fmla="*/ 16 h 4494"/>
              <a:gd name="T2" fmla="*/ 4188 w 4600"/>
              <a:gd name="T3" fmla="*/ 95 h 4494"/>
              <a:gd name="T4" fmla="*/ 4370 w 4600"/>
              <a:gd name="T5" fmla="*/ 229 h 4494"/>
              <a:gd name="T6" fmla="*/ 4506 w 4600"/>
              <a:gd name="T7" fmla="*/ 410 h 4494"/>
              <a:gd name="T8" fmla="*/ 4585 w 4600"/>
              <a:gd name="T9" fmla="*/ 626 h 4494"/>
              <a:gd name="T10" fmla="*/ 4596 w 4600"/>
              <a:gd name="T11" fmla="*/ 864 h 4494"/>
              <a:gd name="T12" fmla="*/ 4539 w 4600"/>
              <a:gd name="T13" fmla="*/ 1087 h 4494"/>
              <a:gd name="T14" fmla="*/ 4421 w 4600"/>
              <a:gd name="T15" fmla="*/ 1280 h 4494"/>
              <a:gd name="T16" fmla="*/ 4254 w 4600"/>
              <a:gd name="T17" fmla="*/ 1431 h 4494"/>
              <a:gd name="T18" fmla="*/ 4048 w 4600"/>
              <a:gd name="T19" fmla="*/ 1529 h 4494"/>
              <a:gd name="T20" fmla="*/ 3813 w 4600"/>
              <a:gd name="T21" fmla="*/ 1565 h 4494"/>
              <a:gd name="T22" fmla="*/ 3571 w 4600"/>
              <a:gd name="T23" fmla="*/ 1528 h 4494"/>
              <a:gd name="T24" fmla="*/ 3359 w 4600"/>
              <a:gd name="T25" fmla="*/ 1421 h 4494"/>
              <a:gd name="T26" fmla="*/ 1567 w 4600"/>
              <a:gd name="T27" fmla="*/ 2125 h 4494"/>
              <a:gd name="T28" fmla="*/ 1572 w 4600"/>
              <a:gd name="T29" fmla="*/ 2299 h 4494"/>
              <a:gd name="T30" fmla="*/ 3300 w 4600"/>
              <a:gd name="T31" fmla="*/ 3119 h 4494"/>
              <a:gd name="T32" fmla="*/ 3497 w 4600"/>
              <a:gd name="T33" fmla="*/ 2995 h 4494"/>
              <a:gd name="T34" fmla="*/ 3730 w 4600"/>
              <a:gd name="T35" fmla="*/ 2934 h 4494"/>
              <a:gd name="T36" fmla="*/ 3972 w 4600"/>
              <a:gd name="T37" fmla="*/ 2945 h 4494"/>
              <a:gd name="T38" fmla="*/ 4188 w 4600"/>
              <a:gd name="T39" fmla="*/ 3023 h 4494"/>
              <a:gd name="T40" fmla="*/ 4370 w 4600"/>
              <a:gd name="T41" fmla="*/ 3158 h 4494"/>
              <a:gd name="T42" fmla="*/ 4506 w 4600"/>
              <a:gd name="T43" fmla="*/ 3338 h 4494"/>
              <a:gd name="T44" fmla="*/ 4585 w 4600"/>
              <a:gd name="T45" fmla="*/ 3554 h 4494"/>
              <a:gd name="T46" fmla="*/ 4596 w 4600"/>
              <a:gd name="T47" fmla="*/ 3792 h 4494"/>
              <a:gd name="T48" fmla="*/ 4539 w 4600"/>
              <a:gd name="T49" fmla="*/ 4016 h 4494"/>
              <a:gd name="T50" fmla="*/ 4421 w 4600"/>
              <a:gd name="T51" fmla="*/ 4208 h 4494"/>
              <a:gd name="T52" fmla="*/ 4254 w 4600"/>
              <a:gd name="T53" fmla="*/ 4361 h 4494"/>
              <a:gd name="T54" fmla="*/ 4048 w 4600"/>
              <a:gd name="T55" fmla="*/ 4459 h 4494"/>
              <a:gd name="T56" fmla="*/ 3813 w 4600"/>
              <a:gd name="T57" fmla="*/ 4494 h 4494"/>
              <a:gd name="T58" fmla="*/ 3579 w 4600"/>
              <a:gd name="T59" fmla="*/ 4459 h 4494"/>
              <a:gd name="T60" fmla="*/ 3373 w 4600"/>
              <a:gd name="T61" fmla="*/ 4361 h 4494"/>
              <a:gd name="T62" fmla="*/ 3205 w 4600"/>
              <a:gd name="T63" fmla="*/ 4208 h 4494"/>
              <a:gd name="T64" fmla="*/ 3088 w 4600"/>
              <a:gd name="T65" fmla="*/ 4016 h 4494"/>
              <a:gd name="T66" fmla="*/ 3029 w 4600"/>
              <a:gd name="T67" fmla="*/ 3792 h 4494"/>
              <a:gd name="T68" fmla="*/ 3035 w 4600"/>
              <a:gd name="T69" fmla="*/ 3594 h 4494"/>
              <a:gd name="T70" fmla="*/ 1240 w 4600"/>
              <a:gd name="T71" fmla="*/ 2880 h 4494"/>
              <a:gd name="T72" fmla="*/ 1029 w 4600"/>
              <a:gd name="T73" fmla="*/ 2985 h 4494"/>
              <a:gd name="T74" fmla="*/ 787 w 4600"/>
              <a:gd name="T75" fmla="*/ 3022 h 4494"/>
              <a:gd name="T76" fmla="*/ 554 w 4600"/>
              <a:gd name="T77" fmla="*/ 2988 h 4494"/>
              <a:gd name="T78" fmla="*/ 348 w 4600"/>
              <a:gd name="T79" fmla="*/ 2888 h 4494"/>
              <a:gd name="T80" fmla="*/ 180 w 4600"/>
              <a:gd name="T81" fmla="*/ 2737 h 4494"/>
              <a:gd name="T82" fmla="*/ 61 w 4600"/>
              <a:gd name="T83" fmla="*/ 2545 h 4494"/>
              <a:gd name="T84" fmla="*/ 4 w 4600"/>
              <a:gd name="T85" fmla="*/ 2320 h 4494"/>
              <a:gd name="T86" fmla="*/ 15 w 4600"/>
              <a:gd name="T87" fmla="*/ 2083 h 4494"/>
              <a:gd name="T88" fmla="*/ 96 w 4600"/>
              <a:gd name="T89" fmla="*/ 1867 h 4494"/>
              <a:gd name="T90" fmla="*/ 230 w 4600"/>
              <a:gd name="T91" fmla="*/ 1687 h 4494"/>
              <a:gd name="T92" fmla="*/ 412 w 4600"/>
              <a:gd name="T93" fmla="*/ 1552 h 4494"/>
              <a:gd name="T94" fmla="*/ 628 w 4600"/>
              <a:gd name="T95" fmla="*/ 1474 h 4494"/>
              <a:gd name="T96" fmla="*/ 872 w 4600"/>
              <a:gd name="T97" fmla="*/ 1463 h 4494"/>
              <a:gd name="T98" fmla="*/ 1105 w 4600"/>
              <a:gd name="T99" fmla="*/ 1524 h 4494"/>
              <a:gd name="T100" fmla="*/ 1303 w 4600"/>
              <a:gd name="T101" fmla="*/ 1649 h 4494"/>
              <a:gd name="T102" fmla="*/ 3028 w 4600"/>
              <a:gd name="T103" fmla="*/ 841 h 4494"/>
              <a:gd name="T104" fmla="*/ 3042 w 4600"/>
              <a:gd name="T105" fmla="*/ 626 h 4494"/>
              <a:gd name="T106" fmla="*/ 3121 w 4600"/>
              <a:gd name="T107" fmla="*/ 410 h 4494"/>
              <a:gd name="T108" fmla="*/ 3255 w 4600"/>
              <a:gd name="T109" fmla="*/ 229 h 4494"/>
              <a:gd name="T110" fmla="*/ 3437 w 4600"/>
              <a:gd name="T111" fmla="*/ 95 h 4494"/>
              <a:gd name="T112" fmla="*/ 3654 w 4600"/>
              <a:gd name="T113" fmla="*/ 16 h 4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00" h="4494">
                <a:moveTo>
                  <a:pt x="3813" y="0"/>
                </a:moveTo>
                <a:lnTo>
                  <a:pt x="3893" y="4"/>
                </a:lnTo>
                <a:lnTo>
                  <a:pt x="3972" y="16"/>
                </a:lnTo>
                <a:lnTo>
                  <a:pt x="4048" y="36"/>
                </a:lnTo>
                <a:lnTo>
                  <a:pt x="4119" y="63"/>
                </a:lnTo>
                <a:lnTo>
                  <a:pt x="4188" y="95"/>
                </a:lnTo>
                <a:lnTo>
                  <a:pt x="4254" y="134"/>
                </a:lnTo>
                <a:lnTo>
                  <a:pt x="4314" y="179"/>
                </a:lnTo>
                <a:lnTo>
                  <a:pt x="4370" y="229"/>
                </a:lnTo>
                <a:lnTo>
                  <a:pt x="4421" y="284"/>
                </a:lnTo>
                <a:lnTo>
                  <a:pt x="4466" y="346"/>
                </a:lnTo>
                <a:lnTo>
                  <a:pt x="4506" y="410"/>
                </a:lnTo>
                <a:lnTo>
                  <a:pt x="4539" y="478"/>
                </a:lnTo>
                <a:lnTo>
                  <a:pt x="4566" y="551"/>
                </a:lnTo>
                <a:lnTo>
                  <a:pt x="4585" y="626"/>
                </a:lnTo>
                <a:lnTo>
                  <a:pt x="4596" y="703"/>
                </a:lnTo>
                <a:lnTo>
                  <a:pt x="4600" y="782"/>
                </a:lnTo>
                <a:lnTo>
                  <a:pt x="4596" y="864"/>
                </a:lnTo>
                <a:lnTo>
                  <a:pt x="4585" y="940"/>
                </a:lnTo>
                <a:lnTo>
                  <a:pt x="4566" y="1016"/>
                </a:lnTo>
                <a:lnTo>
                  <a:pt x="4539" y="1087"/>
                </a:lnTo>
                <a:lnTo>
                  <a:pt x="4506" y="1155"/>
                </a:lnTo>
                <a:lnTo>
                  <a:pt x="4466" y="1221"/>
                </a:lnTo>
                <a:lnTo>
                  <a:pt x="4421" y="1280"/>
                </a:lnTo>
                <a:lnTo>
                  <a:pt x="4370" y="1336"/>
                </a:lnTo>
                <a:lnTo>
                  <a:pt x="4314" y="1387"/>
                </a:lnTo>
                <a:lnTo>
                  <a:pt x="4254" y="1431"/>
                </a:lnTo>
                <a:lnTo>
                  <a:pt x="4188" y="1471"/>
                </a:lnTo>
                <a:lnTo>
                  <a:pt x="4119" y="1504"/>
                </a:lnTo>
                <a:lnTo>
                  <a:pt x="4048" y="1529"/>
                </a:lnTo>
                <a:lnTo>
                  <a:pt x="3972" y="1549"/>
                </a:lnTo>
                <a:lnTo>
                  <a:pt x="3893" y="1561"/>
                </a:lnTo>
                <a:lnTo>
                  <a:pt x="3813" y="1565"/>
                </a:lnTo>
                <a:lnTo>
                  <a:pt x="3730" y="1561"/>
                </a:lnTo>
                <a:lnTo>
                  <a:pt x="3648" y="1548"/>
                </a:lnTo>
                <a:lnTo>
                  <a:pt x="3571" y="1528"/>
                </a:lnTo>
                <a:lnTo>
                  <a:pt x="3496" y="1499"/>
                </a:lnTo>
                <a:lnTo>
                  <a:pt x="3424" y="1464"/>
                </a:lnTo>
                <a:lnTo>
                  <a:pt x="3359" y="1421"/>
                </a:lnTo>
                <a:lnTo>
                  <a:pt x="3297" y="1373"/>
                </a:lnTo>
                <a:lnTo>
                  <a:pt x="3241" y="1319"/>
                </a:lnTo>
                <a:lnTo>
                  <a:pt x="1567" y="2125"/>
                </a:lnTo>
                <a:lnTo>
                  <a:pt x="1572" y="2182"/>
                </a:lnTo>
                <a:lnTo>
                  <a:pt x="1575" y="2241"/>
                </a:lnTo>
                <a:lnTo>
                  <a:pt x="1572" y="2299"/>
                </a:lnTo>
                <a:lnTo>
                  <a:pt x="1565" y="2357"/>
                </a:lnTo>
                <a:lnTo>
                  <a:pt x="3242" y="3173"/>
                </a:lnTo>
                <a:lnTo>
                  <a:pt x="3300" y="3119"/>
                </a:lnTo>
                <a:lnTo>
                  <a:pt x="3361" y="3072"/>
                </a:lnTo>
                <a:lnTo>
                  <a:pt x="3427" y="3029"/>
                </a:lnTo>
                <a:lnTo>
                  <a:pt x="3497" y="2995"/>
                </a:lnTo>
                <a:lnTo>
                  <a:pt x="3572" y="2966"/>
                </a:lnTo>
                <a:lnTo>
                  <a:pt x="3649" y="2946"/>
                </a:lnTo>
                <a:lnTo>
                  <a:pt x="3730" y="2934"/>
                </a:lnTo>
                <a:lnTo>
                  <a:pt x="3813" y="2929"/>
                </a:lnTo>
                <a:lnTo>
                  <a:pt x="3893" y="2932"/>
                </a:lnTo>
                <a:lnTo>
                  <a:pt x="3972" y="2945"/>
                </a:lnTo>
                <a:lnTo>
                  <a:pt x="4048" y="2963"/>
                </a:lnTo>
                <a:lnTo>
                  <a:pt x="4119" y="2991"/>
                </a:lnTo>
                <a:lnTo>
                  <a:pt x="4188" y="3023"/>
                </a:lnTo>
                <a:lnTo>
                  <a:pt x="4254" y="3063"/>
                </a:lnTo>
                <a:lnTo>
                  <a:pt x="4314" y="3107"/>
                </a:lnTo>
                <a:lnTo>
                  <a:pt x="4370" y="3158"/>
                </a:lnTo>
                <a:lnTo>
                  <a:pt x="4421" y="3214"/>
                </a:lnTo>
                <a:lnTo>
                  <a:pt x="4466" y="3274"/>
                </a:lnTo>
                <a:lnTo>
                  <a:pt x="4506" y="3338"/>
                </a:lnTo>
                <a:lnTo>
                  <a:pt x="4539" y="3406"/>
                </a:lnTo>
                <a:lnTo>
                  <a:pt x="4566" y="3479"/>
                </a:lnTo>
                <a:lnTo>
                  <a:pt x="4585" y="3554"/>
                </a:lnTo>
                <a:lnTo>
                  <a:pt x="4596" y="3631"/>
                </a:lnTo>
                <a:lnTo>
                  <a:pt x="4600" y="3710"/>
                </a:lnTo>
                <a:lnTo>
                  <a:pt x="4596" y="3792"/>
                </a:lnTo>
                <a:lnTo>
                  <a:pt x="4585" y="3868"/>
                </a:lnTo>
                <a:lnTo>
                  <a:pt x="4566" y="3944"/>
                </a:lnTo>
                <a:lnTo>
                  <a:pt x="4539" y="4016"/>
                </a:lnTo>
                <a:lnTo>
                  <a:pt x="4506" y="4085"/>
                </a:lnTo>
                <a:lnTo>
                  <a:pt x="4466" y="4149"/>
                </a:lnTo>
                <a:lnTo>
                  <a:pt x="4421" y="4208"/>
                </a:lnTo>
                <a:lnTo>
                  <a:pt x="4370" y="4264"/>
                </a:lnTo>
                <a:lnTo>
                  <a:pt x="4314" y="4315"/>
                </a:lnTo>
                <a:lnTo>
                  <a:pt x="4254" y="4361"/>
                </a:lnTo>
                <a:lnTo>
                  <a:pt x="4188" y="4399"/>
                </a:lnTo>
                <a:lnTo>
                  <a:pt x="4119" y="4432"/>
                </a:lnTo>
                <a:lnTo>
                  <a:pt x="4048" y="4459"/>
                </a:lnTo>
                <a:lnTo>
                  <a:pt x="3972" y="4477"/>
                </a:lnTo>
                <a:lnTo>
                  <a:pt x="3893" y="4490"/>
                </a:lnTo>
                <a:lnTo>
                  <a:pt x="3813" y="4494"/>
                </a:lnTo>
                <a:lnTo>
                  <a:pt x="3732" y="4490"/>
                </a:lnTo>
                <a:lnTo>
                  <a:pt x="3654" y="4477"/>
                </a:lnTo>
                <a:lnTo>
                  <a:pt x="3579" y="4459"/>
                </a:lnTo>
                <a:lnTo>
                  <a:pt x="3506" y="4432"/>
                </a:lnTo>
                <a:lnTo>
                  <a:pt x="3437" y="4399"/>
                </a:lnTo>
                <a:lnTo>
                  <a:pt x="3373" y="4361"/>
                </a:lnTo>
                <a:lnTo>
                  <a:pt x="3311" y="4315"/>
                </a:lnTo>
                <a:lnTo>
                  <a:pt x="3255" y="4264"/>
                </a:lnTo>
                <a:lnTo>
                  <a:pt x="3205" y="4208"/>
                </a:lnTo>
                <a:lnTo>
                  <a:pt x="3159" y="4149"/>
                </a:lnTo>
                <a:lnTo>
                  <a:pt x="3121" y="4085"/>
                </a:lnTo>
                <a:lnTo>
                  <a:pt x="3088" y="4016"/>
                </a:lnTo>
                <a:lnTo>
                  <a:pt x="3061" y="3944"/>
                </a:lnTo>
                <a:lnTo>
                  <a:pt x="3042" y="3868"/>
                </a:lnTo>
                <a:lnTo>
                  <a:pt x="3029" y="3792"/>
                </a:lnTo>
                <a:lnTo>
                  <a:pt x="3025" y="3710"/>
                </a:lnTo>
                <a:lnTo>
                  <a:pt x="3028" y="3652"/>
                </a:lnTo>
                <a:lnTo>
                  <a:pt x="3035" y="3594"/>
                </a:lnTo>
                <a:lnTo>
                  <a:pt x="1357" y="2779"/>
                </a:lnTo>
                <a:lnTo>
                  <a:pt x="1302" y="2833"/>
                </a:lnTo>
                <a:lnTo>
                  <a:pt x="1240" y="2880"/>
                </a:lnTo>
                <a:lnTo>
                  <a:pt x="1174" y="2922"/>
                </a:lnTo>
                <a:lnTo>
                  <a:pt x="1103" y="2956"/>
                </a:lnTo>
                <a:lnTo>
                  <a:pt x="1029" y="2985"/>
                </a:lnTo>
                <a:lnTo>
                  <a:pt x="952" y="3005"/>
                </a:lnTo>
                <a:lnTo>
                  <a:pt x="870" y="3018"/>
                </a:lnTo>
                <a:lnTo>
                  <a:pt x="787" y="3022"/>
                </a:lnTo>
                <a:lnTo>
                  <a:pt x="707" y="3019"/>
                </a:lnTo>
                <a:lnTo>
                  <a:pt x="628" y="3006"/>
                </a:lnTo>
                <a:lnTo>
                  <a:pt x="554" y="2988"/>
                </a:lnTo>
                <a:lnTo>
                  <a:pt x="481" y="2961"/>
                </a:lnTo>
                <a:lnTo>
                  <a:pt x="412" y="2928"/>
                </a:lnTo>
                <a:lnTo>
                  <a:pt x="348" y="2888"/>
                </a:lnTo>
                <a:lnTo>
                  <a:pt x="286" y="2844"/>
                </a:lnTo>
                <a:lnTo>
                  <a:pt x="230" y="2793"/>
                </a:lnTo>
                <a:lnTo>
                  <a:pt x="180" y="2737"/>
                </a:lnTo>
                <a:lnTo>
                  <a:pt x="134" y="2678"/>
                </a:lnTo>
                <a:lnTo>
                  <a:pt x="96" y="2613"/>
                </a:lnTo>
                <a:lnTo>
                  <a:pt x="61" y="2545"/>
                </a:lnTo>
                <a:lnTo>
                  <a:pt x="35" y="2473"/>
                </a:lnTo>
                <a:lnTo>
                  <a:pt x="15" y="2397"/>
                </a:lnTo>
                <a:lnTo>
                  <a:pt x="4" y="2320"/>
                </a:lnTo>
                <a:lnTo>
                  <a:pt x="0" y="2241"/>
                </a:lnTo>
                <a:lnTo>
                  <a:pt x="4" y="2160"/>
                </a:lnTo>
                <a:lnTo>
                  <a:pt x="15" y="2083"/>
                </a:lnTo>
                <a:lnTo>
                  <a:pt x="35" y="2007"/>
                </a:lnTo>
                <a:lnTo>
                  <a:pt x="61" y="1935"/>
                </a:lnTo>
                <a:lnTo>
                  <a:pt x="96" y="1867"/>
                </a:lnTo>
                <a:lnTo>
                  <a:pt x="134" y="1803"/>
                </a:lnTo>
                <a:lnTo>
                  <a:pt x="180" y="1743"/>
                </a:lnTo>
                <a:lnTo>
                  <a:pt x="230" y="1687"/>
                </a:lnTo>
                <a:lnTo>
                  <a:pt x="286" y="1636"/>
                </a:lnTo>
                <a:lnTo>
                  <a:pt x="348" y="1591"/>
                </a:lnTo>
                <a:lnTo>
                  <a:pt x="412" y="1552"/>
                </a:lnTo>
                <a:lnTo>
                  <a:pt x="481" y="1519"/>
                </a:lnTo>
                <a:lnTo>
                  <a:pt x="554" y="1492"/>
                </a:lnTo>
                <a:lnTo>
                  <a:pt x="628" y="1474"/>
                </a:lnTo>
                <a:lnTo>
                  <a:pt x="707" y="1461"/>
                </a:lnTo>
                <a:lnTo>
                  <a:pt x="787" y="1457"/>
                </a:lnTo>
                <a:lnTo>
                  <a:pt x="872" y="1463"/>
                </a:lnTo>
                <a:lnTo>
                  <a:pt x="952" y="1475"/>
                </a:lnTo>
                <a:lnTo>
                  <a:pt x="1031" y="1495"/>
                </a:lnTo>
                <a:lnTo>
                  <a:pt x="1105" y="1524"/>
                </a:lnTo>
                <a:lnTo>
                  <a:pt x="1176" y="1559"/>
                </a:lnTo>
                <a:lnTo>
                  <a:pt x="1241" y="1602"/>
                </a:lnTo>
                <a:lnTo>
                  <a:pt x="1303" y="1649"/>
                </a:lnTo>
                <a:lnTo>
                  <a:pt x="1360" y="1703"/>
                </a:lnTo>
                <a:lnTo>
                  <a:pt x="3035" y="896"/>
                </a:lnTo>
                <a:lnTo>
                  <a:pt x="3028" y="841"/>
                </a:lnTo>
                <a:lnTo>
                  <a:pt x="3025" y="782"/>
                </a:lnTo>
                <a:lnTo>
                  <a:pt x="3029" y="703"/>
                </a:lnTo>
                <a:lnTo>
                  <a:pt x="3042" y="626"/>
                </a:lnTo>
                <a:lnTo>
                  <a:pt x="3061" y="551"/>
                </a:lnTo>
                <a:lnTo>
                  <a:pt x="3088" y="478"/>
                </a:lnTo>
                <a:lnTo>
                  <a:pt x="3121" y="410"/>
                </a:lnTo>
                <a:lnTo>
                  <a:pt x="3159" y="346"/>
                </a:lnTo>
                <a:lnTo>
                  <a:pt x="3205" y="284"/>
                </a:lnTo>
                <a:lnTo>
                  <a:pt x="3255" y="229"/>
                </a:lnTo>
                <a:lnTo>
                  <a:pt x="3311" y="179"/>
                </a:lnTo>
                <a:lnTo>
                  <a:pt x="3373" y="134"/>
                </a:lnTo>
                <a:lnTo>
                  <a:pt x="3437" y="95"/>
                </a:lnTo>
                <a:lnTo>
                  <a:pt x="3506" y="63"/>
                </a:lnTo>
                <a:lnTo>
                  <a:pt x="3579" y="36"/>
                </a:lnTo>
                <a:lnTo>
                  <a:pt x="3654" y="16"/>
                </a:lnTo>
                <a:lnTo>
                  <a:pt x="3732" y="4"/>
                </a:lnTo>
                <a:lnTo>
                  <a:pt x="381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13" name="TextBox 112">
            <a:extLst>
              <a:ext uri="{FF2B5EF4-FFF2-40B4-BE49-F238E27FC236}">
                <a16:creationId xmlns:a16="http://schemas.microsoft.com/office/drawing/2014/main" id="{AAA59109-F3A5-4992-A54C-EB9FB3D5600C}"/>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114" name="Text Box 10">
            <a:extLst>
              <a:ext uri="{FF2B5EF4-FFF2-40B4-BE49-F238E27FC236}">
                <a16:creationId xmlns:a16="http://schemas.microsoft.com/office/drawing/2014/main" id="{423E8CBC-3351-457C-99DE-A6601DB9FE62}"/>
              </a:ext>
            </a:extLst>
          </p:cNvPr>
          <p:cNvSpPr txBox="1">
            <a:spLocks noChangeArrowheads="1"/>
          </p:cNvSpPr>
          <p:nvPr/>
        </p:nvSpPr>
        <p:spPr bwMode="auto">
          <a:xfrm>
            <a:off x="494925" y="5247885"/>
            <a:ext cx="255440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2B2A"/>
                </a:solidFill>
                <a:latin typeface="Candara" panose="020E0502030303020204" pitchFamily="34" charset="0"/>
              </a:rPr>
              <a:t>LOREM IPSUM</a:t>
            </a:r>
          </a:p>
          <a:p>
            <a:pPr algn="ct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5" name="Text Box 10">
            <a:extLst>
              <a:ext uri="{FF2B5EF4-FFF2-40B4-BE49-F238E27FC236}">
                <a16:creationId xmlns:a16="http://schemas.microsoft.com/office/drawing/2014/main" id="{957C7E27-8C21-4914-8EDA-1C3F191CBB26}"/>
              </a:ext>
            </a:extLst>
          </p:cNvPr>
          <p:cNvSpPr txBox="1">
            <a:spLocks noChangeArrowheads="1"/>
          </p:cNvSpPr>
          <p:nvPr/>
        </p:nvSpPr>
        <p:spPr bwMode="auto">
          <a:xfrm>
            <a:off x="3368298" y="5242738"/>
            <a:ext cx="255440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5C401"/>
                </a:solidFill>
                <a:latin typeface="Candara" panose="020E0502030303020204" pitchFamily="34" charset="0"/>
              </a:rPr>
              <a:t>LOREM IPSUM</a:t>
            </a:r>
          </a:p>
          <a:p>
            <a:pPr algn="ct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6" name="Text Box 10">
            <a:extLst>
              <a:ext uri="{FF2B5EF4-FFF2-40B4-BE49-F238E27FC236}">
                <a16:creationId xmlns:a16="http://schemas.microsoft.com/office/drawing/2014/main" id="{0D194055-B9DF-4124-BD25-C6D907478446}"/>
              </a:ext>
            </a:extLst>
          </p:cNvPr>
          <p:cNvSpPr txBox="1">
            <a:spLocks noChangeArrowheads="1"/>
          </p:cNvSpPr>
          <p:nvPr/>
        </p:nvSpPr>
        <p:spPr bwMode="auto">
          <a:xfrm>
            <a:off x="6253311" y="5227390"/>
            <a:ext cx="255440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EB8CD"/>
                </a:solidFill>
                <a:latin typeface="Candara" panose="020E0502030303020204" pitchFamily="34" charset="0"/>
              </a:rPr>
              <a:t>LOREM IPSUM</a:t>
            </a:r>
          </a:p>
          <a:p>
            <a:pPr algn="ct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7" name="Text Box 10">
            <a:extLst>
              <a:ext uri="{FF2B5EF4-FFF2-40B4-BE49-F238E27FC236}">
                <a16:creationId xmlns:a16="http://schemas.microsoft.com/office/drawing/2014/main" id="{49745EA9-C4B3-4F89-9BAA-F5A8D6F23EB8}"/>
              </a:ext>
            </a:extLst>
          </p:cNvPr>
          <p:cNvSpPr txBox="1">
            <a:spLocks noChangeArrowheads="1"/>
          </p:cNvSpPr>
          <p:nvPr/>
        </p:nvSpPr>
        <p:spPr bwMode="auto">
          <a:xfrm>
            <a:off x="9037286" y="5223059"/>
            <a:ext cx="255440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A803"/>
                </a:solidFill>
                <a:latin typeface="Candara" panose="020E0502030303020204" pitchFamily="34" charset="0"/>
              </a:rPr>
              <a:t>LOREM IPSUM</a:t>
            </a:r>
          </a:p>
          <a:p>
            <a:pPr algn="ct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8" name="Picture 67">
            <a:hlinkClick r:id="rId2"/>
            <a:extLst>
              <a:ext uri="{FF2B5EF4-FFF2-40B4-BE49-F238E27FC236}">
                <a16:creationId xmlns:a16="http://schemas.microsoft.com/office/drawing/2014/main" id="{CCFB71D4-57C5-4E75-942A-D665B3382F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1243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wipe(left)">
                                      <p:cBhvr>
                                        <p:cTn id="7" dur="500"/>
                                        <p:tgtEl>
                                          <p:spTgt spid="11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p:cTn id="15" dur="500" fill="hold"/>
                                        <p:tgtEl>
                                          <p:spTgt spid="63"/>
                                        </p:tgtEl>
                                        <p:attrNameLst>
                                          <p:attrName>ppt_w</p:attrName>
                                        </p:attrNameLst>
                                      </p:cBhvr>
                                      <p:tavLst>
                                        <p:tav tm="0">
                                          <p:val>
                                            <p:fltVal val="0"/>
                                          </p:val>
                                        </p:tav>
                                        <p:tav tm="100000">
                                          <p:val>
                                            <p:strVal val="#ppt_w"/>
                                          </p:val>
                                        </p:tav>
                                      </p:tavLst>
                                    </p:anim>
                                    <p:anim calcmode="lin" valueType="num">
                                      <p:cBhvr>
                                        <p:cTn id="16" dur="500" fill="hold"/>
                                        <p:tgtEl>
                                          <p:spTgt spid="63"/>
                                        </p:tgtEl>
                                        <p:attrNameLst>
                                          <p:attrName>ppt_h</p:attrName>
                                        </p:attrNameLst>
                                      </p:cBhvr>
                                      <p:tavLst>
                                        <p:tav tm="0">
                                          <p:val>
                                            <p:fltVal val="0"/>
                                          </p:val>
                                        </p:tav>
                                        <p:tav tm="100000">
                                          <p:val>
                                            <p:strVal val="#ppt_h"/>
                                          </p:val>
                                        </p:tav>
                                      </p:tavLst>
                                    </p:anim>
                                    <p:animEffect transition="in" filter="fade">
                                      <p:cBhvr>
                                        <p:cTn id="17" dur="500"/>
                                        <p:tgtEl>
                                          <p:spTgt spid="63"/>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fade">
                                      <p:cBhvr>
                                        <p:cTn id="21" dur="1000"/>
                                        <p:tgtEl>
                                          <p:spTgt spid="114"/>
                                        </p:tgtEl>
                                      </p:cBhvr>
                                    </p:animEffect>
                                    <p:anim calcmode="lin" valueType="num">
                                      <p:cBhvr>
                                        <p:cTn id="22" dur="1000" fill="hold"/>
                                        <p:tgtEl>
                                          <p:spTgt spid="114"/>
                                        </p:tgtEl>
                                        <p:attrNameLst>
                                          <p:attrName>ppt_x</p:attrName>
                                        </p:attrNameLst>
                                      </p:cBhvr>
                                      <p:tavLst>
                                        <p:tav tm="0">
                                          <p:val>
                                            <p:strVal val="#ppt_x"/>
                                          </p:val>
                                        </p:tav>
                                        <p:tav tm="100000">
                                          <p:val>
                                            <p:strVal val="#ppt_x"/>
                                          </p:val>
                                        </p:tav>
                                      </p:tavLst>
                                    </p:anim>
                                    <p:anim calcmode="lin" valueType="num">
                                      <p:cBhvr>
                                        <p:cTn id="23" dur="1000" fill="hold"/>
                                        <p:tgtEl>
                                          <p:spTgt spid="114"/>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randombar(horizontal)">
                                      <p:cBhvr>
                                        <p:cTn id="27" dur="500"/>
                                        <p:tgtEl>
                                          <p:spTgt spid="17"/>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 calcmode="lin" valueType="num">
                                      <p:cBhvr>
                                        <p:cTn id="31" dur="500" fill="hold"/>
                                        <p:tgtEl>
                                          <p:spTgt spid="64"/>
                                        </p:tgtEl>
                                        <p:attrNameLst>
                                          <p:attrName>ppt_w</p:attrName>
                                        </p:attrNameLst>
                                      </p:cBhvr>
                                      <p:tavLst>
                                        <p:tav tm="0">
                                          <p:val>
                                            <p:fltVal val="0"/>
                                          </p:val>
                                        </p:tav>
                                        <p:tav tm="100000">
                                          <p:val>
                                            <p:strVal val="#ppt_w"/>
                                          </p:val>
                                        </p:tav>
                                      </p:tavLst>
                                    </p:anim>
                                    <p:anim calcmode="lin" valueType="num">
                                      <p:cBhvr>
                                        <p:cTn id="32" dur="500" fill="hold"/>
                                        <p:tgtEl>
                                          <p:spTgt spid="64"/>
                                        </p:tgtEl>
                                        <p:attrNameLst>
                                          <p:attrName>ppt_h</p:attrName>
                                        </p:attrNameLst>
                                      </p:cBhvr>
                                      <p:tavLst>
                                        <p:tav tm="0">
                                          <p:val>
                                            <p:fltVal val="0"/>
                                          </p:val>
                                        </p:tav>
                                        <p:tav tm="100000">
                                          <p:val>
                                            <p:strVal val="#ppt_h"/>
                                          </p:val>
                                        </p:tav>
                                      </p:tavLst>
                                    </p:anim>
                                    <p:animEffect transition="in" filter="fade">
                                      <p:cBhvr>
                                        <p:cTn id="33" dur="500"/>
                                        <p:tgtEl>
                                          <p:spTgt spid="64"/>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15"/>
                                        </p:tgtEl>
                                        <p:attrNameLst>
                                          <p:attrName>style.visibility</p:attrName>
                                        </p:attrNameLst>
                                      </p:cBhvr>
                                      <p:to>
                                        <p:strVal val="visible"/>
                                      </p:to>
                                    </p:set>
                                    <p:animEffect transition="in" filter="fade">
                                      <p:cBhvr>
                                        <p:cTn id="37" dur="1000"/>
                                        <p:tgtEl>
                                          <p:spTgt spid="115"/>
                                        </p:tgtEl>
                                      </p:cBhvr>
                                    </p:animEffect>
                                    <p:anim calcmode="lin" valueType="num">
                                      <p:cBhvr>
                                        <p:cTn id="38" dur="1000" fill="hold"/>
                                        <p:tgtEl>
                                          <p:spTgt spid="115"/>
                                        </p:tgtEl>
                                        <p:attrNameLst>
                                          <p:attrName>ppt_x</p:attrName>
                                        </p:attrNameLst>
                                      </p:cBhvr>
                                      <p:tavLst>
                                        <p:tav tm="0">
                                          <p:val>
                                            <p:strVal val="#ppt_x"/>
                                          </p:val>
                                        </p:tav>
                                        <p:tav tm="100000">
                                          <p:val>
                                            <p:strVal val="#ppt_x"/>
                                          </p:val>
                                        </p:tav>
                                      </p:tavLst>
                                    </p:anim>
                                    <p:anim calcmode="lin" valueType="num">
                                      <p:cBhvr>
                                        <p:cTn id="39" dur="1000" fill="hold"/>
                                        <p:tgtEl>
                                          <p:spTgt spid="115"/>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14" presetClass="entr" presetSubtype="10" fill="hold"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randombar(horizontal)">
                                      <p:cBhvr>
                                        <p:cTn id="43" dur="500"/>
                                        <p:tgtEl>
                                          <p:spTgt spid="18"/>
                                        </p:tgtEl>
                                      </p:cBhvr>
                                    </p:animEffect>
                                  </p:childTnLst>
                                </p:cTn>
                              </p:par>
                            </p:childTnLst>
                          </p:cTn>
                        </p:par>
                        <p:par>
                          <p:cTn id="44" fill="hold">
                            <p:stCondLst>
                              <p:cond delay="5000"/>
                            </p:stCondLst>
                            <p:childTnLst>
                              <p:par>
                                <p:cTn id="45" presetID="53" presetClass="entr" presetSubtype="16"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116"/>
                                        </p:tgtEl>
                                        <p:attrNameLst>
                                          <p:attrName>style.visibility</p:attrName>
                                        </p:attrNameLst>
                                      </p:cBhvr>
                                      <p:to>
                                        <p:strVal val="visible"/>
                                      </p:to>
                                    </p:set>
                                    <p:animEffect transition="in" filter="fade">
                                      <p:cBhvr>
                                        <p:cTn id="53" dur="1000"/>
                                        <p:tgtEl>
                                          <p:spTgt spid="116"/>
                                        </p:tgtEl>
                                      </p:cBhvr>
                                    </p:animEffect>
                                    <p:anim calcmode="lin" valueType="num">
                                      <p:cBhvr>
                                        <p:cTn id="54" dur="1000" fill="hold"/>
                                        <p:tgtEl>
                                          <p:spTgt spid="116"/>
                                        </p:tgtEl>
                                        <p:attrNameLst>
                                          <p:attrName>ppt_x</p:attrName>
                                        </p:attrNameLst>
                                      </p:cBhvr>
                                      <p:tavLst>
                                        <p:tav tm="0">
                                          <p:val>
                                            <p:strVal val="#ppt_x"/>
                                          </p:val>
                                        </p:tav>
                                        <p:tav tm="100000">
                                          <p:val>
                                            <p:strVal val="#ppt_x"/>
                                          </p:val>
                                        </p:tav>
                                      </p:tavLst>
                                    </p:anim>
                                    <p:anim calcmode="lin" valueType="num">
                                      <p:cBhvr>
                                        <p:cTn id="55" dur="1000" fill="hold"/>
                                        <p:tgtEl>
                                          <p:spTgt spid="11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randombar(horizontal)">
                                      <p:cBhvr>
                                        <p:cTn id="59" dur="500"/>
                                        <p:tgtEl>
                                          <p:spTgt spid="28"/>
                                        </p:tgtEl>
                                      </p:cBhvr>
                                    </p:animEffect>
                                  </p:childTnLst>
                                </p:cTn>
                              </p:par>
                            </p:childTnLst>
                          </p:cTn>
                        </p:par>
                        <p:par>
                          <p:cTn id="60" fill="hold">
                            <p:stCondLst>
                              <p:cond delay="7000"/>
                            </p:stCondLst>
                            <p:childTnLst>
                              <p:par>
                                <p:cTn id="61" presetID="53" presetClass="entr" presetSubtype="16"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500" fill="hold"/>
                                        <p:tgtEl>
                                          <p:spTgt spid="56"/>
                                        </p:tgtEl>
                                        <p:attrNameLst>
                                          <p:attrName>ppt_w</p:attrName>
                                        </p:attrNameLst>
                                      </p:cBhvr>
                                      <p:tavLst>
                                        <p:tav tm="0">
                                          <p:val>
                                            <p:fltVal val="0"/>
                                          </p:val>
                                        </p:tav>
                                        <p:tav tm="100000">
                                          <p:val>
                                            <p:strVal val="#ppt_w"/>
                                          </p:val>
                                        </p:tav>
                                      </p:tavLst>
                                    </p:anim>
                                    <p:anim calcmode="lin" valueType="num">
                                      <p:cBhvr>
                                        <p:cTn id="64" dur="500" fill="hold"/>
                                        <p:tgtEl>
                                          <p:spTgt spid="56"/>
                                        </p:tgtEl>
                                        <p:attrNameLst>
                                          <p:attrName>ppt_h</p:attrName>
                                        </p:attrNameLst>
                                      </p:cBhvr>
                                      <p:tavLst>
                                        <p:tav tm="0">
                                          <p:val>
                                            <p:fltVal val="0"/>
                                          </p:val>
                                        </p:tav>
                                        <p:tav tm="100000">
                                          <p:val>
                                            <p:strVal val="#ppt_h"/>
                                          </p:val>
                                        </p:tav>
                                      </p:tavLst>
                                    </p:anim>
                                    <p:animEffect transition="in" filter="fade">
                                      <p:cBhvr>
                                        <p:cTn id="65" dur="500"/>
                                        <p:tgtEl>
                                          <p:spTgt spid="56"/>
                                        </p:tgtEl>
                                      </p:cBhvr>
                                    </p:animEffect>
                                  </p:childTnLst>
                                </p:cTn>
                              </p:par>
                            </p:childTnLst>
                          </p:cTn>
                        </p:par>
                        <p:par>
                          <p:cTn id="66" fill="hold">
                            <p:stCondLst>
                              <p:cond delay="7500"/>
                            </p:stCondLst>
                            <p:childTnLst>
                              <p:par>
                                <p:cTn id="67" presetID="42" presetClass="entr" presetSubtype="0" fill="hold" grpId="0" nodeType="afterEffect">
                                  <p:stCondLst>
                                    <p:cond delay="0"/>
                                  </p:stCondLst>
                                  <p:childTnLst>
                                    <p:set>
                                      <p:cBhvr>
                                        <p:cTn id="68" dur="1" fill="hold">
                                          <p:stCondLst>
                                            <p:cond delay="0"/>
                                          </p:stCondLst>
                                        </p:cTn>
                                        <p:tgtEl>
                                          <p:spTgt spid="117"/>
                                        </p:tgtEl>
                                        <p:attrNameLst>
                                          <p:attrName>style.visibility</p:attrName>
                                        </p:attrNameLst>
                                      </p:cBhvr>
                                      <p:to>
                                        <p:strVal val="visible"/>
                                      </p:to>
                                    </p:set>
                                    <p:animEffect transition="in" filter="fade">
                                      <p:cBhvr>
                                        <p:cTn id="69" dur="1000"/>
                                        <p:tgtEl>
                                          <p:spTgt spid="117"/>
                                        </p:tgtEl>
                                      </p:cBhvr>
                                    </p:animEffect>
                                    <p:anim calcmode="lin" valueType="num">
                                      <p:cBhvr>
                                        <p:cTn id="70" dur="1000" fill="hold"/>
                                        <p:tgtEl>
                                          <p:spTgt spid="117"/>
                                        </p:tgtEl>
                                        <p:attrNameLst>
                                          <p:attrName>ppt_x</p:attrName>
                                        </p:attrNameLst>
                                      </p:cBhvr>
                                      <p:tavLst>
                                        <p:tav tm="0">
                                          <p:val>
                                            <p:strVal val="#ppt_x"/>
                                          </p:val>
                                        </p:tav>
                                        <p:tav tm="100000">
                                          <p:val>
                                            <p:strVal val="#ppt_x"/>
                                          </p:val>
                                        </p:tav>
                                      </p:tavLst>
                                    </p:anim>
                                    <p:anim calcmode="lin" valueType="num">
                                      <p:cBhvr>
                                        <p:cTn id="71" dur="1000" fill="hold"/>
                                        <p:tgtEl>
                                          <p:spTgt spid="1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7" grpId="0" animBg="1"/>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1322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2018-02-04T19:03:03Z</dcterms:modified>
</cp:coreProperties>
</file>