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645466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5"/>
          <p:cNvSpPr>
            <a:spLocks/>
          </p:cNvSpPr>
          <p:nvPr/>
        </p:nvSpPr>
        <p:spPr bwMode="auto">
          <a:xfrm>
            <a:off x="5485197" y="4903608"/>
            <a:ext cx="1194633" cy="941597"/>
          </a:xfrm>
          <a:custGeom>
            <a:avLst/>
            <a:gdLst/>
            <a:ahLst/>
            <a:cxnLst>
              <a:cxn ang="0">
                <a:pos x="0" y="71"/>
              </a:cxn>
              <a:cxn ang="0">
                <a:pos x="7" y="91"/>
              </a:cxn>
              <a:cxn ang="0">
                <a:pos x="10" y="107"/>
              </a:cxn>
              <a:cxn ang="0">
                <a:pos x="23" y="100"/>
              </a:cxn>
              <a:cxn ang="0">
                <a:pos x="38" y="88"/>
              </a:cxn>
              <a:cxn ang="0">
                <a:pos x="58" y="88"/>
              </a:cxn>
              <a:cxn ang="0">
                <a:pos x="96" y="91"/>
              </a:cxn>
              <a:cxn ang="0">
                <a:pos x="123" y="98"/>
              </a:cxn>
              <a:cxn ang="0">
                <a:pos x="143" y="112"/>
              </a:cxn>
              <a:cxn ang="0">
                <a:pos x="150" y="124"/>
              </a:cxn>
              <a:cxn ang="0">
                <a:pos x="182" y="113"/>
              </a:cxn>
              <a:cxn ang="0">
                <a:pos x="197" y="98"/>
              </a:cxn>
              <a:cxn ang="0">
                <a:pos x="217" y="88"/>
              </a:cxn>
              <a:cxn ang="0">
                <a:pos x="232" y="89"/>
              </a:cxn>
              <a:cxn ang="0">
                <a:pos x="249" y="102"/>
              </a:cxn>
              <a:cxn ang="0">
                <a:pos x="261" y="119"/>
              </a:cxn>
              <a:cxn ang="0">
                <a:pos x="307" y="151"/>
              </a:cxn>
              <a:cxn ang="0">
                <a:pos x="314" y="184"/>
              </a:cxn>
              <a:cxn ang="0">
                <a:pos x="316" y="219"/>
              </a:cxn>
              <a:cxn ang="0">
                <a:pos x="326" y="228"/>
              </a:cxn>
              <a:cxn ang="0">
                <a:pos x="339" y="234"/>
              </a:cxn>
              <a:cxn ang="0">
                <a:pos x="337" y="257"/>
              </a:cxn>
              <a:cxn ang="0">
                <a:pos x="359" y="286"/>
              </a:cxn>
              <a:cxn ang="0">
                <a:pos x="369" y="284"/>
              </a:cxn>
              <a:cxn ang="0">
                <a:pos x="385" y="303"/>
              </a:cxn>
              <a:cxn ang="0">
                <a:pos x="401" y="321"/>
              </a:cxn>
              <a:cxn ang="0">
                <a:pos x="419" y="351"/>
              </a:cxn>
              <a:cxn ang="0">
                <a:pos x="459" y="382"/>
              </a:cxn>
              <a:cxn ang="0">
                <a:pos x="461" y="392"/>
              </a:cxn>
              <a:cxn ang="0">
                <a:pos x="465" y="398"/>
              </a:cxn>
              <a:cxn ang="0">
                <a:pos x="495" y="383"/>
              </a:cxn>
              <a:cxn ang="0">
                <a:pos x="502" y="339"/>
              </a:cxn>
              <a:cxn ang="0">
                <a:pos x="503" y="286"/>
              </a:cxn>
              <a:cxn ang="0">
                <a:pos x="491" y="242"/>
              </a:cxn>
              <a:cxn ang="0">
                <a:pos x="483" y="219"/>
              </a:cxn>
              <a:cxn ang="0">
                <a:pos x="455" y="175"/>
              </a:cxn>
              <a:cxn ang="0">
                <a:pos x="436" y="143"/>
              </a:cxn>
              <a:cxn ang="0">
                <a:pos x="441" y="135"/>
              </a:cxn>
              <a:cxn ang="0">
                <a:pos x="417" y="99"/>
              </a:cxn>
              <a:cxn ang="0">
                <a:pos x="396" y="66"/>
              </a:cxn>
              <a:cxn ang="0">
                <a:pos x="379" y="20"/>
              </a:cxn>
              <a:cxn ang="0">
                <a:pos x="368" y="50"/>
              </a:cxn>
              <a:cxn ang="0">
                <a:pos x="369" y="23"/>
              </a:cxn>
              <a:cxn ang="0">
                <a:pos x="375" y="0"/>
              </a:cxn>
              <a:cxn ang="0">
                <a:pos x="364" y="4"/>
              </a:cxn>
              <a:cxn ang="0">
                <a:pos x="350" y="3"/>
              </a:cxn>
              <a:cxn ang="0">
                <a:pos x="333" y="20"/>
              </a:cxn>
              <a:cxn ang="0">
                <a:pos x="219" y="41"/>
              </a:cxn>
              <a:cxn ang="0">
                <a:pos x="144" y="29"/>
              </a:cxn>
            </a:cxnLst>
            <a:rect l="0" t="0" r="r" b="b"/>
            <a:pathLst>
              <a:path w="505" h="398">
                <a:moveTo>
                  <a:pt x="144" y="29"/>
                </a:moveTo>
                <a:cubicBezTo>
                  <a:pt x="3" y="58"/>
                  <a:pt x="3" y="58"/>
                  <a:pt x="3" y="58"/>
                </a:cubicBezTo>
                <a:cubicBezTo>
                  <a:pt x="2" y="63"/>
                  <a:pt x="0" y="66"/>
                  <a:pt x="0" y="71"/>
                </a:cubicBezTo>
                <a:cubicBezTo>
                  <a:pt x="0" y="74"/>
                  <a:pt x="0" y="77"/>
                  <a:pt x="2" y="79"/>
                </a:cubicBezTo>
                <a:cubicBezTo>
                  <a:pt x="4" y="81"/>
                  <a:pt x="7" y="82"/>
                  <a:pt x="7" y="84"/>
                </a:cubicBezTo>
                <a:cubicBezTo>
                  <a:pt x="8" y="87"/>
                  <a:pt x="7" y="88"/>
                  <a:pt x="7" y="91"/>
                </a:cubicBezTo>
                <a:cubicBezTo>
                  <a:pt x="7" y="94"/>
                  <a:pt x="7" y="95"/>
                  <a:pt x="8" y="98"/>
                </a:cubicBezTo>
                <a:cubicBezTo>
                  <a:pt x="9" y="101"/>
                  <a:pt x="9" y="103"/>
                  <a:pt x="10" y="107"/>
                </a:cubicBezTo>
                <a:cubicBezTo>
                  <a:pt x="10" y="107"/>
                  <a:pt x="10" y="107"/>
                  <a:pt x="10" y="107"/>
                </a:cubicBezTo>
                <a:cubicBezTo>
                  <a:pt x="12" y="107"/>
                  <a:pt x="13" y="107"/>
                  <a:pt x="15" y="107"/>
                </a:cubicBezTo>
                <a:cubicBezTo>
                  <a:pt x="17" y="107"/>
                  <a:pt x="19" y="107"/>
                  <a:pt x="21" y="106"/>
                </a:cubicBezTo>
                <a:cubicBezTo>
                  <a:pt x="23" y="105"/>
                  <a:pt x="23" y="103"/>
                  <a:pt x="23" y="100"/>
                </a:cubicBezTo>
                <a:cubicBezTo>
                  <a:pt x="24" y="97"/>
                  <a:pt x="24" y="94"/>
                  <a:pt x="24" y="91"/>
                </a:cubicBezTo>
                <a:cubicBezTo>
                  <a:pt x="26" y="91"/>
                  <a:pt x="26" y="91"/>
                  <a:pt x="27" y="91"/>
                </a:cubicBezTo>
                <a:cubicBezTo>
                  <a:pt x="32" y="91"/>
                  <a:pt x="34" y="88"/>
                  <a:pt x="38" y="88"/>
                </a:cubicBezTo>
                <a:cubicBezTo>
                  <a:pt x="40" y="88"/>
                  <a:pt x="40" y="90"/>
                  <a:pt x="42" y="90"/>
                </a:cubicBezTo>
                <a:cubicBezTo>
                  <a:pt x="44" y="91"/>
                  <a:pt x="46" y="91"/>
                  <a:pt x="48" y="91"/>
                </a:cubicBezTo>
                <a:cubicBezTo>
                  <a:pt x="52" y="91"/>
                  <a:pt x="54" y="90"/>
                  <a:pt x="58" y="88"/>
                </a:cubicBezTo>
                <a:cubicBezTo>
                  <a:pt x="63" y="86"/>
                  <a:pt x="67" y="84"/>
                  <a:pt x="73" y="84"/>
                </a:cubicBezTo>
                <a:cubicBezTo>
                  <a:pt x="79" y="84"/>
                  <a:pt x="82" y="88"/>
                  <a:pt x="88" y="90"/>
                </a:cubicBezTo>
                <a:cubicBezTo>
                  <a:pt x="91" y="91"/>
                  <a:pt x="93" y="90"/>
                  <a:pt x="96" y="91"/>
                </a:cubicBezTo>
                <a:cubicBezTo>
                  <a:pt x="100" y="91"/>
                  <a:pt x="103" y="93"/>
                  <a:pt x="107" y="94"/>
                </a:cubicBezTo>
                <a:cubicBezTo>
                  <a:pt x="118" y="93"/>
                  <a:pt x="118" y="93"/>
                  <a:pt x="118" y="93"/>
                </a:cubicBezTo>
                <a:cubicBezTo>
                  <a:pt x="121" y="94"/>
                  <a:pt x="122" y="95"/>
                  <a:pt x="123" y="98"/>
                </a:cubicBezTo>
                <a:cubicBezTo>
                  <a:pt x="124" y="100"/>
                  <a:pt x="124" y="102"/>
                  <a:pt x="125" y="104"/>
                </a:cubicBezTo>
                <a:cubicBezTo>
                  <a:pt x="128" y="107"/>
                  <a:pt x="131" y="107"/>
                  <a:pt x="135" y="108"/>
                </a:cubicBezTo>
                <a:cubicBezTo>
                  <a:pt x="139" y="109"/>
                  <a:pt x="141" y="110"/>
                  <a:pt x="143" y="112"/>
                </a:cubicBezTo>
                <a:cubicBezTo>
                  <a:pt x="144" y="115"/>
                  <a:pt x="144" y="118"/>
                  <a:pt x="146" y="120"/>
                </a:cubicBezTo>
                <a:cubicBezTo>
                  <a:pt x="148" y="122"/>
                  <a:pt x="150" y="123"/>
                  <a:pt x="152" y="124"/>
                </a:cubicBezTo>
                <a:cubicBezTo>
                  <a:pt x="150" y="124"/>
                  <a:pt x="150" y="124"/>
                  <a:pt x="150" y="124"/>
                </a:cubicBezTo>
                <a:cubicBezTo>
                  <a:pt x="156" y="123"/>
                  <a:pt x="161" y="121"/>
                  <a:pt x="166" y="118"/>
                </a:cubicBezTo>
                <a:cubicBezTo>
                  <a:pt x="169" y="117"/>
                  <a:pt x="171" y="116"/>
                  <a:pt x="174" y="115"/>
                </a:cubicBezTo>
                <a:cubicBezTo>
                  <a:pt x="177" y="114"/>
                  <a:pt x="180" y="115"/>
                  <a:pt x="182" y="113"/>
                </a:cubicBezTo>
                <a:cubicBezTo>
                  <a:pt x="184" y="111"/>
                  <a:pt x="185" y="107"/>
                  <a:pt x="188" y="106"/>
                </a:cubicBezTo>
                <a:cubicBezTo>
                  <a:pt x="190" y="105"/>
                  <a:pt x="193" y="106"/>
                  <a:pt x="195" y="104"/>
                </a:cubicBezTo>
                <a:cubicBezTo>
                  <a:pt x="197" y="103"/>
                  <a:pt x="197" y="101"/>
                  <a:pt x="197" y="98"/>
                </a:cubicBezTo>
                <a:cubicBezTo>
                  <a:pt x="197" y="95"/>
                  <a:pt x="197" y="93"/>
                  <a:pt x="197" y="90"/>
                </a:cubicBezTo>
                <a:cubicBezTo>
                  <a:pt x="201" y="90"/>
                  <a:pt x="203" y="88"/>
                  <a:pt x="207" y="88"/>
                </a:cubicBezTo>
                <a:cubicBezTo>
                  <a:pt x="217" y="88"/>
                  <a:pt x="217" y="88"/>
                  <a:pt x="217" y="88"/>
                </a:cubicBezTo>
                <a:cubicBezTo>
                  <a:pt x="218" y="88"/>
                  <a:pt x="219" y="89"/>
                  <a:pt x="221" y="89"/>
                </a:cubicBezTo>
                <a:cubicBezTo>
                  <a:pt x="222" y="89"/>
                  <a:pt x="223" y="87"/>
                  <a:pt x="224" y="87"/>
                </a:cubicBezTo>
                <a:cubicBezTo>
                  <a:pt x="227" y="87"/>
                  <a:pt x="229" y="89"/>
                  <a:pt x="232" y="89"/>
                </a:cubicBezTo>
                <a:cubicBezTo>
                  <a:pt x="235" y="90"/>
                  <a:pt x="238" y="89"/>
                  <a:pt x="240" y="91"/>
                </a:cubicBezTo>
                <a:cubicBezTo>
                  <a:pt x="240" y="92"/>
                  <a:pt x="240" y="92"/>
                  <a:pt x="241" y="93"/>
                </a:cubicBezTo>
                <a:cubicBezTo>
                  <a:pt x="244" y="96"/>
                  <a:pt x="246" y="98"/>
                  <a:pt x="249" y="102"/>
                </a:cubicBezTo>
                <a:cubicBezTo>
                  <a:pt x="251" y="105"/>
                  <a:pt x="253" y="107"/>
                  <a:pt x="254" y="111"/>
                </a:cubicBezTo>
                <a:cubicBezTo>
                  <a:pt x="255" y="113"/>
                  <a:pt x="254" y="114"/>
                  <a:pt x="254" y="115"/>
                </a:cubicBezTo>
                <a:cubicBezTo>
                  <a:pt x="255" y="118"/>
                  <a:pt x="258" y="118"/>
                  <a:pt x="261" y="119"/>
                </a:cubicBezTo>
                <a:cubicBezTo>
                  <a:pt x="263" y="120"/>
                  <a:pt x="265" y="121"/>
                  <a:pt x="267" y="123"/>
                </a:cubicBezTo>
                <a:cubicBezTo>
                  <a:pt x="277" y="128"/>
                  <a:pt x="284" y="131"/>
                  <a:pt x="294" y="136"/>
                </a:cubicBezTo>
                <a:cubicBezTo>
                  <a:pt x="301" y="140"/>
                  <a:pt x="304" y="144"/>
                  <a:pt x="307" y="151"/>
                </a:cubicBezTo>
                <a:cubicBezTo>
                  <a:pt x="308" y="154"/>
                  <a:pt x="311" y="155"/>
                  <a:pt x="311" y="159"/>
                </a:cubicBezTo>
                <a:cubicBezTo>
                  <a:pt x="311" y="169"/>
                  <a:pt x="311" y="169"/>
                  <a:pt x="311" y="169"/>
                </a:cubicBezTo>
                <a:cubicBezTo>
                  <a:pt x="311" y="175"/>
                  <a:pt x="314" y="178"/>
                  <a:pt x="314" y="184"/>
                </a:cubicBezTo>
                <a:cubicBezTo>
                  <a:pt x="314" y="191"/>
                  <a:pt x="313" y="195"/>
                  <a:pt x="313" y="201"/>
                </a:cubicBezTo>
                <a:cubicBezTo>
                  <a:pt x="313" y="204"/>
                  <a:pt x="313" y="204"/>
                  <a:pt x="313" y="204"/>
                </a:cubicBezTo>
                <a:cubicBezTo>
                  <a:pt x="313" y="210"/>
                  <a:pt x="315" y="213"/>
                  <a:pt x="316" y="219"/>
                </a:cubicBezTo>
                <a:cubicBezTo>
                  <a:pt x="316" y="222"/>
                  <a:pt x="317" y="224"/>
                  <a:pt x="318" y="226"/>
                </a:cubicBezTo>
                <a:cubicBezTo>
                  <a:pt x="319" y="228"/>
                  <a:pt x="318" y="230"/>
                  <a:pt x="320" y="230"/>
                </a:cubicBezTo>
                <a:cubicBezTo>
                  <a:pt x="323" y="230"/>
                  <a:pt x="325" y="230"/>
                  <a:pt x="326" y="228"/>
                </a:cubicBezTo>
                <a:cubicBezTo>
                  <a:pt x="327" y="226"/>
                  <a:pt x="327" y="224"/>
                  <a:pt x="328" y="222"/>
                </a:cubicBezTo>
                <a:cubicBezTo>
                  <a:pt x="332" y="223"/>
                  <a:pt x="335" y="223"/>
                  <a:pt x="338" y="226"/>
                </a:cubicBezTo>
                <a:cubicBezTo>
                  <a:pt x="339" y="229"/>
                  <a:pt x="339" y="231"/>
                  <a:pt x="339" y="234"/>
                </a:cubicBezTo>
                <a:cubicBezTo>
                  <a:pt x="339" y="238"/>
                  <a:pt x="338" y="241"/>
                  <a:pt x="337" y="244"/>
                </a:cubicBezTo>
                <a:cubicBezTo>
                  <a:pt x="335" y="247"/>
                  <a:pt x="333" y="248"/>
                  <a:pt x="333" y="252"/>
                </a:cubicBezTo>
                <a:cubicBezTo>
                  <a:pt x="333" y="254"/>
                  <a:pt x="335" y="255"/>
                  <a:pt x="337" y="257"/>
                </a:cubicBezTo>
                <a:cubicBezTo>
                  <a:pt x="338" y="259"/>
                  <a:pt x="339" y="260"/>
                  <a:pt x="339" y="263"/>
                </a:cubicBezTo>
                <a:cubicBezTo>
                  <a:pt x="341" y="268"/>
                  <a:pt x="342" y="270"/>
                  <a:pt x="344" y="274"/>
                </a:cubicBezTo>
                <a:cubicBezTo>
                  <a:pt x="348" y="280"/>
                  <a:pt x="353" y="282"/>
                  <a:pt x="359" y="286"/>
                </a:cubicBezTo>
                <a:cubicBezTo>
                  <a:pt x="361" y="287"/>
                  <a:pt x="362" y="289"/>
                  <a:pt x="365" y="290"/>
                </a:cubicBezTo>
                <a:cubicBezTo>
                  <a:pt x="366" y="289"/>
                  <a:pt x="366" y="287"/>
                  <a:pt x="368" y="285"/>
                </a:cubicBezTo>
                <a:cubicBezTo>
                  <a:pt x="368" y="284"/>
                  <a:pt x="369" y="284"/>
                  <a:pt x="369" y="284"/>
                </a:cubicBezTo>
                <a:cubicBezTo>
                  <a:pt x="375" y="284"/>
                  <a:pt x="375" y="284"/>
                  <a:pt x="375" y="284"/>
                </a:cubicBezTo>
                <a:cubicBezTo>
                  <a:pt x="376" y="289"/>
                  <a:pt x="377" y="291"/>
                  <a:pt x="379" y="296"/>
                </a:cubicBezTo>
                <a:cubicBezTo>
                  <a:pt x="381" y="299"/>
                  <a:pt x="382" y="302"/>
                  <a:pt x="385" y="303"/>
                </a:cubicBezTo>
                <a:cubicBezTo>
                  <a:pt x="389" y="305"/>
                  <a:pt x="391" y="305"/>
                  <a:pt x="395" y="307"/>
                </a:cubicBezTo>
                <a:cubicBezTo>
                  <a:pt x="394" y="309"/>
                  <a:pt x="392" y="310"/>
                  <a:pt x="392" y="313"/>
                </a:cubicBezTo>
                <a:cubicBezTo>
                  <a:pt x="392" y="318"/>
                  <a:pt x="398" y="318"/>
                  <a:pt x="401" y="321"/>
                </a:cubicBezTo>
                <a:cubicBezTo>
                  <a:pt x="405" y="325"/>
                  <a:pt x="405" y="328"/>
                  <a:pt x="407" y="333"/>
                </a:cubicBezTo>
                <a:cubicBezTo>
                  <a:pt x="408" y="338"/>
                  <a:pt x="409" y="342"/>
                  <a:pt x="412" y="346"/>
                </a:cubicBezTo>
                <a:cubicBezTo>
                  <a:pt x="413" y="349"/>
                  <a:pt x="416" y="350"/>
                  <a:pt x="419" y="351"/>
                </a:cubicBezTo>
                <a:cubicBezTo>
                  <a:pt x="426" y="353"/>
                  <a:pt x="430" y="356"/>
                  <a:pt x="434" y="361"/>
                </a:cubicBezTo>
                <a:cubicBezTo>
                  <a:pt x="437" y="364"/>
                  <a:pt x="437" y="366"/>
                  <a:pt x="440" y="368"/>
                </a:cubicBezTo>
                <a:cubicBezTo>
                  <a:pt x="447" y="374"/>
                  <a:pt x="450" y="382"/>
                  <a:pt x="459" y="382"/>
                </a:cubicBezTo>
                <a:cubicBezTo>
                  <a:pt x="460" y="382"/>
                  <a:pt x="461" y="381"/>
                  <a:pt x="461" y="381"/>
                </a:cubicBezTo>
                <a:cubicBezTo>
                  <a:pt x="463" y="382"/>
                  <a:pt x="465" y="383"/>
                  <a:pt x="465" y="385"/>
                </a:cubicBezTo>
                <a:cubicBezTo>
                  <a:pt x="465" y="388"/>
                  <a:pt x="464" y="391"/>
                  <a:pt x="461" y="392"/>
                </a:cubicBezTo>
                <a:cubicBezTo>
                  <a:pt x="460" y="392"/>
                  <a:pt x="458" y="392"/>
                  <a:pt x="457" y="392"/>
                </a:cubicBezTo>
                <a:cubicBezTo>
                  <a:pt x="456" y="392"/>
                  <a:pt x="456" y="393"/>
                  <a:pt x="455" y="393"/>
                </a:cubicBezTo>
                <a:cubicBezTo>
                  <a:pt x="458" y="397"/>
                  <a:pt x="461" y="398"/>
                  <a:pt x="465" y="398"/>
                </a:cubicBezTo>
                <a:cubicBezTo>
                  <a:pt x="471" y="398"/>
                  <a:pt x="472" y="390"/>
                  <a:pt x="478" y="390"/>
                </a:cubicBezTo>
                <a:cubicBezTo>
                  <a:pt x="481" y="390"/>
                  <a:pt x="483" y="391"/>
                  <a:pt x="486" y="391"/>
                </a:cubicBezTo>
                <a:cubicBezTo>
                  <a:pt x="491" y="391"/>
                  <a:pt x="493" y="387"/>
                  <a:pt x="495" y="383"/>
                </a:cubicBezTo>
                <a:cubicBezTo>
                  <a:pt x="498" y="378"/>
                  <a:pt x="499" y="375"/>
                  <a:pt x="500" y="370"/>
                </a:cubicBezTo>
                <a:cubicBezTo>
                  <a:pt x="498" y="359"/>
                  <a:pt x="498" y="359"/>
                  <a:pt x="498" y="359"/>
                </a:cubicBezTo>
                <a:cubicBezTo>
                  <a:pt x="499" y="351"/>
                  <a:pt x="501" y="347"/>
                  <a:pt x="502" y="339"/>
                </a:cubicBezTo>
                <a:cubicBezTo>
                  <a:pt x="504" y="329"/>
                  <a:pt x="504" y="323"/>
                  <a:pt x="505" y="314"/>
                </a:cubicBezTo>
                <a:cubicBezTo>
                  <a:pt x="502" y="293"/>
                  <a:pt x="502" y="293"/>
                  <a:pt x="502" y="293"/>
                </a:cubicBezTo>
                <a:cubicBezTo>
                  <a:pt x="503" y="291"/>
                  <a:pt x="503" y="289"/>
                  <a:pt x="503" y="286"/>
                </a:cubicBezTo>
                <a:cubicBezTo>
                  <a:pt x="504" y="282"/>
                  <a:pt x="505" y="279"/>
                  <a:pt x="505" y="275"/>
                </a:cubicBezTo>
                <a:cubicBezTo>
                  <a:pt x="505" y="267"/>
                  <a:pt x="504" y="263"/>
                  <a:pt x="500" y="256"/>
                </a:cubicBezTo>
                <a:cubicBezTo>
                  <a:pt x="496" y="251"/>
                  <a:pt x="495" y="248"/>
                  <a:pt x="491" y="242"/>
                </a:cubicBezTo>
                <a:cubicBezTo>
                  <a:pt x="490" y="240"/>
                  <a:pt x="488" y="238"/>
                  <a:pt x="488" y="236"/>
                </a:cubicBezTo>
                <a:cubicBezTo>
                  <a:pt x="488" y="234"/>
                  <a:pt x="490" y="233"/>
                  <a:pt x="490" y="232"/>
                </a:cubicBezTo>
                <a:cubicBezTo>
                  <a:pt x="490" y="226"/>
                  <a:pt x="486" y="224"/>
                  <a:pt x="483" y="219"/>
                </a:cubicBezTo>
                <a:cubicBezTo>
                  <a:pt x="481" y="216"/>
                  <a:pt x="480" y="215"/>
                  <a:pt x="478" y="211"/>
                </a:cubicBezTo>
                <a:cubicBezTo>
                  <a:pt x="472" y="203"/>
                  <a:pt x="469" y="197"/>
                  <a:pt x="465" y="188"/>
                </a:cubicBezTo>
                <a:cubicBezTo>
                  <a:pt x="462" y="182"/>
                  <a:pt x="459" y="180"/>
                  <a:pt x="455" y="175"/>
                </a:cubicBezTo>
                <a:cubicBezTo>
                  <a:pt x="453" y="171"/>
                  <a:pt x="452" y="169"/>
                  <a:pt x="450" y="165"/>
                </a:cubicBezTo>
                <a:cubicBezTo>
                  <a:pt x="447" y="160"/>
                  <a:pt x="445" y="156"/>
                  <a:pt x="442" y="152"/>
                </a:cubicBezTo>
                <a:cubicBezTo>
                  <a:pt x="440" y="148"/>
                  <a:pt x="437" y="147"/>
                  <a:pt x="436" y="143"/>
                </a:cubicBezTo>
                <a:cubicBezTo>
                  <a:pt x="443" y="143"/>
                  <a:pt x="446" y="146"/>
                  <a:pt x="453" y="149"/>
                </a:cubicBezTo>
                <a:cubicBezTo>
                  <a:pt x="452" y="146"/>
                  <a:pt x="451" y="144"/>
                  <a:pt x="449" y="141"/>
                </a:cubicBezTo>
                <a:cubicBezTo>
                  <a:pt x="446" y="138"/>
                  <a:pt x="444" y="138"/>
                  <a:pt x="441" y="135"/>
                </a:cubicBezTo>
                <a:cubicBezTo>
                  <a:pt x="439" y="133"/>
                  <a:pt x="438" y="131"/>
                  <a:pt x="436" y="129"/>
                </a:cubicBezTo>
                <a:cubicBezTo>
                  <a:pt x="433" y="125"/>
                  <a:pt x="430" y="123"/>
                  <a:pt x="427" y="119"/>
                </a:cubicBezTo>
                <a:cubicBezTo>
                  <a:pt x="423" y="111"/>
                  <a:pt x="422" y="106"/>
                  <a:pt x="417" y="99"/>
                </a:cubicBezTo>
                <a:cubicBezTo>
                  <a:pt x="413" y="94"/>
                  <a:pt x="409" y="92"/>
                  <a:pt x="405" y="86"/>
                </a:cubicBezTo>
                <a:cubicBezTo>
                  <a:pt x="402" y="81"/>
                  <a:pt x="402" y="77"/>
                  <a:pt x="399" y="72"/>
                </a:cubicBezTo>
                <a:cubicBezTo>
                  <a:pt x="399" y="69"/>
                  <a:pt x="397" y="68"/>
                  <a:pt x="396" y="66"/>
                </a:cubicBezTo>
                <a:cubicBezTo>
                  <a:pt x="393" y="58"/>
                  <a:pt x="392" y="53"/>
                  <a:pt x="389" y="45"/>
                </a:cubicBezTo>
                <a:cubicBezTo>
                  <a:pt x="388" y="42"/>
                  <a:pt x="386" y="40"/>
                  <a:pt x="385" y="37"/>
                </a:cubicBezTo>
                <a:cubicBezTo>
                  <a:pt x="382" y="30"/>
                  <a:pt x="382" y="26"/>
                  <a:pt x="379" y="20"/>
                </a:cubicBezTo>
                <a:cubicBezTo>
                  <a:pt x="372" y="28"/>
                  <a:pt x="372" y="36"/>
                  <a:pt x="372" y="46"/>
                </a:cubicBezTo>
                <a:cubicBezTo>
                  <a:pt x="372" y="54"/>
                  <a:pt x="373" y="58"/>
                  <a:pt x="372" y="66"/>
                </a:cubicBezTo>
                <a:cubicBezTo>
                  <a:pt x="370" y="60"/>
                  <a:pt x="370" y="56"/>
                  <a:pt x="368" y="50"/>
                </a:cubicBezTo>
                <a:cubicBezTo>
                  <a:pt x="367" y="43"/>
                  <a:pt x="363" y="40"/>
                  <a:pt x="363" y="34"/>
                </a:cubicBezTo>
                <a:cubicBezTo>
                  <a:pt x="363" y="30"/>
                  <a:pt x="364" y="27"/>
                  <a:pt x="367" y="24"/>
                </a:cubicBezTo>
                <a:cubicBezTo>
                  <a:pt x="368" y="24"/>
                  <a:pt x="368" y="24"/>
                  <a:pt x="369" y="23"/>
                </a:cubicBezTo>
                <a:cubicBezTo>
                  <a:pt x="371" y="22"/>
                  <a:pt x="371" y="20"/>
                  <a:pt x="372" y="18"/>
                </a:cubicBezTo>
                <a:cubicBezTo>
                  <a:pt x="374" y="16"/>
                  <a:pt x="376" y="15"/>
                  <a:pt x="376" y="12"/>
                </a:cubicBezTo>
                <a:cubicBezTo>
                  <a:pt x="376" y="8"/>
                  <a:pt x="376" y="4"/>
                  <a:pt x="375" y="0"/>
                </a:cubicBezTo>
                <a:cubicBezTo>
                  <a:pt x="375" y="0"/>
                  <a:pt x="375" y="0"/>
                  <a:pt x="375" y="0"/>
                </a:cubicBezTo>
                <a:cubicBezTo>
                  <a:pt x="373" y="1"/>
                  <a:pt x="370" y="2"/>
                  <a:pt x="368" y="2"/>
                </a:cubicBezTo>
                <a:cubicBezTo>
                  <a:pt x="366" y="3"/>
                  <a:pt x="365" y="4"/>
                  <a:pt x="364" y="4"/>
                </a:cubicBezTo>
                <a:cubicBezTo>
                  <a:pt x="362" y="4"/>
                  <a:pt x="361" y="3"/>
                  <a:pt x="360" y="3"/>
                </a:cubicBezTo>
                <a:cubicBezTo>
                  <a:pt x="358" y="3"/>
                  <a:pt x="357" y="4"/>
                  <a:pt x="356" y="4"/>
                </a:cubicBezTo>
                <a:cubicBezTo>
                  <a:pt x="354" y="4"/>
                  <a:pt x="352" y="3"/>
                  <a:pt x="350" y="3"/>
                </a:cubicBezTo>
                <a:cubicBezTo>
                  <a:pt x="349" y="3"/>
                  <a:pt x="349" y="2"/>
                  <a:pt x="348" y="2"/>
                </a:cubicBezTo>
                <a:cubicBezTo>
                  <a:pt x="342" y="2"/>
                  <a:pt x="339" y="7"/>
                  <a:pt x="337" y="12"/>
                </a:cubicBezTo>
                <a:cubicBezTo>
                  <a:pt x="335" y="15"/>
                  <a:pt x="333" y="16"/>
                  <a:pt x="333" y="20"/>
                </a:cubicBezTo>
                <a:cubicBezTo>
                  <a:pt x="333" y="36"/>
                  <a:pt x="333" y="36"/>
                  <a:pt x="333" y="36"/>
                </a:cubicBezTo>
                <a:cubicBezTo>
                  <a:pt x="327" y="35"/>
                  <a:pt x="323" y="31"/>
                  <a:pt x="318" y="27"/>
                </a:cubicBezTo>
                <a:cubicBezTo>
                  <a:pt x="219" y="41"/>
                  <a:pt x="219" y="41"/>
                  <a:pt x="219" y="41"/>
                </a:cubicBezTo>
                <a:cubicBezTo>
                  <a:pt x="181" y="43"/>
                  <a:pt x="181" y="43"/>
                  <a:pt x="181" y="43"/>
                </a:cubicBezTo>
                <a:cubicBezTo>
                  <a:pt x="174" y="40"/>
                  <a:pt x="169" y="40"/>
                  <a:pt x="162" y="37"/>
                </a:cubicBezTo>
                <a:cubicBezTo>
                  <a:pt x="155" y="34"/>
                  <a:pt x="151" y="31"/>
                  <a:pt x="144" y="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 name="Freeform 6"/>
          <p:cNvSpPr>
            <a:spLocks/>
          </p:cNvSpPr>
          <p:nvPr/>
        </p:nvSpPr>
        <p:spPr bwMode="auto">
          <a:xfrm>
            <a:off x="5679842" y="4241815"/>
            <a:ext cx="720185" cy="763982"/>
          </a:xfrm>
          <a:custGeom>
            <a:avLst/>
            <a:gdLst/>
            <a:ahLst/>
            <a:cxnLst>
              <a:cxn ang="0">
                <a:pos x="79" y="317"/>
              </a:cxn>
              <a:cxn ang="0">
                <a:pos x="136" y="321"/>
              </a:cxn>
              <a:cxn ang="0">
                <a:pos x="250" y="316"/>
              </a:cxn>
              <a:cxn ang="0">
                <a:pos x="254" y="292"/>
              </a:cxn>
              <a:cxn ang="0">
                <a:pos x="267" y="283"/>
              </a:cxn>
              <a:cxn ang="0">
                <a:pos x="277" y="283"/>
              </a:cxn>
              <a:cxn ang="0">
                <a:pos x="285" y="282"/>
              </a:cxn>
              <a:cxn ang="0">
                <a:pos x="292" y="280"/>
              </a:cxn>
              <a:cxn ang="0">
                <a:pos x="290" y="264"/>
              </a:cxn>
              <a:cxn ang="0">
                <a:pos x="286" y="252"/>
              </a:cxn>
              <a:cxn ang="0">
                <a:pos x="289" y="232"/>
              </a:cxn>
              <a:cxn ang="0">
                <a:pos x="293" y="206"/>
              </a:cxn>
              <a:cxn ang="0">
                <a:pos x="304" y="182"/>
              </a:cxn>
              <a:cxn ang="0">
                <a:pos x="303" y="177"/>
              </a:cxn>
              <a:cxn ang="0">
                <a:pos x="291" y="172"/>
              </a:cxn>
              <a:cxn ang="0">
                <a:pos x="274" y="148"/>
              </a:cxn>
              <a:cxn ang="0">
                <a:pos x="258" y="117"/>
              </a:cxn>
              <a:cxn ang="0">
                <a:pos x="241" y="104"/>
              </a:cxn>
              <a:cxn ang="0">
                <a:pos x="226" y="91"/>
              </a:cxn>
              <a:cxn ang="0">
                <a:pos x="174" y="59"/>
              </a:cxn>
              <a:cxn ang="0">
                <a:pos x="153" y="35"/>
              </a:cxn>
              <a:cxn ang="0">
                <a:pos x="135" y="21"/>
              </a:cxn>
              <a:cxn ang="0">
                <a:pos x="137" y="0"/>
              </a:cxn>
              <a:cxn ang="0">
                <a:pos x="63" y="18"/>
              </a:cxn>
              <a:cxn ang="0">
                <a:pos x="1" y="34"/>
              </a:cxn>
              <a:cxn ang="0">
                <a:pos x="39" y="153"/>
              </a:cxn>
              <a:cxn ang="0">
                <a:pos x="43" y="176"/>
              </a:cxn>
              <a:cxn ang="0">
                <a:pos x="47" y="191"/>
              </a:cxn>
              <a:cxn ang="0">
                <a:pos x="58" y="198"/>
              </a:cxn>
              <a:cxn ang="0">
                <a:pos x="67" y="213"/>
              </a:cxn>
              <a:cxn ang="0">
                <a:pos x="60" y="223"/>
              </a:cxn>
              <a:cxn ang="0">
                <a:pos x="57" y="246"/>
              </a:cxn>
              <a:cxn ang="0">
                <a:pos x="61" y="309"/>
              </a:cxn>
            </a:cxnLst>
            <a:rect l="0" t="0" r="r" b="b"/>
            <a:pathLst>
              <a:path w="304" h="323">
                <a:moveTo>
                  <a:pt x="61" y="309"/>
                </a:moveTo>
                <a:cubicBezTo>
                  <a:pt x="68" y="311"/>
                  <a:pt x="72" y="314"/>
                  <a:pt x="79" y="317"/>
                </a:cubicBezTo>
                <a:cubicBezTo>
                  <a:pt x="86" y="320"/>
                  <a:pt x="91" y="320"/>
                  <a:pt x="98" y="323"/>
                </a:cubicBezTo>
                <a:cubicBezTo>
                  <a:pt x="136" y="321"/>
                  <a:pt x="136" y="321"/>
                  <a:pt x="136" y="321"/>
                </a:cubicBezTo>
                <a:cubicBezTo>
                  <a:pt x="235" y="307"/>
                  <a:pt x="235" y="307"/>
                  <a:pt x="235" y="307"/>
                </a:cubicBezTo>
                <a:cubicBezTo>
                  <a:pt x="240" y="311"/>
                  <a:pt x="244" y="315"/>
                  <a:pt x="250" y="316"/>
                </a:cubicBezTo>
                <a:cubicBezTo>
                  <a:pt x="250" y="300"/>
                  <a:pt x="250" y="300"/>
                  <a:pt x="250" y="300"/>
                </a:cubicBezTo>
                <a:cubicBezTo>
                  <a:pt x="250" y="296"/>
                  <a:pt x="252" y="295"/>
                  <a:pt x="254" y="292"/>
                </a:cubicBezTo>
                <a:cubicBezTo>
                  <a:pt x="256" y="287"/>
                  <a:pt x="259" y="282"/>
                  <a:pt x="265" y="282"/>
                </a:cubicBezTo>
                <a:cubicBezTo>
                  <a:pt x="266" y="282"/>
                  <a:pt x="266" y="283"/>
                  <a:pt x="267" y="283"/>
                </a:cubicBezTo>
                <a:cubicBezTo>
                  <a:pt x="269" y="283"/>
                  <a:pt x="271" y="284"/>
                  <a:pt x="273" y="284"/>
                </a:cubicBezTo>
                <a:cubicBezTo>
                  <a:pt x="274" y="284"/>
                  <a:pt x="275" y="283"/>
                  <a:pt x="277" y="283"/>
                </a:cubicBezTo>
                <a:cubicBezTo>
                  <a:pt x="278" y="283"/>
                  <a:pt x="279" y="284"/>
                  <a:pt x="281" y="284"/>
                </a:cubicBezTo>
                <a:cubicBezTo>
                  <a:pt x="282" y="284"/>
                  <a:pt x="283" y="283"/>
                  <a:pt x="285" y="282"/>
                </a:cubicBezTo>
                <a:cubicBezTo>
                  <a:pt x="287" y="282"/>
                  <a:pt x="290" y="281"/>
                  <a:pt x="292" y="280"/>
                </a:cubicBezTo>
                <a:cubicBezTo>
                  <a:pt x="292" y="280"/>
                  <a:pt x="292" y="280"/>
                  <a:pt x="292" y="280"/>
                </a:cubicBezTo>
                <a:cubicBezTo>
                  <a:pt x="292" y="278"/>
                  <a:pt x="292" y="276"/>
                  <a:pt x="291" y="274"/>
                </a:cubicBezTo>
                <a:cubicBezTo>
                  <a:pt x="291" y="270"/>
                  <a:pt x="290" y="268"/>
                  <a:pt x="290" y="264"/>
                </a:cubicBezTo>
                <a:cubicBezTo>
                  <a:pt x="289" y="261"/>
                  <a:pt x="289" y="259"/>
                  <a:pt x="289" y="256"/>
                </a:cubicBezTo>
                <a:cubicBezTo>
                  <a:pt x="289" y="254"/>
                  <a:pt x="286" y="254"/>
                  <a:pt x="286" y="252"/>
                </a:cubicBezTo>
                <a:cubicBezTo>
                  <a:pt x="286" y="246"/>
                  <a:pt x="290" y="244"/>
                  <a:pt x="290" y="239"/>
                </a:cubicBezTo>
                <a:cubicBezTo>
                  <a:pt x="290" y="236"/>
                  <a:pt x="289" y="235"/>
                  <a:pt x="289" y="232"/>
                </a:cubicBezTo>
                <a:cubicBezTo>
                  <a:pt x="289" y="229"/>
                  <a:pt x="290" y="227"/>
                  <a:pt x="291" y="224"/>
                </a:cubicBezTo>
                <a:cubicBezTo>
                  <a:pt x="292" y="217"/>
                  <a:pt x="291" y="213"/>
                  <a:pt x="293" y="206"/>
                </a:cubicBezTo>
                <a:cubicBezTo>
                  <a:pt x="294" y="201"/>
                  <a:pt x="296" y="198"/>
                  <a:pt x="297" y="193"/>
                </a:cubicBezTo>
                <a:cubicBezTo>
                  <a:pt x="301" y="189"/>
                  <a:pt x="304" y="187"/>
                  <a:pt x="304" y="182"/>
                </a:cubicBezTo>
                <a:cubicBezTo>
                  <a:pt x="304" y="180"/>
                  <a:pt x="303" y="178"/>
                  <a:pt x="303" y="177"/>
                </a:cubicBezTo>
                <a:cubicBezTo>
                  <a:pt x="303" y="177"/>
                  <a:pt x="303" y="177"/>
                  <a:pt x="303" y="177"/>
                </a:cubicBezTo>
                <a:cubicBezTo>
                  <a:pt x="300" y="176"/>
                  <a:pt x="296" y="177"/>
                  <a:pt x="294" y="176"/>
                </a:cubicBezTo>
                <a:cubicBezTo>
                  <a:pt x="292" y="175"/>
                  <a:pt x="292" y="173"/>
                  <a:pt x="291" y="172"/>
                </a:cubicBezTo>
                <a:cubicBezTo>
                  <a:pt x="288" y="166"/>
                  <a:pt x="287" y="162"/>
                  <a:pt x="284" y="156"/>
                </a:cubicBezTo>
                <a:cubicBezTo>
                  <a:pt x="281" y="153"/>
                  <a:pt x="278" y="151"/>
                  <a:pt x="274" y="148"/>
                </a:cubicBezTo>
                <a:cubicBezTo>
                  <a:pt x="268" y="143"/>
                  <a:pt x="264" y="140"/>
                  <a:pt x="261" y="132"/>
                </a:cubicBezTo>
                <a:cubicBezTo>
                  <a:pt x="259" y="126"/>
                  <a:pt x="259" y="123"/>
                  <a:pt x="258" y="117"/>
                </a:cubicBezTo>
                <a:cubicBezTo>
                  <a:pt x="257" y="112"/>
                  <a:pt x="256" y="108"/>
                  <a:pt x="252" y="107"/>
                </a:cubicBezTo>
                <a:cubicBezTo>
                  <a:pt x="248" y="106"/>
                  <a:pt x="245" y="105"/>
                  <a:pt x="241" y="104"/>
                </a:cubicBezTo>
                <a:cubicBezTo>
                  <a:pt x="240" y="104"/>
                  <a:pt x="239" y="104"/>
                  <a:pt x="238" y="104"/>
                </a:cubicBezTo>
                <a:cubicBezTo>
                  <a:pt x="232" y="101"/>
                  <a:pt x="231" y="95"/>
                  <a:pt x="226" y="91"/>
                </a:cubicBezTo>
                <a:cubicBezTo>
                  <a:pt x="217" y="83"/>
                  <a:pt x="212" y="76"/>
                  <a:pt x="200" y="72"/>
                </a:cubicBezTo>
                <a:cubicBezTo>
                  <a:pt x="189" y="68"/>
                  <a:pt x="181" y="68"/>
                  <a:pt x="174" y="59"/>
                </a:cubicBezTo>
                <a:cubicBezTo>
                  <a:pt x="171" y="56"/>
                  <a:pt x="169" y="55"/>
                  <a:pt x="167" y="52"/>
                </a:cubicBezTo>
                <a:cubicBezTo>
                  <a:pt x="163" y="44"/>
                  <a:pt x="160" y="40"/>
                  <a:pt x="153" y="35"/>
                </a:cubicBezTo>
                <a:cubicBezTo>
                  <a:pt x="148" y="31"/>
                  <a:pt x="144" y="30"/>
                  <a:pt x="139" y="27"/>
                </a:cubicBezTo>
                <a:cubicBezTo>
                  <a:pt x="137" y="26"/>
                  <a:pt x="136" y="24"/>
                  <a:pt x="135" y="21"/>
                </a:cubicBezTo>
                <a:cubicBezTo>
                  <a:pt x="134" y="19"/>
                  <a:pt x="133" y="17"/>
                  <a:pt x="133" y="14"/>
                </a:cubicBezTo>
                <a:cubicBezTo>
                  <a:pt x="133" y="8"/>
                  <a:pt x="135" y="6"/>
                  <a:pt x="137" y="0"/>
                </a:cubicBezTo>
                <a:cubicBezTo>
                  <a:pt x="137" y="0"/>
                  <a:pt x="137" y="0"/>
                  <a:pt x="137" y="0"/>
                </a:cubicBezTo>
                <a:cubicBezTo>
                  <a:pt x="63" y="18"/>
                  <a:pt x="63" y="18"/>
                  <a:pt x="63" y="18"/>
                </a:cubicBezTo>
                <a:cubicBezTo>
                  <a:pt x="63" y="18"/>
                  <a:pt x="63" y="18"/>
                  <a:pt x="63" y="18"/>
                </a:cubicBezTo>
                <a:cubicBezTo>
                  <a:pt x="1" y="34"/>
                  <a:pt x="1" y="34"/>
                  <a:pt x="1" y="34"/>
                </a:cubicBezTo>
                <a:cubicBezTo>
                  <a:pt x="0" y="34"/>
                  <a:pt x="0" y="34"/>
                  <a:pt x="0" y="34"/>
                </a:cubicBezTo>
                <a:cubicBezTo>
                  <a:pt x="39" y="153"/>
                  <a:pt x="39" y="153"/>
                  <a:pt x="39" y="153"/>
                </a:cubicBezTo>
                <a:cubicBezTo>
                  <a:pt x="40" y="159"/>
                  <a:pt x="40" y="162"/>
                  <a:pt x="41" y="168"/>
                </a:cubicBezTo>
                <a:cubicBezTo>
                  <a:pt x="41" y="171"/>
                  <a:pt x="43" y="173"/>
                  <a:pt x="43" y="176"/>
                </a:cubicBezTo>
                <a:cubicBezTo>
                  <a:pt x="44" y="179"/>
                  <a:pt x="43" y="182"/>
                  <a:pt x="44" y="185"/>
                </a:cubicBezTo>
                <a:cubicBezTo>
                  <a:pt x="45" y="188"/>
                  <a:pt x="45" y="190"/>
                  <a:pt x="47" y="191"/>
                </a:cubicBezTo>
                <a:cubicBezTo>
                  <a:pt x="48" y="192"/>
                  <a:pt x="50" y="192"/>
                  <a:pt x="51" y="193"/>
                </a:cubicBezTo>
                <a:cubicBezTo>
                  <a:pt x="54" y="194"/>
                  <a:pt x="56" y="196"/>
                  <a:pt x="58" y="198"/>
                </a:cubicBezTo>
                <a:cubicBezTo>
                  <a:pt x="60" y="201"/>
                  <a:pt x="61" y="203"/>
                  <a:pt x="63" y="206"/>
                </a:cubicBezTo>
                <a:cubicBezTo>
                  <a:pt x="65" y="209"/>
                  <a:pt x="67" y="210"/>
                  <a:pt x="67" y="213"/>
                </a:cubicBezTo>
                <a:cubicBezTo>
                  <a:pt x="67" y="215"/>
                  <a:pt x="65" y="216"/>
                  <a:pt x="64" y="217"/>
                </a:cubicBezTo>
                <a:cubicBezTo>
                  <a:pt x="63" y="219"/>
                  <a:pt x="61" y="221"/>
                  <a:pt x="60" y="223"/>
                </a:cubicBezTo>
                <a:cubicBezTo>
                  <a:pt x="59" y="227"/>
                  <a:pt x="60" y="229"/>
                  <a:pt x="60" y="233"/>
                </a:cubicBezTo>
                <a:cubicBezTo>
                  <a:pt x="60" y="238"/>
                  <a:pt x="58" y="241"/>
                  <a:pt x="57" y="246"/>
                </a:cubicBezTo>
                <a:cubicBezTo>
                  <a:pt x="64" y="286"/>
                  <a:pt x="64" y="286"/>
                  <a:pt x="64" y="286"/>
                </a:cubicBezTo>
                <a:cubicBezTo>
                  <a:pt x="63" y="295"/>
                  <a:pt x="62" y="299"/>
                  <a:pt x="61" y="30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7"/>
          <p:cNvSpPr>
            <a:spLocks/>
          </p:cNvSpPr>
          <p:nvPr/>
        </p:nvSpPr>
        <p:spPr bwMode="auto">
          <a:xfrm>
            <a:off x="5314882" y="4322106"/>
            <a:ext cx="523108" cy="846707"/>
          </a:xfrm>
          <a:custGeom>
            <a:avLst/>
            <a:gdLst/>
            <a:ahLst/>
            <a:cxnLst>
              <a:cxn ang="0">
                <a:pos x="216" y="275"/>
              </a:cxn>
              <a:cxn ang="0">
                <a:pos x="75" y="304"/>
              </a:cxn>
              <a:cxn ang="0">
                <a:pos x="72" y="317"/>
              </a:cxn>
              <a:cxn ang="0">
                <a:pos x="74" y="325"/>
              </a:cxn>
              <a:cxn ang="0">
                <a:pos x="79" y="330"/>
              </a:cxn>
              <a:cxn ang="0">
                <a:pos x="79" y="337"/>
              </a:cxn>
              <a:cxn ang="0">
                <a:pos x="80" y="344"/>
              </a:cxn>
              <a:cxn ang="0">
                <a:pos x="82" y="353"/>
              </a:cxn>
              <a:cxn ang="0">
                <a:pos x="82" y="353"/>
              </a:cxn>
              <a:cxn ang="0">
                <a:pos x="65" y="355"/>
              </a:cxn>
              <a:cxn ang="0">
                <a:pos x="57" y="349"/>
              </a:cxn>
              <a:cxn ang="0">
                <a:pos x="49" y="337"/>
              </a:cxn>
              <a:cxn ang="0">
                <a:pos x="39" y="353"/>
              </a:cxn>
              <a:cxn ang="0">
                <a:pos x="36" y="356"/>
              </a:cxn>
              <a:cxn ang="0">
                <a:pos x="26" y="358"/>
              </a:cxn>
              <a:cxn ang="0">
                <a:pos x="24" y="358"/>
              </a:cxn>
              <a:cxn ang="0">
                <a:pos x="24" y="358"/>
              </a:cxn>
              <a:cxn ang="0">
                <a:pos x="10" y="253"/>
              </a:cxn>
              <a:cxn ang="0">
                <a:pos x="8" y="38"/>
              </a:cxn>
              <a:cxn ang="0">
                <a:pos x="0" y="25"/>
              </a:cxn>
              <a:cxn ang="0">
                <a:pos x="0" y="25"/>
              </a:cxn>
              <a:cxn ang="0">
                <a:pos x="5" y="19"/>
              </a:cxn>
              <a:cxn ang="0">
                <a:pos x="9" y="19"/>
              </a:cxn>
              <a:cxn ang="0">
                <a:pos x="22" y="16"/>
              </a:cxn>
              <a:cxn ang="0">
                <a:pos x="32" y="14"/>
              </a:cxn>
              <a:cxn ang="0">
                <a:pos x="38" y="17"/>
              </a:cxn>
              <a:cxn ang="0">
                <a:pos x="49" y="20"/>
              </a:cxn>
              <a:cxn ang="0">
                <a:pos x="155" y="0"/>
              </a:cxn>
              <a:cxn ang="0">
                <a:pos x="155" y="0"/>
              </a:cxn>
              <a:cxn ang="0">
                <a:pos x="194" y="119"/>
              </a:cxn>
              <a:cxn ang="0">
                <a:pos x="196" y="134"/>
              </a:cxn>
              <a:cxn ang="0">
                <a:pos x="198" y="142"/>
              </a:cxn>
              <a:cxn ang="0">
                <a:pos x="199" y="151"/>
              </a:cxn>
              <a:cxn ang="0">
                <a:pos x="202" y="157"/>
              </a:cxn>
              <a:cxn ang="0">
                <a:pos x="206" y="159"/>
              </a:cxn>
              <a:cxn ang="0">
                <a:pos x="213" y="164"/>
              </a:cxn>
              <a:cxn ang="0">
                <a:pos x="218" y="172"/>
              </a:cxn>
              <a:cxn ang="0">
                <a:pos x="222" y="179"/>
              </a:cxn>
              <a:cxn ang="0">
                <a:pos x="219" y="183"/>
              </a:cxn>
              <a:cxn ang="0">
                <a:pos x="215" y="189"/>
              </a:cxn>
              <a:cxn ang="0">
                <a:pos x="215" y="199"/>
              </a:cxn>
              <a:cxn ang="0">
                <a:pos x="212" y="212"/>
              </a:cxn>
              <a:cxn ang="0">
                <a:pos x="219" y="252"/>
              </a:cxn>
              <a:cxn ang="0">
                <a:pos x="216" y="275"/>
              </a:cxn>
            </a:cxnLst>
            <a:rect l="0" t="0" r="r" b="b"/>
            <a:pathLst>
              <a:path w="222" h="358">
                <a:moveTo>
                  <a:pt x="216" y="275"/>
                </a:moveTo>
                <a:cubicBezTo>
                  <a:pt x="75" y="304"/>
                  <a:pt x="75" y="304"/>
                  <a:pt x="75" y="304"/>
                </a:cubicBezTo>
                <a:cubicBezTo>
                  <a:pt x="74" y="309"/>
                  <a:pt x="72" y="312"/>
                  <a:pt x="72" y="317"/>
                </a:cubicBezTo>
                <a:cubicBezTo>
                  <a:pt x="72" y="320"/>
                  <a:pt x="72" y="323"/>
                  <a:pt x="74" y="325"/>
                </a:cubicBezTo>
                <a:cubicBezTo>
                  <a:pt x="76" y="327"/>
                  <a:pt x="79" y="328"/>
                  <a:pt x="79" y="330"/>
                </a:cubicBezTo>
                <a:cubicBezTo>
                  <a:pt x="80" y="333"/>
                  <a:pt x="79" y="334"/>
                  <a:pt x="79" y="337"/>
                </a:cubicBezTo>
                <a:cubicBezTo>
                  <a:pt x="79" y="340"/>
                  <a:pt x="79" y="341"/>
                  <a:pt x="80" y="344"/>
                </a:cubicBezTo>
                <a:cubicBezTo>
                  <a:pt x="81" y="347"/>
                  <a:pt x="81" y="349"/>
                  <a:pt x="82" y="353"/>
                </a:cubicBezTo>
                <a:cubicBezTo>
                  <a:pt x="82" y="353"/>
                  <a:pt x="82" y="353"/>
                  <a:pt x="82" y="353"/>
                </a:cubicBezTo>
                <a:cubicBezTo>
                  <a:pt x="76" y="354"/>
                  <a:pt x="72" y="355"/>
                  <a:pt x="65" y="355"/>
                </a:cubicBezTo>
                <a:cubicBezTo>
                  <a:pt x="61" y="355"/>
                  <a:pt x="59" y="352"/>
                  <a:pt x="57" y="349"/>
                </a:cubicBezTo>
                <a:cubicBezTo>
                  <a:pt x="53" y="344"/>
                  <a:pt x="51" y="342"/>
                  <a:pt x="49" y="337"/>
                </a:cubicBezTo>
                <a:cubicBezTo>
                  <a:pt x="47" y="344"/>
                  <a:pt x="44" y="347"/>
                  <a:pt x="39" y="353"/>
                </a:cubicBezTo>
                <a:cubicBezTo>
                  <a:pt x="38" y="354"/>
                  <a:pt x="37" y="355"/>
                  <a:pt x="36" y="356"/>
                </a:cubicBezTo>
                <a:cubicBezTo>
                  <a:pt x="32" y="358"/>
                  <a:pt x="30" y="358"/>
                  <a:pt x="26" y="358"/>
                </a:cubicBezTo>
                <a:cubicBezTo>
                  <a:pt x="25" y="358"/>
                  <a:pt x="25" y="358"/>
                  <a:pt x="24" y="358"/>
                </a:cubicBezTo>
                <a:cubicBezTo>
                  <a:pt x="24" y="358"/>
                  <a:pt x="24" y="358"/>
                  <a:pt x="24" y="358"/>
                </a:cubicBezTo>
                <a:cubicBezTo>
                  <a:pt x="10" y="253"/>
                  <a:pt x="10" y="253"/>
                  <a:pt x="10" y="253"/>
                </a:cubicBezTo>
                <a:cubicBezTo>
                  <a:pt x="8" y="38"/>
                  <a:pt x="8" y="38"/>
                  <a:pt x="8" y="38"/>
                </a:cubicBezTo>
                <a:cubicBezTo>
                  <a:pt x="6" y="33"/>
                  <a:pt x="4" y="30"/>
                  <a:pt x="0" y="25"/>
                </a:cubicBezTo>
                <a:cubicBezTo>
                  <a:pt x="0" y="25"/>
                  <a:pt x="0" y="25"/>
                  <a:pt x="0" y="25"/>
                </a:cubicBezTo>
                <a:cubicBezTo>
                  <a:pt x="2" y="23"/>
                  <a:pt x="2" y="21"/>
                  <a:pt x="5" y="19"/>
                </a:cubicBezTo>
                <a:cubicBezTo>
                  <a:pt x="6" y="19"/>
                  <a:pt x="7" y="20"/>
                  <a:pt x="9" y="19"/>
                </a:cubicBezTo>
                <a:cubicBezTo>
                  <a:pt x="14" y="18"/>
                  <a:pt x="17" y="17"/>
                  <a:pt x="22" y="16"/>
                </a:cubicBezTo>
                <a:cubicBezTo>
                  <a:pt x="26" y="16"/>
                  <a:pt x="28" y="14"/>
                  <a:pt x="32" y="14"/>
                </a:cubicBezTo>
                <a:cubicBezTo>
                  <a:pt x="34" y="14"/>
                  <a:pt x="35" y="16"/>
                  <a:pt x="38" y="17"/>
                </a:cubicBezTo>
                <a:cubicBezTo>
                  <a:pt x="42" y="18"/>
                  <a:pt x="45" y="19"/>
                  <a:pt x="49" y="20"/>
                </a:cubicBezTo>
                <a:cubicBezTo>
                  <a:pt x="155" y="0"/>
                  <a:pt x="155" y="0"/>
                  <a:pt x="155" y="0"/>
                </a:cubicBezTo>
                <a:cubicBezTo>
                  <a:pt x="155" y="0"/>
                  <a:pt x="155" y="0"/>
                  <a:pt x="155" y="0"/>
                </a:cubicBezTo>
                <a:cubicBezTo>
                  <a:pt x="194" y="119"/>
                  <a:pt x="194" y="119"/>
                  <a:pt x="194" y="119"/>
                </a:cubicBezTo>
                <a:cubicBezTo>
                  <a:pt x="195" y="125"/>
                  <a:pt x="195" y="128"/>
                  <a:pt x="196" y="134"/>
                </a:cubicBezTo>
                <a:cubicBezTo>
                  <a:pt x="196" y="137"/>
                  <a:pt x="198" y="139"/>
                  <a:pt x="198" y="142"/>
                </a:cubicBezTo>
                <a:cubicBezTo>
                  <a:pt x="199" y="145"/>
                  <a:pt x="198" y="148"/>
                  <a:pt x="199" y="151"/>
                </a:cubicBezTo>
                <a:cubicBezTo>
                  <a:pt x="200" y="154"/>
                  <a:pt x="200" y="156"/>
                  <a:pt x="202" y="157"/>
                </a:cubicBezTo>
                <a:cubicBezTo>
                  <a:pt x="203" y="158"/>
                  <a:pt x="205" y="158"/>
                  <a:pt x="206" y="159"/>
                </a:cubicBezTo>
                <a:cubicBezTo>
                  <a:pt x="209" y="160"/>
                  <a:pt x="211" y="162"/>
                  <a:pt x="213" y="164"/>
                </a:cubicBezTo>
                <a:cubicBezTo>
                  <a:pt x="215" y="167"/>
                  <a:pt x="216" y="169"/>
                  <a:pt x="218" y="172"/>
                </a:cubicBezTo>
                <a:cubicBezTo>
                  <a:pt x="220" y="175"/>
                  <a:pt x="222" y="176"/>
                  <a:pt x="222" y="179"/>
                </a:cubicBezTo>
                <a:cubicBezTo>
                  <a:pt x="222" y="181"/>
                  <a:pt x="220" y="182"/>
                  <a:pt x="219" y="183"/>
                </a:cubicBezTo>
                <a:cubicBezTo>
                  <a:pt x="218" y="185"/>
                  <a:pt x="216" y="187"/>
                  <a:pt x="215" y="189"/>
                </a:cubicBezTo>
                <a:cubicBezTo>
                  <a:pt x="214" y="193"/>
                  <a:pt x="215" y="195"/>
                  <a:pt x="215" y="199"/>
                </a:cubicBezTo>
                <a:cubicBezTo>
                  <a:pt x="215" y="204"/>
                  <a:pt x="213" y="207"/>
                  <a:pt x="212" y="212"/>
                </a:cubicBezTo>
                <a:cubicBezTo>
                  <a:pt x="219" y="252"/>
                  <a:pt x="219" y="252"/>
                  <a:pt x="219" y="252"/>
                </a:cubicBezTo>
                <a:cubicBezTo>
                  <a:pt x="218" y="261"/>
                  <a:pt x="217" y="265"/>
                  <a:pt x="216" y="27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8"/>
          <p:cNvSpPr>
            <a:spLocks/>
          </p:cNvSpPr>
          <p:nvPr/>
        </p:nvSpPr>
        <p:spPr bwMode="auto">
          <a:xfrm>
            <a:off x="4901261" y="4380498"/>
            <a:ext cx="469581" cy="844274"/>
          </a:xfrm>
          <a:custGeom>
            <a:avLst/>
            <a:gdLst/>
            <a:ahLst/>
            <a:cxnLst>
              <a:cxn ang="0">
                <a:pos x="198" y="333"/>
              </a:cxn>
              <a:cxn ang="0">
                <a:pos x="169" y="337"/>
              </a:cxn>
              <a:cxn ang="0">
                <a:pos x="165" y="336"/>
              </a:cxn>
              <a:cxn ang="0">
                <a:pos x="147" y="347"/>
              </a:cxn>
              <a:cxn ang="0">
                <a:pos x="139" y="354"/>
              </a:cxn>
              <a:cxn ang="0">
                <a:pos x="132" y="357"/>
              </a:cxn>
              <a:cxn ang="0">
                <a:pos x="129" y="357"/>
              </a:cxn>
              <a:cxn ang="0">
                <a:pos x="129" y="357"/>
              </a:cxn>
              <a:cxn ang="0">
                <a:pos x="126" y="339"/>
              </a:cxn>
              <a:cxn ang="0">
                <a:pos x="117" y="329"/>
              </a:cxn>
              <a:cxn ang="0">
                <a:pos x="113" y="323"/>
              </a:cxn>
              <a:cxn ang="0">
                <a:pos x="114" y="319"/>
              </a:cxn>
              <a:cxn ang="0">
                <a:pos x="115" y="308"/>
              </a:cxn>
              <a:cxn ang="0">
                <a:pos x="107" y="301"/>
              </a:cxn>
              <a:cxn ang="0">
                <a:pos x="5" y="317"/>
              </a:cxn>
              <a:cxn ang="0">
                <a:pos x="3" y="315"/>
              </a:cxn>
              <a:cxn ang="0">
                <a:pos x="2" y="307"/>
              </a:cxn>
              <a:cxn ang="0">
                <a:pos x="0" y="299"/>
              </a:cxn>
              <a:cxn ang="0">
                <a:pos x="4" y="292"/>
              </a:cxn>
              <a:cxn ang="0">
                <a:pos x="7" y="286"/>
              </a:cxn>
              <a:cxn ang="0">
                <a:pos x="9" y="280"/>
              </a:cxn>
              <a:cxn ang="0">
                <a:pos x="5" y="271"/>
              </a:cxn>
              <a:cxn ang="0">
                <a:pos x="6" y="269"/>
              </a:cxn>
              <a:cxn ang="0">
                <a:pos x="10" y="267"/>
              </a:cxn>
              <a:cxn ang="0">
                <a:pos x="10" y="259"/>
              </a:cxn>
              <a:cxn ang="0">
                <a:pos x="19" y="251"/>
              </a:cxn>
              <a:cxn ang="0">
                <a:pos x="21" y="244"/>
              </a:cxn>
              <a:cxn ang="0">
                <a:pos x="22" y="233"/>
              </a:cxn>
              <a:cxn ang="0">
                <a:pos x="26" y="226"/>
              </a:cxn>
              <a:cxn ang="0">
                <a:pos x="26" y="218"/>
              </a:cxn>
              <a:cxn ang="0">
                <a:pos x="23" y="198"/>
              </a:cxn>
              <a:cxn ang="0">
                <a:pos x="22" y="185"/>
              </a:cxn>
              <a:cxn ang="0">
                <a:pos x="19" y="177"/>
              </a:cxn>
              <a:cxn ang="0">
                <a:pos x="16" y="171"/>
              </a:cxn>
              <a:cxn ang="0">
                <a:pos x="16" y="171"/>
              </a:cxn>
              <a:cxn ang="0">
                <a:pos x="16" y="169"/>
              </a:cxn>
              <a:cxn ang="0">
                <a:pos x="16" y="161"/>
              </a:cxn>
              <a:cxn ang="0">
                <a:pos x="15" y="152"/>
              </a:cxn>
              <a:cxn ang="0">
                <a:pos x="13" y="133"/>
              </a:cxn>
              <a:cxn ang="0">
                <a:pos x="10" y="125"/>
              </a:cxn>
              <a:cxn ang="0">
                <a:pos x="14" y="113"/>
              </a:cxn>
              <a:cxn ang="0">
                <a:pos x="15" y="102"/>
              </a:cxn>
              <a:cxn ang="0">
                <a:pos x="29" y="79"/>
              </a:cxn>
              <a:cxn ang="0">
                <a:pos x="27" y="74"/>
              </a:cxn>
              <a:cxn ang="0">
                <a:pos x="29" y="71"/>
              </a:cxn>
              <a:cxn ang="0">
                <a:pos x="37" y="65"/>
              </a:cxn>
              <a:cxn ang="0">
                <a:pos x="42" y="53"/>
              </a:cxn>
              <a:cxn ang="0">
                <a:pos x="42" y="47"/>
              </a:cxn>
              <a:cxn ang="0">
                <a:pos x="42" y="45"/>
              </a:cxn>
              <a:cxn ang="0">
                <a:pos x="44" y="41"/>
              </a:cxn>
              <a:cxn ang="0">
                <a:pos x="49" y="31"/>
              </a:cxn>
              <a:cxn ang="0">
                <a:pos x="53" y="28"/>
              </a:cxn>
              <a:cxn ang="0">
                <a:pos x="57" y="19"/>
              </a:cxn>
              <a:cxn ang="0">
                <a:pos x="57" y="19"/>
              </a:cxn>
              <a:cxn ang="0">
                <a:pos x="174" y="0"/>
              </a:cxn>
              <a:cxn ang="0">
                <a:pos x="174" y="0"/>
              </a:cxn>
              <a:cxn ang="0">
                <a:pos x="182" y="13"/>
              </a:cxn>
              <a:cxn ang="0">
                <a:pos x="184" y="228"/>
              </a:cxn>
              <a:cxn ang="0">
                <a:pos x="198" y="333"/>
              </a:cxn>
            </a:cxnLst>
            <a:rect l="0" t="0" r="r" b="b"/>
            <a:pathLst>
              <a:path w="198" h="357">
                <a:moveTo>
                  <a:pt x="198" y="333"/>
                </a:moveTo>
                <a:cubicBezTo>
                  <a:pt x="187" y="334"/>
                  <a:pt x="180" y="335"/>
                  <a:pt x="169" y="337"/>
                </a:cubicBezTo>
                <a:cubicBezTo>
                  <a:pt x="165" y="336"/>
                  <a:pt x="165" y="336"/>
                  <a:pt x="165" y="336"/>
                </a:cubicBezTo>
                <a:cubicBezTo>
                  <a:pt x="157" y="338"/>
                  <a:pt x="154" y="342"/>
                  <a:pt x="147" y="347"/>
                </a:cubicBezTo>
                <a:cubicBezTo>
                  <a:pt x="144" y="350"/>
                  <a:pt x="142" y="352"/>
                  <a:pt x="139" y="354"/>
                </a:cubicBezTo>
                <a:cubicBezTo>
                  <a:pt x="136" y="355"/>
                  <a:pt x="135" y="357"/>
                  <a:pt x="132" y="357"/>
                </a:cubicBezTo>
                <a:cubicBezTo>
                  <a:pt x="131" y="357"/>
                  <a:pt x="130" y="357"/>
                  <a:pt x="129" y="357"/>
                </a:cubicBezTo>
                <a:cubicBezTo>
                  <a:pt x="129" y="357"/>
                  <a:pt x="129" y="357"/>
                  <a:pt x="129" y="357"/>
                </a:cubicBezTo>
                <a:cubicBezTo>
                  <a:pt x="129" y="350"/>
                  <a:pt x="128" y="346"/>
                  <a:pt x="126" y="339"/>
                </a:cubicBezTo>
                <a:cubicBezTo>
                  <a:pt x="124" y="334"/>
                  <a:pt x="121" y="332"/>
                  <a:pt x="117" y="329"/>
                </a:cubicBezTo>
                <a:cubicBezTo>
                  <a:pt x="115" y="327"/>
                  <a:pt x="113" y="326"/>
                  <a:pt x="113" y="323"/>
                </a:cubicBezTo>
                <a:cubicBezTo>
                  <a:pt x="113" y="322"/>
                  <a:pt x="114" y="321"/>
                  <a:pt x="114" y="319"/>
                </a:cubicBezTo>
                <a:cubicBezTo>
                  <a:pt x="115" y="315"/>
                  <a:pt x="115" y="312"/>
                  <a:pt x="115" y="308"/>
                </a:cubicBezTo>
                <a:cubicBezTo>
                  <a:pt x="115" y="304"/>
                  <a:pt x="110" y="304"/>
                  <a:pt x="107" y="301"/>
                </a:cubicBezTo>
                <a:cubicBezTo>
                  <a:pt x="5" y="317"/>
                  <a:pt x="5" y="317"/>
                  <a:pt x="5" y="317"/>
                </a:cubicBezTo>
                <a:cubicBezTo>
                  <a:pt x="4" y="317"/>
                  <a:pt x="4" y="316"/>
                  <a:pt x="3" y="315"/>
                </a:cubicBezTo>
                <a:cubicBezTo>
                  <a:pt x="2" y="313"/>
                  <a:pt x="3" y="310"/>
                  <a:pt x="2" y="307"/>
                </a:cubicBezTo>
                <a:cubicBezTo>
                  <a:pt x="1" y="304"/>
                  <a:pt x="0" y="302"/>
                  <a:pt x="0" y="299"/>
                </a:cubicBezTo>
                <a:cubicBezTo>
                  <a:pt x="0" y="296"/>
                  <a:pt x="2" y="294"/>
                  <a:pt x="4" y="292"/>
                </a:cubicBezTo>
                <a:cubicBezTo>
                  <a:pt x="5" y="290"/>
                  <a:pt x="6" y="288"/>
                  <a:pt x="7" y="286"/>
                </a:cubicBezTo>
                <a:cubicBezTo>
                  <a:pt x="8" y="284"/>
                  <a:pt x="9" y="283"/>
                  <a:pt x="9" y="280"/>
                </a:cubicBezTo>
                <a:cubicBezTo>
                  <a:pt x="9" y="277"/>
                  <a:pt x="5" y="275"/>
                  <a:pt x="5" y="271"/>
                </a:cubicBezTo>
                <a:cubicBezTo>
                  <a:pt x="5" y="270"/>
                  <a:pt x="5" y="269"/>
                  <a:pt x="6" y="269"/>
                </a:cubicBezTo>
                <a:cubicBezTo>
                  <a:pt x="7" y="267"/>
                  <a:pt x="9" y="268"/>
                  <a:pt x="10" y="267"/>
                </a:cubicBezTo>
                <a:cubicBezTo>
                  <a:pt x="12" y="264"/>
                  <a:pt x="9" y="262"/>
                  <a:pt x="10" y="259"/>
                </a:cubicBezTo>
                <a:cubicBezTo>
                  <a:pt x="13" y="255"/>
                  <a:pt x="17" y="255"/>
                  <a:pt x="19" y="251"/>
                </a:cubicBezTo>
                <a:cubicBezTo>
                  <a:pt x="21" y="248"/>
                  <a:pt x="21" y="247"/>
                  <a:pt x="21" y="244"/>
                </a:cubicBezTo>
                <a:cubicBezTo>
                  <a:pt x="21" y="240"/>
                  <a:pt x="20" y="237"/>
                  <a:pt x="22" y="233"/>
                </a:cubicBezTo>
                <a:cubicBezTo>
                  <a:pt x="23" y="230"/>
                  <a:pt x="26" y="229"/>
                  <a:pt x="26" y="226"/>
                </a:cubicBezTo>
                <a:cubicBezTo>
                  <a:pt x="27" y="223"/>
                  <a:pt x="26" y="221"/>
                  <a:pt x="26" y="218"/>
                </a:cubicBezTo>
                <a:cubicBezTo>
                  <a:pt x="26" y="210"/>
                  <a:pt x="26" y="206"/>
                  <a:pt x="23" y="198"/>
                </a:cubicBezTo>
                <a:cubicBezTo>
                  <a:pt x="21" y="194"/>
                  <a:pt x="23" y="190"/>
                  <a:pt x="22" y="185"/>
                </a:cubicBezTo>
                <a:cubicBezTo>
                  <a:pt x="22" y="182"/>
                  <a:pt x="20" y="180"/>
                  <a:pt x="19" y="177"/>
                </a:cubicBezTo>
                <a:cubicBezTo>
                  <a:pt x="18" y="175"/>
                  <a:pt x="17" y="173"/>
                  <a:pt x="16" y="171"/>
                </a:cubicBezTo>
                <a:cubicBezTo>
                  <a:pt x="16" y="171"/>
                  <a:pt x="16" y="171"/>
                  <a:pt x="16" y="171"/>
                </a:cubicBezTo>
                <a:cubicBezTo>
                  <a:pt x="16" y="171"/>
                  <a:pt x="16" y="170"/>
                  <a:pt x="16" y="169"/>
                </a:cubicBezTo>
                <a:cubicBezTo>
                  <a:pt x="15" y="166"/>
                  <a:pt x="16" y="164"/>
                  <a:pt x="16" y="161"/>
                </a:cubicBezTo>
                <a:cubicBezTo>
                  <a:pt x="16" y="157"/>
                  <a:pt x="15" y="155"/>
                  <a:pt x="15" y="152"/>
                </a:cubicBezTo>
                <a:cubicBezTo>
                  <a:pt x="14" y="144"/>
                  <a:pt x="15" y="140"/>
                  <a:pt x="13" y="133"/>
                </a:cubicBezTo>
                <a:cubicBezTo>
                  <a:pt x="13" y="130"/>
                  <a:pt x="10" y="128"/>
                  <a:pt x="10" y="125"/>
                </a:cubicBezTo>
                <a:cubicBezTo>
                  <a:pt x="10" y="120"/>
                  <a:pt x="12" y="118"/>
                  <a:pt x="14" y="113"/>
                </a:cubicBezTo>
                <a:cubicBezTo>
                  <a:pt x="15" y="109"/>
                  <a:pt x="15" y="106"/>
                  <a:pt x="15" y="102"/>
                </a:cubicBezTo>
                <a:cubicBezTo>
                  <a:pt x="17" y="91"/>
                  <a:pt x="29" y="89"/>
                  <a:pt x="29" y="79"/>
                </a:cubicBezTo>
                <a:cubicBezTo>
                  <a:pt x="29" y="77"/>
                  <a:pt x="27" y="76"/>
                  <a:pt x="27" y="74"/>
                </a:cubicBezTo>
                <a:cubicBezTo>
                  <a:pt x="27" y="72"/>
                  <a:pt x="29" y="72"/>
                  <a:pt x="29" y="71"/>
                </a:cubicBezTo>
                <a:cubicBezTo>
                  <a:pt x="32" y="68"/>
                  <a:pt x="34" y="67"/>
                  <a:pt x="37" y="65"/>
                </a:cubicBezTo>
                <a:cubicBezTo>
                  <a:pt x="40" y="61"/>
                  <a:pt x="42" y="58"/>
                  <a:pt x="42" y="53"/>
                </a:cubicBezTo>
                <a:cubicBezTo>
                  <a:pt x="42" y="51"/>
                  <a:pt x="42" y="49"/>
                  <a:pt x="42" y="47"/>
                </a:cubicBezTo>
                <a:cubicBezTo>
                  <a:pt x="42" y="46"/>
                  <a:pt x="42" y="45"/>
                  <a:pt x="42" y="45"/>
                </a:cubicBezTo>
                <a:cubicBezTo>
                  <a:pt x="42" y="43"/>
                  <a:pt x="44" y="42"/>
                  <a:pt x="44" y="41"/>
                </a:cubicBezTo>
                <a:cubicBezTo>
                  <a:pt x="46" y="37"/>
                  <a:pt x="47" y="35"/>
                  <a:pt x="49" y="31"/>
                </a:cubicBezTo>
                <a:cubicBezTo>
                  <a:pt x="50" y="30"/>
                  <a:pt x="51" y="29"/>
                  <a:pt x="53" y="28"/>
                </a:cubicBezTo>
                <a:cubicBezTo>
                  <a:pt x="55" y="25"/>
                  <a:pt x="56" y="22"/>
                  <a:pt x="57" y="19"/>
                </a:cubicBezTo>
                <a:cubicBezTo>
                  <a:pt x="57" y="19"/>
                  <a:pt x="57" y="19"/>
                  <a:pt x="57" y="19"/>
                </a:cubicBezTo>
                <a:cubicBezTo>
                  <a:pt x="174" y="0"/>
                  <a:pt x="174" y="0"/>
                  <a:pt x="174" y="0"/>
                </a:cubicBezTo>
                <a:cubicBezTo>
                  <a:pt x="174" y="0"/>
                  <a:pt x="174" y="0"/>
                  <a:pt x="174" y="0"/>
                </a:cubicBezTo>
                <a:cubicBezTo>
                  <a:pt x="178" y="5"/>
                  <a:pt x="180" y="8"/>
                  <a:pt x="182" y="13"/>
                </a:cubicBezTo>
                <a:cubicBezTo>
                  <a:pt x="184" y="228"/>
                  <a:pt x="184" y="228"/>
                  <a:pt x="184" y="228"/>
                </a:cubicBezTo>
                <a:cubicBezTo>
                  <a:pt x="198" y="333"/>
                  <a:pt x="198" y="333"/>
                  <a:pt x="198" y="33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9"/>
          <p:cNvSpPr>
            <a:spLocks/>
          </p:cNvSpPr>
          <p:nvPr/>
        </p:nvSpPr>
        <p:spPr bwMode="auto">
          <a:xfrm>
            <a:off x="5035080" y="3930382"/>
            <a:ext cx="1111909" cy="496346"/>
          </a:xfrm>
          <a:custGeom>
            <a:avLst/>
            <a:gdLst/>
            <a:ahLst/>
            <a:cxnLst>
              <a:cxn ang="0">
                <a:pos x="123" y="184"/>
              </a:cxn>
              <a:cxn ang="0">
                <a:pos x="140" y="181"/>
              </a:cxn>
              <a:cxn ang="0">
                <a:pos x="156" y="182"/>
              </a:cxn>
              <a:cxn ang="0">
                <a:pos x="273" y="165"/>
              </a:cxn>
              <a:cxn ang="0">
                <a:pos x="336" y="149"/>
              </a:cxn>
              <a:cxn ang="0">
                <a:pos x="337" y="129"/>
              </a:cxn>
              <a:cxn ang="0">
                <a:pos x="342" y="124"/>
              </a:cxn>
              <a:cxn ang="0">
                <a:pos x="353" y="116"/>
              </a:cxn>
              <a:cxn ang="0">
                <a:pos x="361" y="106"/>
              </a:cxn>
              <a:cxn ang="0">
                <a:pos x="384" y="86"/>
              </a:cxn>
              <a:cxn ang="0">
                <a:pos x="395" y="76"/>
              </a:cxn>
              <a:cxn ang="0">
                <a:pos x="416" y="54"/>
              </a:cxn>
              <a:cxn ang="0">
                <a:pos x="429" y="46"/>
              </a:cxn>
              <a:cxn ang="0">
                <a:pos x="444" y="36"/>
              </a:cxn>
              <a:cxn ang="0">
                <a:pos x="450" y="34"/>
              </a:cxn>
              <a:cxn ang="0">
                <a:pos x="466" y="25"/>
              </a:cxn>
              <a:cxn ang="0">
                <a:pos x="469" y="15"/>
              </a:cxn>
              <a:cxn ang="0">
                <a:pos x="468" y="0"/>
              </a:cxn>
              <a:cxn ang="0">
                <a:pos x="362" y="27"/>
              </a:cxn>
              <a:cxn ang="0">
                <a:pos x="358" y="28"/>
              </a:cxn>
              <a:cxn ang="0">
                <a:pos x="282" y="41"/>
              </a:cxn>
              <a:cxn ang="0">
                <a:pos x="265" y="39"/>
              </a:cxn>
              <a:cxn ang="0">
                <a:pos x="122" y="69"/>
              </a:cxn>
              <a:cxn ang="0">
                <a:pos x="95" y="79"/>
              </a:cxn>
              <a:cxn ang="0">
                <a:pos x="80" y="81"/>
              </a:cxn>
              <a:cxn ang="0">
                <a:pos x="51" y="80"/>
              </a:cxn>
              <a:cxn ang="0">
                <a:pos x="35" y="94"/>
              </a:cxn>
              <a:cxn ang="0">
                <a:pos x="30" y="103"/>
              </a:cxn>
              <a:cxn ang="0">
                <a:pos x="27" y="122"/>
              </a:cxn>
              <a:cxn ang="0">
                <a:pos x="26" y="132"/>
              </a:cxn>
              <a:cxn ang="0">
                <a:pos x="16" y="152"/>
              </a:cxn>
              <a:cxn ang="0">
                <a:pos x="16" y="163"/>
              </a:cxn>
              <a:cxn ang="0">
                <a:pos x="9" y="185"/>
              </a:cxn>
              <a:cxn ang="0">
                <a:pos x="0" y="200"/>
              </a:cxn>
              <a:cxn ang="0">
                <a:pos x="1" y="209"/>
              </a:cxn>
              <a:cxn ang="0">
                <a:pos x="118" y="190"/>
              </a:cxn>
            </a:cxnLst>
            <a:rect l="0" t="0" r="r" b="b"/>
            <a:pathLst>
              <a:path w="470" h="209">
                <a:moveTo>
                  <a:pt x="118" y="190"/>
                </a:moveTo>
                <a:cubicBezTo>
                  <a:pt x="120" y="188"/>
                  <a:pt x="120" y="186"/>
                  <a:pt x="123" y="184"/>
                </a:cubicBezTo>
                <a:cubicBezTo>
                  <a:pt x="124" y="184"/>
                  <a:pt x="125" y="185"/>
                  <a:pt x="127" y="184"/>
                </a:cubicBezTo>
                <a:cubicBezTo>
                  <a:pt x="132" y="183"/>
                  <a:pt x="135" y="182"/>
                  <a:pt x="140" y="181"/>
                </a:cubicBezTo>
                <a:cubicBezTo>
                  <a:pt x="144" y="181"/>
                  <a:pt x="146" y="179"/>
                  <a:pt x="150" y="179"/>
                </a:cubicBezTo>
                <a:cubicBezTo>
                  <a:pt x="152" y="179"/>
                  <a:pt x="153" y="181"/>
                  <a:pt x="156" y="182"/>
                </a:cubicBezTo>
                <a:cubicBezTo>
                  <a:pt x="160" y="183"/>
                  <a:pt x="163" y="184"/>
                  <a:pt x="167" y="185"/>
                </a:cubicBezTo>
                <a:cubicBezTo>
                  <a:pt x="273" y="165"/>
                  <a:pt x="273" y="165"/>
                  <a:pt x="273" y="165"/>
                </a:cubicBezTo>
                <a:cubicBezTo>
                  <a:pt x="274" y="165"/>
                  <a:pt x="274" y="165"/>
                  <a:pt x="274" y="165"/>
                </a:cubicBezTo>
                <a:cubicBezTo>
                  <a:pt x="336" y="149"/>
                  <a:pt x="336" y="149"/>
                  <a:pt x="336" y="149"/>
                </a:cubicBezTo>
                <a:cubicBezTo>
                  <a:pt x="336" y="149"/>
                  <a:pt x="336" y="149"/>
                  <a:pt x="336" y="149"/>
                </a:cubicBezTo>
                <a:cubicBezTo>
                  <a:pt x="336" y="142"/>
                  <a:pt x="337" y="136"/>
                  <a:pt x="337" y="129"/>
                </a:cubicBezTo>
                <a:cubicBezTo>
                  <a:pt x="337" y="128"/>
                  <a:pt x="336" y="127"/>
                  <a:pt x="336" y="127"/>
                </a:cubicBezTo>
                <a:cubicBezTo>
                  <a:pt x="337" y="125"/>
                  <a:pt x="340" y="125"/>
                  <a:pt x="342" y="124"/>
                </a:cubicBezTo>
                <a:cubicBezTo>
                  <a:pt x="345" y="123"/>
                  <a:pt x="347" y="122"/>
                  <a:pt x="350" y="120"/>
                </a:cubicBezTo>
                <a:cubicBezTo>
                  <a:pt x="351" y="119"/>
                  <a:pt x="353" y="118"/>
                  <a:pt x="353" y="116"/>
                </a:cubicBezTo>
                <a:cubicBezTo>
                  <a:pt x="354" y="115"/>
                  <a:pt x="354" y="114"/>
                  <a:pt x="354" y="112"/>
                </a:cubicBezTo>
                <a:cubicBezTo>
                  <a:pt x="356" y="109"/>
                  <a:pt x="358" y="108"/>
                  <a:pt x="361" y="106"/>
                </a:cubicBezTo>
                <a:cubicBezTo>
                  <a:pt x="364" y="104"/>
                  <a:pt x="366" y="102"/>
                  <a:pt x="369" y="100"/>
                </a:cubicBezTo>
                <a:cubicBezTo>
                  <a:pt x="375" y="95"/>
                  <a:pt x="379" y="91"/>
                  <a:pt x="384" y="86"/>
                </a:cubicBezTo>
                <a:cubicBezTo>
                  <a:pt x="386" y="84"/>
                  <a:pt x="386" y="83"/>
                  <a:pt x="388" y="82"/>
                </a:cubicBezTo>
                <a:cubicBezTo>
                  <a:pt x="391" y="80"/>
                  <a:pt x="392" y="78"/>
                  <a:pt x="395" y="76"/>
                </a:cubicBezTo>
                <a:cubicBezTo>
                  <a:pt x="400" y="71"/>
                  <a:pt x="404" y="70"/>
                  <a:pt x="408" y="65"/>
                </a:cubicBezTo>
                <a:cubicBezTo>
                  <a:pt x="412" y="62"/>
                  <a:pt x="414" y="59"/>
                  <a:pt x="416" y="54"/>
                </a:cubicBezTo>
                <a:cubicBezTo>
                  <a:pt x="418" y="51"/>
                  <a:pt x="418" y="49"/>
                  <a:pt x="421" y="47"/>
                </a:cubicBezTo>
                <a:cubicBezTo>
                  <a:pt x="424" y="46"/>
                  <a:pt x="426" y="46"/>
                  <a:pt x="429" y="46"/>
                </a:cubicBezTo>
                <a:cubicBezTo>
                  <a:pt x="434" y="44"/>
                  <a:pt x="436" y="42"/>
                  <a:pt x="440" y="39"/>
                </a:cubicBezTo>
                <a:cubicBezTo>
                  <a:pt x="441" y="38"/>
                  <a:pt x="443" y="37"/>
                  <a:pt x="444" y="36"/>
                </a:cubicBezTo>
                <a:cubicBezTo>
                  <a:pt x="444" y="35"/>
                  <a:pt x="444" y="34"/>
                  <a:pt x="444" y="34"/>
                </a:cubicBezTo>
                <a:cubicBezTo>
                  <a:pt x="446" y="33"/>
                  <a:pt x="448" y="34"/>
                  <a:pt x="450" y="34"/>
                </a:cubicBezTo>
                <a:cubicBezTo>
                  <a:pt x="453" y="34"/>
                  <a:pt x="455" y="33"/>
                  <a:pt x="458" y="32"/>
                </a:cubicBezTo>
                <a:cubicBezTo>
                  <a:pt x="462" y="31"/>
                  <a:pt x="465" y="29"/>
                  <a:pt x="466" y="25"/>
                </a:cubicBezTo>
                <a:cubicBezTo>
                  <a:pt x="466" y="24"/>
                  <a:pt x="466" y="22"/>
                  <a:pt x="466" y="21"/>
                </a:cubicBezTo>
                <a:cubicBezTo>
                  <a:pt x="467" y="19"/>
                  <a:pt x="468" y="17"/>
                  <a:pt x="469" y="15"/>
                </a:cubicBezTo>
                <a:cubicBezTo>
                  <a:pt x="469" y="14"/>
                  <a:pt x="470" y="13"/>
                  <a:pt x="470" y="12"/>
                </a:cubicBezTo>
                <a:cubicBezTo>
                  <a:pt x="470" y="7"/>
                  <a:pt x="468" y="5"/>
                  <a:pt x="468" y="0"/>
                </a:cubicBezTo>
                <a:cubicBezTo>
                  <a:pt x="468" y="0"/>
                  <a:pt x="468" y="0"/>
                  <a:pt x="468" y="0"/>
                </a:cubicBezTo>
                <a:cubicBezTo>
                  <a:pt x="362" y="27"/>
                  <a:pt x="362" y="27"/>
                  <a:pt x="362" y="27"/>
                </a:cubicBezTo>
                <a:cubicBezTo>
                  <a:pt x="362" y="27"/>
                  <a:pt x="362" y="27"/>
                  <a:pt x="362" y="27"/>
                </a:cubicBezTo>
                <a:cubicBezTo>
                  <a:pt x="358" y="28"/>
                  <a:pt x="358" y="28"/>
                  <a:pt x="358" y="28"/>
                </a:cubicBezTo>
                <a:cubicBezTo>
                  <a:pt x="352" y="27"/>
                  <a:pt x="352" y="27"/>
                  <a:pt x="352" y="27"/>
                </a:cubicBezTo>
                <a:cubicBezTo>
                  <a:pt x="282" y="41"/>
                  <a:pt x="282" y="41"/>
                  <a:pt x="282" y="41"/>
                </a:cubicBezTo>
                <a:cubicBezTo>
                  <a:pt x="279" y="41"/>
                  <a:pt x="276" y="42"/>
                  <a:pt x="273" y="41"/>
                </a:cubicBezTo>
                <a:cubicBezTo>
                  <a:pt x="270" y="41"/>
                  <a:pt x="269" y="39"/>
                  <a:pt x="265" y="39"/>
                </a:cubicBezTo>
                <a:cubicBezTo>
                  <a:pt x="134" y="64"/>
                  <a:pt x="134" y="64"/>
                  <a:pt x="134" y="64"/>
                </a:cubicBezTo>
                <a:cubicBezTo>
                  <a:pt x="130" y="66"/>
                  <a:pt x="127" y="67"/>
                  <a:pt x="122" y="69"/>
                </a:cubicBezTo>
                <a:cubicBezTo>
                  <a:pt x="120" y="70"/>
                  <a:pt x="119" y="70"/>
                  <a:pt x="116" y="71"/>
                </a:cubicBezTo>
                <a:cubicBezTo>
                  <a:pt x="109" y="75"/>
                  <a:pt x="104" y="78"/>
                  <a:pt x="95" y="79"/>
                </a:cubicBezTo>
                <a:cubicBezTo>
                  <a:pt x="91" y="80"/>
                  <a:pt x="89" y="79"/>
                  <a:pt x="86" y="80"/>
                </a:cubicBezTo>
                <a:cubicBezTo>
                  <a:pt x="83" y="80"/>
                  <a:pt x="82" y="81"/>
                  <a:pt x="80" y="81"/>
                </a:cubicBezTo>
                <a:cubicBezTo>
                  <a:pt x="71" y="83"/>
                  <a:pt x="60" y="79"/>
                  <a:pt x="51" y="80"/>
                </a:cubicBezTo>
                <a:cubicBezTo>
                  <a:pt x="51" y="80"/>
                  <a:pt x="51" y="80"/>
                  <a:pt x="51" y="80"/>
                </a:cubicBezTo>
                <a:cubicBezTo>
                  <a:pt x="48" y="82"/>
                  <a:pt x="46" y="83"/>
                  <a:pt x="43" y="85"/>
                </a:cubicBezTo>
                <a:cubicBezTo>
                  <a:pt x="39" y="88"/>
                  <a:pt x="39" y="91"/>
                  <a:pt x="35" y="94"/>
                </a:cubicBezTo>
                <a:cubicBezTo>
                  <a:pt x="35" y="95"/>
                  <a:pt x="34" y="95"/>
                  <a:pt x="33" y="95"/>
                </a:cubicBezTo>
                <a:cubicBezTo>
                  <a:pt x="32" y="98"/>
                  <a:pt x="32" y="100"/>
                  <a:pt x="30" y="103"/>
                </a:cubicBezTo>
                <a:cubicBezTo>
                  <a:pt x="29" y="107"/>
                  <a:pt x="27" y="109"/>
                  <a:pt x="27" y="113"/>
                </a:cubicBezTo>
                <a:cubicBezTo>
                  <a:pt x="27" y="116"/>
                  <a:pt x="27" y="119"/>
                  <a:pt x="27" y="122"/>
                </a:cubicBezTo>
                <a:cubicBezTo>
                  <a:pt x="27" y="126"/>
                  <a:pt x="27" y="129"/>
                  <a:pt x="26" y="132"/>
                </a:cubicBezTo>
                <a:cubicBezTo>
                  <a:pt x="26" y="132"/>
                  <a:pt x="26" y="132"/>
                  <a:pt x="26" y="132"/>
                </a:cubicBezTo>
                <a:cubicBezTo>
                  <a:pt x="26" y="134"/>
                  <a:pt x="26" y="137"/>
                  <a:pt x="25" y="140"/>
                </a:cubicBezTo>
                <a:cubicBezTo>
                  <a:pt x="23" y="145"/>
                  <a:pt x="18" y="146"/>
                  <a:pt x="16" y="152"/>
                </a:cubicBezTo>
                <a:cubicBezTo>
                  <a:pt x="16" y="153"/>
                  <a:pt x="16" y="154"/>
                  <a:pt x="16" y="155"/>
                </a:cubicBezTo>
                <a:cubicBezTo>
                  <a:pt x="16" y="158"/>
                  <a:pt x="16" y="161"/>
                  <a:pt x="16" y="163"/>
                </a:cubicBezTo>
                <a:cubicBezTo>
                  <a:pt x="16" y="168"/>
                  <a:pt x="14" y="171"/>
                  <a:pt x="11" y="175"/>
                </a:cubicBezTo>
                <a:cubicBezTo>
                  <a:pt x="9" y="178"/>
                  <a:pt x="9" y="181"/>
                  <a:pt x="9" y="185"/>
                </a:cubicBezTo>
                <a:cubicBezTo>
                  <a:pt x="8" y="190"/>
                  <a:pt x="6" y="192"/>
                  <a:pt x="3" y="196"/>
                </a:cubicBezTo>
                <a:cubicBezTo>
                  <a:pt x="2" y="198"/>
                  <a:pt x="1" y="198"/>
                  <a:pt x="0" y="200"/>
                </a:cubicBezTo>
                <a:cubicBezTo>
                  <a:pt x="0" y="203"/>
                  <a:pt x="1" y="204"/>
                  <a:pt x="1" y="206"/>
                </a:cubicBezTo>
                <a:cubicBezTo>
                  <a:pt x="1" y="207"/>
                  <a:pt x="1" y="208"/>
                  <a:pt x="1" y="209"/>
                </a:cubicBezTo>
                <a:cubicBezTo>
                  <a:pt x="1" y="209"/>
                  <a:pt x="1" y="209"/>
                  <a:pt x="1" y="209"/>
                </a:cubicBezTo>
                <a:cubicBezTo>
                  <a:pt x="118" y="190"/>
                  <a:pt x="118" y="190"/>
                  <a:pt x="118" y="19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10"/>
          <p:cNvSpPr>
            <a:spLocks/>
          </p:cNvSpPr>
          <p:nvPr/>
        </p:nvSpPr>
        <p:spPr bwMode="auto">
          <a:xfrm>
            <a:off x="5996140" y="4151789"/>
            <a:ext cx="669093" cy="508512"/>
          </a:xfrm>
          <a:custGeom>
            <a:avLst/>
            <a:gdLst/>
            <a:ahLst/>
            <a:cxnLst>
              <a:cxn ang="0">
                <a:pos x="4" y="38"/>
              </a:cxn>
              <a:cxn ang="0">
                <a:pos x="0" y="52"/>
              </a:cxn>
              <a:cxn ang="0">
                <a:pos x="2" y="59"/>
              </a:cxn>
              <a:cxn ang="0">
                <a:pos x="6" y="65"/>
              </a:cxn>
              <a:cxn ang="0">
                <a:pos x="20" y="73"/>
              </a:cxn>
              <a:cxn ang="0">
                <a:pos x="34" y="90"/>
              </a:cxn>
              <a:cxn ang="0">
                <a:pos x="41" y="97"/>
              </a:cxn>
              <a:cxn ang="0">
                <a:pos x="67" y="110"/>
              </a:cxn>
              <a:cxn ang="0">
                <a:pos x="93" y="129"/>
              </a:cxn>
              <a:cxn ang="0">
                <a:pos x="105" y="142"/>
              </a:cxn>
              <a:cxn ang="0">
                <a:pos x="108" y="142"/>
              </a:cxn>
              <a:cxn ang="0">
                <a:pos x="119" y="145"/>
              </a:cxn>
              <a:cxn ang="0">
                <a:pos x="125" y="155"/>
              </a:cxn>
              <a:cxn ang="0">
                <a:pos x="128" y="170"/>
              </a:cxn>
              <a:cxn ang="0">
                <a:pos x="141" y="186"/>
              </a:cxn>
              <a:cxn ang="0">
                <a:pos x="151" y="194"/>
              </a:cxn>
              <a:cxn ang="0">
                <a:pos x="158" y="210"/>
              </a:cxn>
              <a:cxn ang="0">
                <a:pos x="161" y="214"/>
              </a:cxn>
              <a:cxn ang="0">
                <a:pos x="170" y="215"/>
              </a:cxn>
              <a:cxn ang="0">
                <a:pos x="170" y="215"/>
              </a:cxn>
              <a:cxn ang="0">
                <a:pos x="169" y="212"/>
              </a:cxn>
              <a:cxn ang="0">
                <a:pos x="174" y="198"/>
              </a:cxn>
              <a:cxn ang="0">
                <a:pos x="171" y="187"/>
              </a:cxn>
              <a:cxn ang="0">
                <a:pos x="173" y="186"/>
              </a:cxn>
              <a:cxn ang="0">
                <a:pos x="179" y="189"/>
              </a:cxn>
              <a:cxn ang="0">
                <a:pos x="184" y="180"/>
              </a:cxn>
              <a:cxn ang="0">
                <a:pos x="192" y="176"/>
              </a:cxn>
              <a:cxn ang="0">
                <a:pos x="204" y="171"/>
              </a:cxn>
              <a:cxn ang="0">
                <a:pos x="209" y="163"/>
              </a:cxn>
              <a:cxn ang="0">
                <a:pos x="221" y="154"/>
              </a:cxn>
              <a:cxn ang="0">
                <a:pos x="226" y="145"/>
              </a:cxn>
              <a:cxn ang="0">
                <a:pos x="226" y="141"/>
              </a:cxn>
              <a:cxn ang="0">
                <a:pos x="233" y="136"/>
              </a:cxn>
              <a:cxn ang="0">
                <a:pos x="238" y="129"/>
              </a:cxn>
              <a:cxn ang="0">
                <a:pos x="240" y="128"/>
              </a:cxn>
              <a:cxn ang="0">
                <a:pos x="245" y="118"/>
              </a:cxn>
              <a:cxn ang="0">
                <a:pos x="249" y="110"/>
              </a:cxn>
              <a:cxn ang="0">
                <a:pos x="249" y="104"/>
              </a:cxn>
              <a:cxn ang="0">
                <a:pos x="253" y="102"/>
              </a:cxn>
              <a:cxn ang="0">
                <a:pos x="259" y="92"/>
              </a:cxn>
              <a:cxn ang="0">
                <a:pos x="266" y="81"/>
              </a:cxn>
              <a:cxn ang="0">
                <a:pos x="269" y="73"/>
              </a:cxn>
              <a:cxn ang="0">
                <a:pos x="280" y="52"/>
              </a:cxn>
              <a:cxn ang="0">
                <a:pos x="283" y="48"/>
              </a:cxn>
              <a:cxn ang="0">
                <a:pos x="283" y="48"/>
              </a:cxn>
              <a:cxn ang="0">
                <a:pos x="210" y="0"/>
              </a:cxn>
              <a:cxn ang="0">
                <a:pos x="150" y="17"/>
              </a:cxn>
              <a:cxn ang="0">
                <a:pos x="140" y="8"/>
              </a:cxn>
              <a:cxn ang="0">
                <a:pos x="133" y="3"/>
              </a:cxn>
              <a:cxn ang="0">
                <a:pos x="126" y="0"/>
              </a:cxn>
              <a:cxn ang="0">
                <a:pos x="111" y="2"/>
              </a:cxn>
              <a:cxn ang="0">
                <a:pos x="99" y="3"/>
              </a:cxn>
              <a:cxn ang="0">
                <a:pos x="87" y="6"/>
              </a:cxn>
              <a:cxn ang="0">
                <a:pos x="77" y="8"/>
              </a:cxn>
              <a:cxn ang="0">
                <a:pos x="65" y="11"/>
              </a:cxn>
              <a:cxn ang="0">
                <a:pos x="34" y="20"/>
              </a:cxn>
              <a:cxn ang="0">
                <a:pos x="28" y="24"/>
              </a:cxn>
              <a:cxn ang="0">
                <a:pos x="19" y="30"/>
              </a:cxn>
              <a:cxn ang="0">
                <a:pos x="7" y="34"/>
              </a:cxn>
              <a:cxn ang="0">
                <a:pos x="4" y="38"/>
              </a:cxn>
            </a:cxnLst>
            <a:rect l="0" t="0" r="r" b="b"/>
            <a:pathLst>
              <a:path w="283" h="215">
                <a:moveTo>
                  <a:pt x="4" y="38"/>
                </a:moveTo>
                <a:cubicBezTo>
                  <a:pt x="2" y="44"/>
                  <a:pt x="0" y="46"/>
                  <a:pt x="0" y="52"/>
                </a:cubicBezTo>
                <a:cubicBezTo>
                  <a:pt x="0" y="55"/>
                  <a:pt x="1" y="57"/>
                  <a:pt x="2" y="59"/>
                </a:cubicBezTo>
                <a:cubicBezTo>
                  <a:pt x="3" y="62"/>
                  <a:pt x="4" y="64"/>
                  <a:pt x="6" y="65"/>
                </a:cubicBezTo>
                <a:cubicBezTo>
                  <a:pt x="11" y="68"/>
                  <a:pt x="15" y="69"/>
                  <a:pt x="20" y="73"/>
                </a:cubicBezTo>
                <a:cubicBezTo>
                  <a:pt x="27" y="78"/>
                  <a:pt x="30" y="82"/>
                  <a:pt x="34" y="90"/>
                </a:cubicBezTo>
                <a:cubicBezTo>
                  <a:pt x="36" y="93"/>
                  <a:pt x="38" y="94"/>
                  <a:pt x="41" y="97"/>
                </a:cubicBezTo>
                <a:cubicBezTo>
                  <a:pt x="48" y="106"/>
                  <a:pt x="56" y="106"/>
                  <a:pt x="67" y="110"/>
                </a:cubicBezTo>
                <a:cubicBezTo>
                  <a:pt x="79" y="114"/>
                  <a:pt x="84" y="121"/>
                  <a:pt x="93" y="129"/>
                </a:cubicBezTo>
                <a:cubicBezTo>
                  <a:pt x="98" y="133"/>
                  <a:pt x="99" y="139"/>
                  <a:pt x="105" y="142"/>
                </a:cubicBezTo>
                <a:cubicBezTo>
                  <a:pt x="106" y="142"/>
                  <a:pt x="107" y="142"/>
                  <a:pt x="108" y="142"/>
                </a:cubicBezTo>
                <a:cubicBezTo>
                  <a:pt x="112" y="143"/>
                  <a:pt x="115" y="144"/>
                  <a:pt x="119" y="145"/>
                </a:cubicBezTo>
                <a:cubicBezTo>
                  <a:pt x="123" y="146"/>
                  <a:pt x="124" y="150"/>
                  <a:pt x="125" y="155"/>
                </a:cubicBezTo>
                <a:cubicBezTo>
                  <a:pt x="126" y="161"/>
                  <a:pt x="126" y="164"/>
                  <a:pt x="128" y="170"/>
                </a:cubicBezTo>
                <a:cubicBezTo>
                  <a:pt x="131" y="178"/>
                  <a:pt x="135" y="181"/>
                  <a:pt x="141" y="186"/>
                </a:cubicBezTo>
                <a:cubicBezTo>
                  <a:pt x="145" y="189"/>
                  <a:pt x="148" y="191"/>
                  <a:pt x="151" y="194"/>
                </a:cubicBezTo>
                <a:cubicBezTo>
                  <a:pt x="154" y="200"/>
                  <a:pt x="155" y="204"/>
                  <a:pt x="158" y="210"/>
                </a:cubicBezTo>
                <a:cubicBezTo>
                  <a:pt x="159" y="211"/>
                  <a:pt x="159" y="213"/>
                  <a:pt x="161" y="214"/>
                </a:cubicBezTo>
                <a:cubicBezTo>
                  <a:pt x="163" y="215"/>
                  <a:pt x="167" y="214"/>
                  <a:pt x="170" y="215"/>
                </a:cubicBezTo>
                <a:cubicBezTo>
                  <a:pt x="170" y="215"/>
                  <a:pt x="170" y="215"/>
                  <a:pt x="170" y="215"/>
                </a:cubicBezTo>
                <a:cubicBezTo>
                  <a:pt x="169" y="214"/>
                  <a:pt x="169" y="213"/>
                  <a:pt x="169" y="212"/>
                </a:cubicBezTo>
                <a:cubicBezTo>
                  <a:pt x="169" y="206"/>
                  <a:pt x="174" y="204"/>
                  <a:pt x="174" y="198"/>
                </a:cubicBezTo>
                <a:cubicBezTo>
                  <a:pt x="174" y="194"/>
                  <a:pt x="172" y="191"/>
                  <a:pt x="171" y="187"/>
                </a:cubicBezTo>
                <a:cubicBezTo>
                  <a:pt x="172" y="187"/>
                  <a:pt x="172" y="186"/>
                  <a:pt x="173" y="186"/>
                </a:cubicBezTo>
                <a:cubicBezTo>
                  <a:pt x="176" y="186"/>
                  <a:pt x="176" y="189"/>
                  <a:pt x="179" y="189"/>
                </a:cubicBezTo>
                <a:cubicBezTo>
                  <a:pt x="183" y="189"/>
                  <a:pt x="182" y="184"/>
                  <a:pt x="184" y="180"/>
                </a:cubicBezTo>
                <a:cubicBezTo>
                  <a:pt x="185" y="177"/>
                  <a:pt x="189" y="177"/>
                  <a:pt x="192" y="176"/>
                </a:cubicBezTo>
                <a:cubicBezTo>
                  <a:pt x="196" y="173"/>
                  <a:pt x="200" y="174"/>
                  <a:pt x="204" y="171"/>
                </a:cubicBezTo>
                <a:cubicBezTo>
                  <a:pt x="206" y="169"/>
                  <a:pt x="207" y="166"/>
                  <a:pt x="209" y="163"/>
                </a:cubicBezTo>
                <a:cubicBezTo>
                  <a:pt x="213" y="159"/>
                  <a:pt x="217" y="158"/>
                  <a:pt x="221" y="154"/>
                </a:cubicBezTo>
                <a:cubicBezTo>
                  <a:pt x="224" y="151"/>
                  <a:pt x="226" y="149"/>
                  <a:pt x="226" y="145"/>
                </a:cubicBezTo>
                <a:cubicBezTo>
                  <a:pt x="227" y="143"/>
                  <a:pt x="226" y="142"/>
                  <a:pt x="226" y="141"/>
                </a:cubicBezTo>
                <a:cubicBezTo>
                  <a:pt x="228" y="138"/>
                  <a:pt x="231" y="139"/>
                  <a:pt x="233" y="136"/>
                </a:cubicBezTo>
                <a:cubicBezTo>
                  <a:pt x="236" y="134"/>
                  <a:pt x="236" y="131"/>
                  <a:pt x="238" y="129"/>
                </a:cubicBezTo>
                <a:cubicBezTo>
                  <a:pt x="239" y="128"/>
                  <a:pt x="240" y="128"/>
                  <a:pt x="240" y="128"/>
                </a:cubicBezTo>
                <a:cubicBezTo>
                  <a:pt x="243" y="125"/>
                  <a:pt x="243" y="122"/>
                  <a:pt x="245" y="118"/>
                </a:cubicBezTo>
                <a:cubicBezTo>
                  <a:pt x="247" y="115"/>
                  <a:pt x="249" y="114"/>
                  <a:pt x="249" y="110"/>
                </a:cubicBezTo>
                <a:cubicBezTo>
                  <a:pt x="249" y="108"/>
                  <a:pt x="248" y="107"/>
                  <a:pt x="249" y="104"/>
                </a:cubicBezTo>
                <a:cubicBezTo>
                  <a:pt x="250" y="103"/>
                  <a:pt x="251" y="103"/>
                  <a:pt x="253" y="102"/>
                </a:cubicBezTo>
                <a:cubicBezTo>
                  <a:pt x="256" y="100"/>
                  <a:pt x="257" y="96"/>
                  <a:pt x="259" y="92"/>
                </a:cubicBezTo>
                <a:cubicBezTo>
                  <a:pt x="262" y="88"/>
                  <a:pt x="263" y="85"/>
                  <a:pt x="266" y="81"/>
                </a:cubicBezTo>
                <a:cubicBezTo>
                  <a:pt x="267" y="78"/>
                  <a:pt x="268" y="76"/>
                  <a:pt x="269" y="73"/>
                </a:cubicBezTo>
                <a:cubicBezTo>
                  <a:pt x="273" y="64"/>
                  <a:pt x="275" y="60"/>
                  <a:pt x="280" y="52"/>
                </a:cubicBezTo>
                <a:cubicBezTo>
                  <a:pt x="281" y="50"/>
                  <a:pt x="282" y="49"/>
                  <a:pt x="283" y="48"/>
                </a:cubicBezTo>
                <a:cubicBezTo>
                  <a:pt x="283" y="48"/>
                  <a:pt x="283" y="48"/>
                  <a:pt x="283" y="48"/>
                </a:cubicBezTo>
                <a:cubicBezTo>
                  <a:pt x="210" y="0"/>
                  <a:pt x="210" y="0"/>
                  <a:pt x="210" y="0"/>
                </a:cubicBezTo>
                <a:cubicBezTo>
                  <a:pt x="150" y="17"/>
                  <a:pt x="150" y="17"/>
                  <a:pt x="150" y="17"/>
                </a:cubicBezTo>
                <a:cubicBezTo>
                  <a:pt x="145" y="16"/>
                  <a:pt x="143" y="12"/>
                  <a:pt x="140" y="8"/>
                </a:cubicBezTo>
                <a:cubicBezTo>
                  <a:pt x="138" y="5"/>
                  <a:pt x="136" y="5"/>
                  <a:pt x="133" y="3"/>
                </a:cubicBezTo>
                <a:cubicBezTo>
                  <a:pt x="130" y="2"/>
                  <a:pt x="129" y="0"/>
                  <a:pt x="126" y="0"/>
                </a:cubicBezTo>
                <a:cubicBezTo>
                  <a:pt x="120" y="0"/>
                  <a:pt x="117" y="1"/>
                  <a:pt x="111" y="2"/>
                </a:cubicBezTo>
                <a:cubicBezTo>
                  <a:pt x="107" y="3"/>
                  <a:pt x="104" y="3"/>
                  <a:pt x="99" y="3"/>
                </a:cubicBezTo>
                <a:cubicBezTo>
                  <a:pt x="95" y="4"/>
                  <a:pt x="92" y="6"/>
                  <a:pt x="87" y="6"/>
                </a:cubicBezTo>
                <a:cubicBezTo>
                  <a:pt x="83" y="7"/>
                  <a:pt x="81" y="7"/>
                  <a:pt x="77" y="8"/>
                </a:cubicBezTo>
                <a:cubicBezTo>
                  <a:pt x="72" y="9"/>
                  <a:pt x="69" y="10"/>
                  <a:pt x="65" y="11"/>
                </a:cubicBezTo>
                <a:cubicBezTo>
                  <a:pt x="53" y="14"/>
                  <a:pt x="45" y="14"/>
                  <a:pt x="34" y="20"/>
                </a:cubicBezTo>
                <a:cubicBezTo>
                  <a:pt x="32" y="22"/>
                  <a:pt x="30" y="22"/>
                  <a:pt x="28" y="24"/>
                </a:cubicBezTo>
                <a:cubicBezTo>
                  <a:pt x="25" y="26"/>
                  <a:pt x="23" y="29"/>
                  <a:pt x="19" y="30"/>
                </a:cubicBezTo>
                <a:cubicBezTo>
                  <a:pt x="15" y="32"/>
                  <a:pt x="12" y="32"/>
                  <a:pt x="7" y="34"/>
                </a:cubicBezTo>
                <a:cubicBezTo>
                  <a:pt x="6" y="35"/>
                  <a:pt x="5" y="37"/>
                  <a:pt x="4" y="3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11"/>
          <p:cNvSpPr>
            <a:spLocks/>
          </p:cNvSpPr>
          <p:nvPr/>
        </p:nvSpPr>
        <p:spPr bwMode="auto">
          <a:xfrm>
            <a:off x="5830691" y="3696806"/>
            <a:ext cx="1143539" cy="586369"/>
          </a:xfrm>
          <a:custGeom>
            <a:avLst/>
            <a:gdLst/>
            <a:ahLst/>
            <a:cxnLst>
              <a:cxn ang="0">
                <a:pos x="74" y="230"/>
              </a:cxn>
              <a:cxn ang="0">
                <a:pos x="77" y="226"/>
              </a:cxn>
              <a:cxn ang="0">
                <a:pos x="98" y="216"/>
              </a:cxn>
              <a:cxn ang="0">
                <a:pos x="135" y="203"/>
              </a:cxn>
              <a:cxn ang="0">
                <a:pos x="157" y="198"/>
              </a:cxn>
              <a:cxn ang="0">
                <a:pos x="181" y="194"/>
              </a:cxn>
              <a:cxn ang="0">
                <a:pos x="203" y="195"/>
              </a:cxn>
              <a:cxn ang="0">
                <a:pos x="220" y="209"/>
              </a:cxn>
              <a:cxn ang="0">
                <a:pos x="353" y="240"/>
              </a:cxn>
              <a:cxn ang="0">
                <a:pos x="364" y="233"/>
              </a:cxn>
              <a:cxn ang="0">
                <a:pos x="387" y="222"/>
              </a:cxn>
              <a:cxn ang="0">
                <a:pos x="401" y="182"/>
              </a:cxn>
              <a:cxn ang="0">
                <a:pos x="409" y="173"/>
              </a:cxn>
              <a:cxn ang="0">
                <a:pos x="434" y="148"/>
              </a:cxn>
              <a:cxn ang="0">
                <a:pos x="453" y="143"/>
              </a:cxn>
              <a:cxn ang="0">
                <a:pos x="460" y="134"/>
              </a:cxn>
              <a:cxn ang="0">
                <a:pos x="456" y="121"/>
              </a:cxn>
              <a:cxn ang="0">
                <a:pos x="446" y="128"/>
              </a:cxn>
              <a:cxn ang="0">
                <a:pos x="434" y="135"/>
              </a:cxn>
              <a:cxn ang="0">
                <a:pos x="440" y="124"/>
              </a:cxn>
              <a:cxn ang="0">
                <a:pos x="444" y="109"/>
              </a:cxn>
              <a:cxn ang="0">
                <a:pos x="445" y="102"/>
              </a:cxn>
              <a:cxn ang="0">
                <a:pos x="424" y="100"/>
              </a:cxn>
              <a:cxn ang="0">
                <a:pos x="440" y="88"/>
              </a:cxn>
              <a:cxn ang="0">
                <a:pos x="454" y="86"/>
              </a:cxn>
              <a:cxn ang="0">
                <a:pos x="464" y="87"/>
              </a:cxn>
              <a:cxn ang="0">
                <a:pos x="482" y="60"/>
              </a:cxn>
              <a:cxn ang="0">
                <a:pos x="473" y="35"/>
              </a:cxn>
              <a:cxn ang="0">
                <a:pos x="465" y="52"/>
              </a:cxn>
              <a:cxn ang="0">
                <a:pos x="456" y="48"/>
              </a:cxn>
              <a:cxn ang="0">
                <a:pos x="436" y="48"/>
              </a:cxn>
              <a:cxn ang="0">
                <a:pos x="422" y="49"/>
              </a:cxn>
              <a:cxn ang="0">
                <a:pos x="418" y="31"/>
              </a:cxn>
              <a:cxn ang="0">
                <a:pos x="428" y="34"/>
              </a:cxn>
              <a:cxn ang="0">
                <a:pos x="442" y="34"/>
              </a:cxn>
              <a:cxn ang="0">
                <a:pos x="446" y="30"/>
              </a:cxn>
              <a:cxn ang="0">
                <a:pos x="454" y="23"/>
              </a:cxn>
              <a:cxn ang="0">
                <a:pos x="461" y="24"/>
              </a:cxn>
              <a:cxn ang="0">
                <a:pos x="453" y="0"/>
              </a:cxn>
              <a:cxn ang="0">
                <a:pos x="132" y="99"/>
              </a:cxn>
              <a:cxn ang="0">
                <a:pos x="134" y="111"/>
              </a:cxn>
              <a:cxn ang="0">
                <a:pos x="130" y="120"/>
              </a:cxn>
              <a:cxn ang="0">
                <a:pos x="122" y="131"/>
              </a:cxn>
              <a:cxn ang="0">
                <a:pos x="108" y="133"/>
              </a:cxn>
              <a:cxn ang="0">
                <a:pos x="104" y="138"/>
              </a:cxn>
              <a:cxn ang="0">
                <a:pos x="85" y="146"/>
              </a:cxn>
              <a:cxn ang="0">
                <a:pos x="72" y="164"/>
              </a:cxn>
              <a:cxn ang="0">
                <a:pos x="52" y="181"/>
              </a:cxn>
              <a:cxn ang="0">
                <a:pos x="33" y="199"/>
              </a:cxn>
              <a:cxn ang="0">
                <a:pos x="18" y="211"/>
              </a:cxn>
              <a:cxn ang="0">
                <a:pos x="14" y="219"/>
              </a:cxn>
              <a:cxn ang="0">
                <a:pos x="0" y="226"/>
              </a:cxn>
              <a:cxn ang="0">
                <a:pos x="0" y="248"/>
              </a:cxn>
            </a:cxnLst>
            <a:rect l="0" t="0" r="r" b="b"/>
            <a:pathLst>
              <a:path w="484" h="248">
                <a:moveTo>
                  <a:pt x="0" y="248"/>
                </a:moveTo>
                <a:cubicBezTo>
                  <a:pt x="74" y="230"/>
                  <a:pt x="74" y="230"/>
                  <a:pt x="74" y="230"/>
                </a:cubicBezTo>
                <a:cubicBezTo>
                  <a:pt x="74" y="230"/>
                  <a:pt x="74" y="230"/>
                  <a:pt x="74" y="230"/>
                </a:cubicBezTo>
                <a:cubicBezTo>
                  <a:pt x="75" y="229"/>
                  <a:pt x="76" y="227"/>
                  <a:pt x="77" y="226"/>
                </a:cubicBezTo>
                <a:cubicBezTo>
                  <a:pt x="82" y="224"/>
                  <a:pt x="85" y="224"/>
                  <a:pt x="89" y="222"/>
                </a:cubicBezTo>
                <a:cubicBezTo>
                  <a:pt x="93" y="221"/>
                  <a:pt x="95" y="218"/>
                  <a:pt x="98" y="216"/>
                </a:cubicBezTo>
                <a:cubicBezTo>
                  <a:pt x="100" y="214"/>
                  <a:pt x="102" y="214"/>
                  <a:pt x="104" y="212"/>
                </a:cubicBezTo>
                <a:cubicBezTo>
                  <a:pt x="115" y="206"/>
                  <a:pt x="123" y="206"/>
                  <a:pt x="135" y="203"/>
                </a:cubicBezTo>
                <a:cubicBezTo>
                  <a:pt x="139" y="202"/>
                  <a:pt x="142" y="201"/>
                  <a:pt x="147" y="200"/>
                </a:cubicBezTo>
                <a:cubicBezTo>
                  <a:pt x="151" y="199"/>
                  <a:pt x="153" y="199"/>
                  <a:pt x="157" y="198"/>
                </a:cubicBezTo>
                <a:cubicBezTo>
                  <a:pt x="162" y="198"/>
                  <a:pt x="165" y="196"/>
                  <a:pt x="169" y="195"/>
                </a:cubicBezTo>
                <a:cubicBezTo>
                  <a:pt x="174" y="195"/>
                  <a:pt x="177" y="195"/>
                  <a:pt x="181" y="194"/>
                </a:cubicBezTo>
                <a:cubicBezTo>
                  <a:pt x="187" y="193"/>
                  <a:pt x="190" y="192"/>
                  <a:pt x="196" y="192"/>
                </a:cubicBezTo>
                <a:cubicBezTo>
                  <a:pt x="199" y="192"/>
                  <a:pt x="200" y="194"/>
                  <a:pt x="203" y="195"/>
                </a:cubicBezTo>
                <a:cubicBezTo>
                  <a:pt x="206" y="197"/>
                  <a:pt x="208" y="197"/>
                  <a:pt x="210" y="200"/>
                </a:cubicBezTo>
                <a:cubicBezTo>
                  <a:pt x="213" y="204"/>
                  <a:pt x="215" y="208"/>
                  <a:pt x="220" y="209"/>
                </a:cubicBezTo>
                <a:cubicBezTo>
                  <a:pt x="280" y="192"/>
                  <a:pt x="280" y="192"/>
                  <a:pt x="280" y="192"/>
                </a:cubicBezTo>
                <a:cubicBezTo>
                  <a:pt x="353" y="240"/>
                  <a:pt x="353" y="240"/>
                  <a:pt x="353" y="240"/>
                </a:cubicBezTo>
                <a:cubicBezTo>
                  <a:pt x="353" y="240"/>
                  <a:pt x="353" y="240"/>
                  <a:pt x="353" y="240"/>
                </a:cubicBezTo>
                <a:cubicBezTo>
                  <a:pt x="356" y="237"/>
                  <a:pt x="359" y="235"/>
                  <a:pt x="364" y="233"/>
                </a:cubicBezTo>
                <a:cubicBezTo>
                  <a:pt x="368" y="230"/>
                  <a:pt x="371" y="228"/>
                  <a:pt x="375" y="226"/>
                </a:cubicBezTo>
                <a:cubicBezTo>
                  <a:pt x="380" y="224"/>
                  <a:pt x="383" y="224"/>
                  <a:pt x="387" y="222"/>
                </a:cubicBezTo>
                <a:cubicBezTo>
                  <a:pt x="393" y="218"/>
                  <a:pt x="393" y="212"/>
                  <a:pt x="395" y="206"/>
                </a:cubicBezTo>
                <a:cubicBezTo>
                  <a:pt x="397" y="196"/>
                  <a:pt x="397" y="191"/>
                  <a:pt x="401" y="182"/>
                </a:cubicBezTo>
                <a:cubicBezTo>
                  <a:pt x="403" y="180"/>
                  <a:pt x="405" y="179"/>
                  <a:pt x="406" y="177"/>
                </a:cubicBezTo>
                <a:cubicBezTo>
                  <a:pt x="407" y="176"/>
                  <a:pt x="408" y="174"/>
                  <a:pt x="409" y="173"/>
                </a:cubicBezTo>
                <a:cubicBezTo>
                  <a:pt x="411" y="169"/>
                  <a:pt x="414" y="167"/>
                  <a:pt x="417" y="163"/>
                </a:cubicBezTo>
                <a:cubicBezTo>
                  <a:pt x="423" y="157"/>
                  <a:pt x="425" y="151"/>
                  <a:pt x="434" y="148"/>
                </a:cubicBezTo>
                <a:cubicBezTo>
                  <a:pt x="437" y="147"/>
                  <a:pt x="440" y="147"/>
                  <a:pt x="443" y="147"/>
                </a:cubicBezTo>
                <a:cubicBezTo>
                  <a:pt x="448" y="147"/>
                  <a:pt x="449" y="144"/>
                  <a:pt x="453" y="143"/>
                </a:cubicBezTo>
                <a:cubicBezTo>
                  <a:pt x="455" y="142"/>
                  <a:pt x="458" y="142"/>
                  <a:pt x="459" y="140"/>
                </a:cubicBezTo>
                <a:cubicBezTo>
                  <a:pt x="460" y="138"/>
                  <a:pt x="459" y="136"/>
                  <a:pt x="460" y="134"/>
                </a:cubicBezTo>
                <a:cubicBezTo>
                  <a:pt x="461" y="130"/>
                  <a:pt x="463" y="128"/>
                  <a:pt x="463" y="124"/>
                </a:cubicBezTo>
                <a:cubicBezTo>
                  <a:pt x="460" y="123"/>
                  <a:pt x="459" y="121"/>
                  <a:pt x="456" y="121"/>
                </a:cubicBezTo>
                <a:cubicBezTo>
                  <a:pt x="453" y="121"/>
                  <a:pt x="454" y="124"/>
                  <a:pt x="452" y="125"/>
                </a:cubicBezTo>
                <a:cubicBezTo>
                  <a:pt x="450" y="126"/>
                  <a:pt x="448" y="127"/>
                  <a:pt x="446" y="128"/>
                </a:cubicBezTo>
                <a:cubicBezTo>
                  <a:pt x="443" y="130"/>
                  <a:pt x="441" y="131"/>
                  <a:pt x="438" y="133"/>
                </a:cubicBezTo>
                <a:cubicBezTo>
                  <a:pt x="437" y="133"/>
                  <a:pt x="436" y="135"/>
                  <a:pt x="434" y="135"/>
                </a:cubicBezTo>
                <a:cubicBezTo>
                  <a:pt x="429" y="135"/>
                  <a:pt x="427" y="131"/>
                  <a:pt x="424" y="127"/>
                </a:cubicBezTo>
                <a:cubicBezTo>
                  <a:pt x="430" y="126"/>
                  <a:pt x="434" y="127"/>
                  <a:pt x="440" y="124"/>
                </a:cubicBezTo>
                <a:cubicBezTo>
                  <a:pt x="442" y="123"/>
                  <a:pt x="442" y="121"/>
                  <a:pt x="442" y="119"/>
                </a:cubicBezTo>
                <a:cubicBezTo>
                  <a:pt x="443" y="115"/>
                  <a:pt x="443" y="112"/>
                  <a:pt x="444" y="109"/>
                </a:cubicBezTo>
                <a:cubicBezTo>
                  <a:pt x="444" y="107"/>
                  <a:pt x="445" y="107"/>
                  <a:pt x="445" y="105"/>
                </a:cubicBezTo>
                <a:cubicBezTo>
                  <a:pt x="445" y="104"/>
                  <a:pt x="445" y="103"/>
                  <a:pt x="445" y="102"/>
                </a:cubicBezTo>
                <a:cubicBezTo>
                  <a:pt x="440" y="102"/>
                  <a:pt x="437" y="103"/>
                  <a:pt x="431" y="102"/>
                </a:cubicBezTo>
                <a:cubicBezTo>
                  <a:pt x="428" y="102"/>
                  <a:pt x="427" y="101"/>
                  <a:pt x="424" y="100"/>
                </a:cubicBezTo>
                <a:cubicBezTo>
                  <a:pt x="429" y="95"/>
                  <a:pt x="436" y="99"/>
                  <a:pt x="441" y="93"/>
                </a:cubicBezTo>
                <a:cubicBezTo>
                  <a:pt x="440" y="88"/>
                  <a:pt x="440" y="88"/>
                  <a:pt x="440" y="88"/>
                </a:cubicBezTo>
                <a:cubicBezTo>
                  <a:pt x="442" y="85"/>
                  <a:pt x="444" y="83"/>
                  <a:pt x="448" y="83"/>
                </a:cubicBezTo>
                <a:cubicBezTo>
                  <a:pt x="451" y="83"/>
                  <a:pt x="453" y="84"/>
                  <a:pt x="454" y="86"/>
                </a:cubicBezTo>
                <a:cubicBezTo>
                  <a:pt x="456" y="88"/>
                  <a:pt x="456" y="90"/>
                  <a:pt x="458" y="90"/>
                </a:cubicBezTo>
                <a:cubicBezTo>
                  <a:pt x="461" y="90"/>
                  <a:pt x="462" y="88"/>
                  <a:pt x="464" y="87"/>
                </a:cubicBezTo>
                <a:cubicBezTo>
                  <a:pt x="471" y="84"/>
                  <a:pt x="475" y="80"/>
                  <a:pt x="478" y="73"/>
                </a:cubicBezTo>
                <a:cubicBezTo>
                  <a:pt x="480" y="68"/>
                  <a:pt x="481" y="65"/>
                  <a:pt x="482" y="60"/>
                </a:cubicBezTo>
                <a:cubicBezTo>
                  <a:pt x="482" y="56"/>
                  <a:pt x="484" y="54"/>
                  <a:pt x="484" y="50"/>
                </a:cubicBezTo>
                <a:cubicBezTo>
                  <a:pt x="484" y="43"/>
                  <a:pt x="480" y="38"/>
                  <a:pt x="473" y="35"/>
                </a:cubicBezTo>
                <a:cubicBezTo>
                  <a:pt x="471" y="38"/>
                  <a:pt x="470" y="41"/>
                  <a:pt x="470" y="45"/>
                </a:cubicBezTo>
                <a:cubicBezTo>
                  <a:pt x="469" y="48"/>
                  <a:pt x="468" y="52"/>
                  <a:pt x="465" y="52"/>
                </a:cubicBezTo>
                <a:cubicBezTo>
                  <a:pt x="462" y="52"/>
                  <a:pt x="460" y="51"/>
                  <a:pt x="458" y="49"/>
                </a:cubicBezTo>
                <a:cubicBezTo>
                  <a:pt x="457" y="49"/>
                  <a:pt x="457" y="48"/>
                  <a:pt x="456" y="48"/>
                </a:cubicBezTo>
                <a:cubicBezTo>
                  <a:pt x="453" y="48"/>
                  <a:pt x="451" y="48"/>
                  <a:pt x="448" y="48"/>
                </a:cubicBezTo>
                <a:cubicBezTo>
                  <a:pt x="436" y="48"/>
                  <a:pt x="436" y="48"/>
                  <a:pt x="436" y="48"/>
                </a:cubicBezTo>
                <a:cubicBezTo>
                  <a:pt x="430" y="48"/>
                  <a:pt x="429" y="54"/>
                  <a:pt x="423" y="57"/>
                </a:cubicBezTo>
                <a:cubicBezTo>
                  <a:pt x="423" y="54"/>
                  <a:pt x="422" y="52"/>
                  <a:pt x="422" y="49"/>
                </a:cubicBezTo>
                <a:cubicBezTo>
                  <a:pt x="421" y="45"/>
                  <a:pt x="421" y="43"/>
                  <a:pt x="420" y="39"/>
                </a:cubicBezTo>
                <a:cubicBezTo>
                  <a:pt x="419" y="36"/>
                  <a:pt x="418" y="34"/>
                  <a:pt x="418" y="31"/>
                </a:cubicBezTo>
                <a:cubicBezTo>
                  <a:pt x="424" y="31"/>
                  <a:pt x="424" y="31"/>
                  <a:pt x="424" y="31"/>
                </a:cubicBezTo>
                <a:cubicBezTo>
                  <a:pt x="425" y="31"/>
                  <a:pt x="426" y="33"/>
                  <a:pt x="428" y="34"/>
                </a:cubicBezTo>
                <a:cubicBezTo>
                  <a:pt x="430" y="36"/>
                  <a:pt x="431" y="38"/>
                  <a:pt x="434" y="40"/>
                </a:cubicBezTo>
                <a:cubicBezTo>
                  <a:pt x="437" y="37"/>
                  <a:pt x="439" y="36"/>
                  <a:pt x="442" y="34"/>
                </a:cubicBezTo>
                <a:cubicBezTo>
                  <a:pt x="443" y="33"/>
                  <a:pt x="443" y="31"/>
                  <a:pt x="444" y="30"/>
                </a:cubicBezTo>
                <a:cubicBezTo>
                  <a:pt x="445" y="30"/>
                  <a:pt x="445" y="30"/>
                  <a:pt x="446" y="30"/>
                </a:cubicBezTo>
                <a:cubicBezTo>
                  <a:pt x="447" y="30"/>
                  <a:pt x="449" y="30"/>
                  <a:pt x="450" y="29"/>
                </a:cubicBezTo>
                <a:cubicBezTo>
                  <a:pt x="452" y="28"/>
                  <a:pt x="452" y="25"/>
                  <a:pt x="454" y="23"/>
                </a:cubicBezTo>
                <a:cubicBezTo>
                  <a:pt x="455" y="22"/>
                  <a:pt x="456" y="22"/>
                  <a:pt x="458" y="22"/>
                </a:cubicBezTo>
                <a:cubicBezTo>
                  <a:pt x="459" y="22"/>
                  <a:pt x="460" y="24"/>
                  <a:pt x="461" y="24"/>
                </a:cubicBezTo>
                <a:cubicBezTo>
                  <a:pt x="463" y="24"/>
                  <a:pt x="464" y="21"/>
                  <a:pt x="464" y="19"/>
                </a:cubicBezTo>
                <a:cubicBezTo>
                  <a:pt x="453" y="0"/>
                  <a:pt x="453" y="0"/>
                  <a:pt x="453" y="0"/>
                </a:cubicBezTo>
                <a:cubicBezTo>
                  <a:pt x="453" y="0"/>
                  <a:pt x="453" y="0"/>
                  <a:pt x="453" y="0"/>
                </a:cubicBezTo>
                <a:cubicBezTo>
                  <a:pt x="132" y="99"/>
                  <a:pt x="132" y="99"/>
                  <a:pt x="132" y="99"/>
                </a:cubicBezTo>
                <a:cubicBezTo>
                  <a:pt x="132" y="99"/>
                  <a:pt x="132" y="99"/>
                  <a:pt x="132" y="99"/>
                </a:cubicBezTo>
                <a:cubicBezTo>
                  <a:pt x="132" y="104"/>
                  <a:pt x="134" y="106"/>
                  <a:pt x="134" y="111"/>
                </a:cubicBezTo>
                <a:cubicBezTo>
                  <a:pt x="134" y="112"/>
                  <a:pt x="133" y="113"/>
                  <a:pt x="133" y="114"/>
                </a:cubicBezTo>
                <a:cubicBezTo>
                  <a:pt x="132" y="116"/>
                  <a:pt x="131" y="118"/>
                  <a:pt x="130" y="120"/>
                </a:cubicBezTo>
                <a:cubicBezTo>
                  <a:pt x="130" y="121"/>
                  <a:pt x="130" y="123"/>
                  <a:pt x="130" y="124"/>
                </a:cubicBezTo>
                <a:cubicBezTo>
                  <a:pt x="129" y="128"/>
                  <a:pt x="126" y="130"/>
                  <a:pt x="122" y="131"/>
                </a:cubicBezTo>
                <a:cubicBezTo>
                  <a:pt x="119" y="132"/>
                  <a:pt x="117" y="133"/>
                  <a:pt x="114" y="133"/>
                </a:cubicBezTo>
                <a:cubicBezTo>
                  <a:pt x="112" y="133"/>
                  <a:pt x="110" y="132"/>
                  <a:pt x="108" y="133"/>
                </a:cubicBezTo>
                <a:cubicBezTo>
                  <a:pt x="108" y="133"/>
                  <a:pt x="108" y="134"/>
                  <a:pt x="108" y="135"/>
                </a:cubicBezTo>
                <a:cubicBezTo>
                  <a:pt x="107" y="136"/>
                  <a:pt x="105" y="137"/>
                  <a:pt x="104" y="138"/>
                </a:cubicBezTo>
                <a:cubicBezTo>
                  <a:pt x="100" y="141"/>
                  <a:pt x="98" y="143"/>
                  <a:pt x="93" y="145"/>
                </a:cubicBezTo>
                <a:cubicBezTo>
                  <a:pt x="90" y="145"/>
                  <a:pt x="88" y="145"/>
                  <a:pt x="85" y="146"/>
                </a:cubicBezTo>
                <a:cubicBezTo>
                  <a:pt x="82" y="148"/>
                  <a:pt x="82" y="150"/>
                  <a:pt x="80" y="153"/>
                </a:cubicBezTo>
                <a:cubicBezTo>
                  <a:pt x="78" y="158"/>
                  <a:pt x="76" y="161"/>
                  <a:pt x="72" y="164"/>
                </a:cubicBezTo>
                <a:cubicBezTo>
                  <a:pt x="68" y="169"/>
                  <a:pt x="64" y="170"/>
                  <a:pt x="59" y="175"/>
                </a:cubicBezTo>
                <a:cubicBezTo>
                  <a:pt x="56" y="177"/>
                  <a:pt x="55" y="179"/>
                  <a:pt x="52" y="181"/>
                </a:cubicBezTo>
                <a:cubicBezTo>
                  <a:pt x="50" y="182"/>
                  <a:pt x="50" y="183"/>
                  <a:pt x="48" y="185"/>
                </a:cubicBezTo>
                <a:cubicBezTo>
                  <a:pt x="43" y="190"/>
                  <a:pt x="39" y="194"/>
                  <a:pt x="33" y="199"/>
                </a:cubicBezTo>
                <a:cubicBezTo>
                  <a:pt x="30" y="201"/>
                  <a:pt x="28" y="203"/>
                  <a:pt x="25" y="205"/>
                </a:cubicBezTo>
                <a:cubicBezTo>
                  <a:pt x="22" y="207"/>
                  <a:pt x="20" y="208"/>
                  <a:pt x="18" y="211"/>
                </a:cubicBezTo>
                <a:cubicBezTo>
                  <a:pt x="18" y="213"/>
                  <a:pt x="18" y="214"/>
                  <a:pt x="17" y="215"/>
                </a:cubicBezTo>
                <a:cubicBezTo>
                  <a:pt x="17" y="217"/>
                  <a:pt x="15" y="218"/>
                  <a:pt x="14" y="219"/>
                </a:cubicBezTo>
                <a:cubicBezTo>
                  <a:pt x="11" y="221"/>
                  <a:pt x="9" y="222"/>
                  <a:pt x="6" y="223"/>
                </a:cubicBezTo>
                <a:cubicBezTo>
                  <a:pt x="4" y="224"/>
                  <a:pt x="1" y="224"/>
                  <a:pt x="0" y="226"/>
                </a:cubicBezTo>
                <a:cubicBezTo>
                  <a:pt x="0" y="226"/>
                  <a:pt x="1" y="227"/>
                  <a:pt x="1" y="228"/>
                </a:cubicBezTo>
                <a:cubicBezTo>
                  <a:pt x="1" y="235"/>
                  <a:pt x="0" y="241"/>
                  <a:pt x="0" y="24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 name="Freeform 12"/>
          <p:cNvSpPr>
            <a:spLocks/>
          </p:cNvSpPr>
          <p:nvPr/>
        </p:nvSpPr>
        <p:spPr bwMode="auto">
          <a:xfrm>
            <a:off x="5151869" y="3587319"/>
            <a:ext cx="914831" cy="540141"/>
          </a:xfrm>
          <a:custGeom>
            <a:avLst/>
            <a:gdLst/>
            <a:ahLst/>
            <a:cxnLst>
              <a:cxn ang="0">
                <a:pos x="30" y="226"/>
              </a:cxn>
              <a:cxn ang="0">
                <a:pos x="45" y="224"/>
              </a:cxn>
              <a:cxn ang="0">
                <a:pos x="72" y="214"/>
              </a:cxn>
              <a:cxn ang="0">
                <a:pos x="215" y="184"/>
              </a:cxn>
              <a:cxn ang="0">
                <a:pos x="232" y="186"/>
              </a:cxn>
              <a:cxn ang="0">
                <a:pos x="308" y="173"/>
              </a:cxn>
              <a:cxn ang="0">
                <a:pos x="312" y="172"/>
              </a:cxn>
              <a:cxn ang="0">
                <a:pos x="346" y="142"/>
              </a:cxn>
              <a:cxn ang="0">
                <a:pos x="353" y="132"/>
              </a:cxn>
              <a:cxn ang="0">
                <a:pos x="361" y="113"/>
              </a:cxn>
              <a:cxn ang="0">
                <a:pos x="375" y="103"/>
              </a:cxn>
              <a:cxn ang="0">
                <a:pos x="380" y="95"/>
              </a:cxn>
              <a:cxn ang="0">
                <a:pos x="386" y="76"/>
              </a:cxn>
              <a:cxn ang="0">
                <a:pos x="366" y="65"/>
              </a:cxn>
              <a:cxn ang="0">
                <a:pos x="363" y="62"/>
              </a:cxn>
              <a:cxn ang="0">
                <a:pos x="358" y="51"/>
              </a:cxn>
              <a:cxn ang="0">
                <a:pos x="348" y="20"/>
              </a:cxn>
              <a:cxn ang="0">
                <a:pos x="339" y="16"/>
              </a:cxn>
              <a:cxn ang="0">
                <a:pos x="333" y="9"/>
              </a:cxn>
              <a:cxn ang="0">
                <a:pos x="316" y="0"/>
              </a:cxn>
              <a:cxn ang="0">
                <a:pos x="297" y="11"/>
              </a:cxn>
              <a:cxn ang="0">
                <a:pos x="287" y="9"/>
              </a:cxn>
              <a:cxn ang="0">
                <a:pos x="271" y="11"/>
              </a:cxn>
              <a:cxn ang="0">
                <a:pos x="251" y="11"/>
              </a:cxn>
              <a:cxn ang="0">
                <a:pos x="241" y="4"/>
              </a:cxn>
              <a:cxn ang="0">
                <a:pos x="224" y="3"/>
              </a:cxn>
              <a:cxn ang="0">
                <a:pos x="219" y="4"/>
              </a:cxn>
              <a:cxn ang="0">
                <a:pos x="215" y="9"/>
              </a:cxn>
              <a:cxn ang="0">
                <a:pos x="222" y="25"/>
              </a:cxn>
              <a:cxn ang="0">
                <a:pos x="199" y="34"/>
              </a:cxn>
              <a:cxn ang="0">
                <a:pos x="187" y="38"/>
              </a:cxn>
              <a:cxn ang="0">
                <a:pos x="181" y="48"/>
              </a:cxn>
              <a:cxn ang="0">
                <a:pos x="162" y="85"/>
              </a:cxn>
              <a:cxn ang="0">
                <a:pos x="142" y="90"/>
              </a:cxn>
              <a:cxn ang="0">
                <a:pos x="135" y="91"/>
              </a:cxn>
              <a:cxn ang="0">
                <a:pos x="133" y="102"/>
              </a:cxn>
              <a:cxn ang="0">
                <a:pos x="119" y="104"/>
              </a:cxn>
              <a:cxn ang="0">
                <a:pos x="116" y="106"/>
              </a:cxn>
              <a:cxn ang="0">
                <a:pos x="108" y="109"/>
              </a:cxn>
              <a:cxn ang="0">
                <a:pos x="98" y="121"/>
              </a:cxn>
              <a:cxn ang="0">
                <a:pos x="77" y="119"/>
              </a:cxn>
              <a:cxn ang="0">
                <a:pos x="64" y="127"/>
              </a:cxn>
              <a:cxn ang="0">
                <a:pos x="55" y="126"/>
              </a:cxn>
              <a:cxn ang="0">
                <a:pos x="51" y="141"/>
              </a:cxn>
              <a:cxn ang="0">
                <a:pos x="53" y="154"/>
              </a:cxn>
              <a:cxn ang="0">
                <a:pos x="42" y="162"/>
              </a:cxn>
              <a:cxn ang="0">
                <a:pos x="37" y="182"/>
              </a:cxn>
              <a:cxn ang="0">
                <a:pos x="31" y="186"/>
              </a:cxn>
              <a:cxn ang="0">
                <a:pos x="17" y="183"/>
              </a:cxn>
              <a:cxn ang="0">
                <a:pos x="1" y="185"/>
              </a:cxn>
              <a:cxn ang="0">
                <a:pos x="0" y="191"/>
              </a:cxn>
              <a:cxn ang="0">
                <a:pos x="2" y="216"/>
              </a:cxn>
              <a:cxn ang="0">
                <a:pos x="1" y="225"/>
              </a:cxn>
            </a:cxnLst>
            <a:rect l="0" t="0" r="r" b="b"/>
            <a:pathLst>
              <a:path w="386" h="228">
                <a:moveTo>
                  <a:pt x="1" y="225"/>
                </a:moveTo>
                <a:cubicBezTo>
                  <a:pt x="10" y="224"/>
                  <a:pt x="21" y="228"/>
                  <a:pt x="30" y="226"/>
                </a:cubicBezTo>
                <a:cubicBezTo>
                  <a:pt x="32" y="226"/>
                  <a:pt x="33" y="225"/>
                  <a:pt x="36" y="225"/>
                </a:cubicBezTo>
                <a:cubicBezTo>
                  <a:pt x="39" y="224"/>
                  <a:pt x="41" y="225"/>
                  <a:pt x="45" y="224"/>
                </a:cubicBezTo>
                <a:cubicBezTo>
                  <a:pt x="54" y="223"/>
                  <a:pt x="59" y="220"/>
                  <a:pt x="66" y="216"/>
                </a:cubicBezTo>
                <a:cubicBezTo>
                  <a:pt x="69" y="215"/>
                  <a:pt x="70" y="215"/>
                  <a:pt x="72" y="214"/>
                </a:cubicBezTo>
                <a:cubicBezTo>
                  <a:pt x="77" y="212"/>
                  <a:pt x="80" y="211"/>
                  <a:pt x="84" y="209"/>
                </a:cubicBezTo>
                <a:cubicBezTo>
                  <a:pt x="215" y="184"/>
                  <a:pt x="215" y="184"/>
                  <a:pt x="215" y="184"/>
                </a:cubicBezTo>
                <a:cubicBezTo>
                  <a:pt x="219" y="184"/>
                  <a:pt x="220" y="186"/>
                  <a:pt x="223" y="186"/>
                </a:cubicBezTo>
                <a:cubicBezTo>
                  <a:pt x="226" y="187"/>
                  <a:pt x="229" y="186"/>
                  <a:pt x="232" y="186"/>
                </a:cubicBezTo>
                <a:cubicBezTo>
                  <a:pt x="302" y="172"/>
                  <a:pt x="302" y="172"/>
                  <a:pt x="302" y="172"/>
                </a:cubicBezTo>
                <a:cubicBezTo>
                  <a:pt x="308" y="173"/>
                  <a:pt x="308" y="173"/>
                  <a:pt x="308" y="173"/>
                </a:cubicBezTo>
                <a:cubicBezTo>
                  <a:pt x="312" y="172"/>
                  <a:pt x="312" y="172"/>
                  <a:pt x="312" y="172"/>
                </a:cubicBezTo>
                <a:cubicBezTo>
                  <a:pt x="312" y="172"/>
                  <a:pt x="312" y="172"/>
                  <a:pt x="312" y="172"/>
                </a:cubicBezTo>
                <a:cubicBezTo>
                  <a:pt x="318" y="165"/>
                  <a:pt x="322" y="161"/>
                  <a:pt x="330" y="155"/>
                </a:cubicBezTo>
                <a:cubicBezTo>
                  <a:pt x="336" y="150"/>
                  <a:pt x="341" y="148"/>
                  <a:pt x="346" y="142"/>
                </a:cubicBezTo>
                <a:cubicBezTo>
                  <a:pt x="348" y="141"/>
                  <a:pt x="349" y="141"/>
                  <a:pt x="350" y="139"/>
                </a:cubicBezTo>
                <a:cubicBezTo>
                  <a:pt x="352" y="137"/>
                  <a:pt x="352" y="134"/>
                  <a:pt x="353" y="132"/>
                </a:cubicBezTo>
                <a:cubicBezTo>
                  <a:pt x="355" y="129"/>
                  <a:pt x="357" y="129"/>
                  <a:pt x="359" y="127"/>
                </a:cubicBezTo>
                <a:cubicBezTo>
                  <a:pt x="361" y="122"/>
                  <a:pt x="359" y="118"/>
                  <a:pt x="361" y="113"/>
                </a:cubicBezTo>
                <a:cubicBezTo>
                  <a:pt x="362" y="112"/>
                  <a:pt x="364" y="111"/>
                  <a:pt x="365" y="110"/>
                </a:cubicBezTo>
                <a:cubicBezTo>
                  <a:pt x="369" y="108"/>
                  <a:pt x="372" y="106"/>
                  <a:pt x="375" y="103"/>
                </a:cubicBezTo>
                <a:cubicBezTo>
                  <a:pt x="376" y="101"/>
                  <a:pt x="376" y="100"/>
                  <a:pt x="377" y="99"/>
                </a:cubicBezTo>
                <a:cubicBezTo>
                  <a:pt x="378" y="97"/>
                  <a:pt x="379" y="97"/>
                  <a:pt x="380" y="95"/>
                </a:cubicBezTo>
                <a:cubicBezTo>
                  <a:pt x="384" y="88"/>
                  <a:pt x="385" y="83"/>
                  <a:pt x="386" y="76"/>
                </a:cubicBezTo>
                <a:cubicBezTo>
                  <a:pt x="386" y="76"/>
                  <a:pt x="386" y="76"/>
                  <a:pt x="386" y="76"/>
                </a:cubicBezTo>
                <a:cubicBezTo>
                  <a:pt x="384" y="75"/>
                  <a:pt x="382" y="75"/>
                  <a:pt x="379" y="75"/>
                </a:cubicBezTo>
                <a:cubicBezTo>
                  <a:pt x="374" y="73"/>
                  <a:pt x="371" y="70"/>
                  <a:pt x="366" y="65"/>
                </a:cubicBezTo>
                <a:cubicBezTo>
                  <a:pt x="366" y="65"/>
                  <a:pt x="366" y="64"/>
                  <a:pt x="365" y="63"/>
                </a:cubicBezTo>
                <a:cubicBezTo>
                  <a:pt x="365" y="63"/>
                  <a:pt x="364" y="63"/>
                  <a:pt x="363" y="62"/>
                </a:cubicBezTo>
                <a:cubicBezTo>
                  <a:pt x="361" y="60"/>
                  <a:pt x="360" y="58"/>
                  <a:pt x="359" y="55"/>
                </a:cubicBezTo>
                <a:cubicBezTo>
                  <a:pt x="358" y="53"/>
                  <a:pt x="358" y="52"/>
                  <a:pt x="358" y="51"/>
                </a:cubicBezTo>
                <a:cubicBezTo>
                  <a:pt x="357" y="48"/>
                  <a:pt x="355" y="46"/>
                  <a:pt x="354" y="43"/>
                </a:cubicBezTo>
                <a:cubicBezTo>
                  <a:pt x="351" y="36"/>
                  <a:pt x="351" y="27"/>
                  <a:pt x="348" y="20"/>
                </a:cubicBezTo>
                <a:cubicBezTo>
                  <a:pt x="348" y="20"/>
                  <a:pt x="348" y="20"/>
                  <a:pt x="348" y="20"/>
                </a:cubicBezTo>
                <a:cubicBezTo>
                  <a:pt x="344" y="20"/>
                  <a:pt x="342" y="18"/>
                  <a:pt x="339" y="16"/>
                </a:cubicBezTo>
                <a:cubicBezTo>
                  <a:pt x="338" y="15"/>
                  <a:pt x="338" y="13"/>
                  <a:pt x="337" y="12"/>
                </a:cubicBezTo>
                <a:cubicBezTo>
                  <a:pt x="336" y="11"/>
                  <a:pt x="334" y="10"/>
                  <a:pt x="333" y="9"/>
                </a:cubicBezTo>
                <a:cubicBezTo>
                  <a:pt x="329" y="8"/>
                  <a:pt x="327" y="7"/>
                  <a:pt x="323" y="5"/>
                </a:cubicBezTo>
                <a:cubicBezTo>
                  <a:pt x="320" y="3"/>
                  <a:pt x="319" y="0"/>
                  <a:pt x="316" y="0"/>
                </a:cubicBezTo>
                <a:cubicBezTo>
                  <a:pt x="311" y="0"/>
                  <a:pt x="311" y="5"/>
                  <a:pt x="308" y="7"/>
                </a:cubicBezTo>
                <a:cubicBezTo>
                  <a:pt x="304" y="10"/>
                  <a:pt x="302" y="11"/>
                  <a:pt x="297" y="11"/>
                </a:cubicBezTo>
                <a:cubicBezTo>
                  <a:pt x="295" y="11"/>
                  <a:pt x="293" y="11"/>
                  <a:pt x="290" y="11"/>
                </a:cubicBezTo>
                <a:cubicBezTo>
                  <a:pt x="289" y="11"/>
                  <a:pt x="289" y="9"/>
                  <a:pt x="287" y="9"/>
                </a:cubicBezTo>
                <a:cubicBezTo>
                  <a:pt x="283" y="9"/>
                  <a:pt x="282" y="14"/>
                  <a:pt x="278" y="14"/>
                </a:cubicBezTo>
                <a:cubicBezTo>
                  <a:pt x="275" y="14"/>
                  <a:pt x="274" y="12"/>
                  <a:pt x="271" y="11"/>
                </a:cubicBezTo>
                <a:cubicBezTo>
                  <a:pt x="269" y="10"/>
                  <a:pt x="267" y="10"/>
                  <a:pt x="264" y="10"/>
                </a:cubicBezTo>
                <a:cubicBezTo>
                  <a:pt x="259" y="10"/>
                  <a:pt x="256" y="11"/>
                  <a:pt x="251" y="11"/>
                </a:cubicBezTo>
                <a:cubicBezTo>
                  <a:pt x="250" y="11"/>
                  <a:pt x="249" y="11"/>
                  <a:pt x="247" y="11"/>
                </a:cubicBezTo>
                <a:cubicBezTo>
                  <a:pt x="244" y="9"/>
                  <a:pt x="244" y="4"/>
                  <a:pt x="241" y="4"/>
                </a:cubicBezTo>
                <a:cubicBezTo>
                  <a:pt x="238" y="4"/>
                  <a:pt x="236" y="4"/>
                  <a:pt x="233" y="4"/>
                </a:cubicBezTo>
                <a:cubicBezTo>
                  <a:pt x="229" y="4"/>
                  <a:pt x="228" y="3"/>
                  <a:pt x="224" y="3"/>
                </a:cubicBezTo>
                <a:cubicBezTo>
                  <a:pt x="222" y="3"/>
                  <a:pt x="221" y="3"/>
                  <a:pt x="219" y="4"/>
                </a:cubicBezTo>
                <a:cubicBezTo>
                  <a:pt x="219" y="4"/>
                  <a:pt x="219" y="4"/>
                  <a:pt x="219" y="4"/>
                </a:cubicBezTo>
                <a:cubicBezTo>
                  <a:pt x="219" y="5"/>
                  <a:pt x="218" y="5"/>
                  <a:pt x="217" y="6"/>
                </a:cubicBezTo>
                <a:cubicBezTo>
                  <a:pt x="216" y="7"/>
                  <a:pt x="215" y="8"/>
                  <a:pt x="215" y="9"/>
                </a:cubicBezTo>
                <a:cubicBezTo>
                  <a:pt x="215" y="12"/>
                  <a:pt x="217" y="14"/>
                  <a:pt x="218" y="18"/>
                </a:cubicBezTo>
                <a:cubicBezTo>
                  <a:pt x="220" y="21"/>
                  <a:pt x="224" y="22"/>
                  <a:pt x="222" y="25"/>
                </a:cubicBezTo>
                <a:cubicBezTo>
                  <a:pt x="218" y="31"/>
                  <a:pt x="212" y="31"/>
                  <a:pt x="205" y="33"/>
                </a:cubicBezTo>
                <a:cubicBezTo>
                  <a:pt x="203" y="34"/>
                  <a:pt x="201" y="33"/>
                  <a:pt x="199" y="34"/>
                </a:cubicBezTo>
                <a:cubicBezTo>
                  <a:pt x="198" y="34"/>
                  <a:pt x="198" y="35"/>
                  <a:pt x="197" y="35"/>
                </a:cubicBezTo>
                <a:cubicBezTo>
                  <a:pt x="193" y="37"/>
                  <a:pt x="191" y="37"/>
                  <a:pt x="187" y="38"/>
                </a:cubicBezTo>
                <a:cubicBezTo>
                  <a:pt x="185" y="39"/>
                  <a:pt x="183" y="38"/>
                  <a:pt x="182" y="40"/>
                </a:cubicBezTo>
                <a:cubicBezTo>
                  <a:pt x="180" y="42"/>
                  <a:pt x="181" y="44"/>
                  <a:pt x="181" y="48"/>
                </a:cubicBezTo>
                <a:cubicBezTo>
                  <a:pt x="180" y="58"/>
                  <a:pt x="176" y="64"/>
                  <a:pt x="170" y="73"/>
                </a:cubicBezTo>
                <a:cubicBezTo>
                  <a:pt x="167" y="77"/>
                  <a:pt x="165" y="80"/>
                  <a:pt x="162" y="85"/>
                </a:cubicBezTo>
                <a:cubicBezTo>
                  <a:pt x="159" y="89"/>
                  <a:pt x="158" y="95"/>
                  <a:pt x="152" y="95"/>
                </a:cubicBezTo>
                <a:cubicBezTo>
                  <a:pt x="148" y="95"/>
                  <a:pt x="146" y="92"/>
                  <a:pt x="142" y="90"/>
                </a:cubicBezTo>
                <a:cubicBezTo>
                  <a:pt x="141" y="89"/>
                  <a:pt x="140" y="88"/>
                  <a:pt x="139" y="88"/>
                </a:cubicBezTo>
                <a:cubicBezTo>
                  <a:pt x="137" y="88"/>
                  <a:pt x="136" y="90"/>
                  <a:pt x="135" y="91"/>
                </a:cubicBezTo>
                <a:cubicBezTo>
                  <a:pt x="134" y="92"/>
                  <a:pt x="132" y="91"/>
                  <a:pt x="131" y="92"/>
                </a:cubicBezTo>
                <a:cubicBezTo>
                  <a:pt x="131" y="96"/>
                  <a:pt x="133" y="98"/>
                  <a:pt x="133" y="102"/>
                </a:cubicBezTo>
                <a:cubicBezTo>
                  <a:pt x="133" y="105"/>
                  <a:pt x="131" y="107"/>
                  <a:pt x="129" y="107"/>
                </a:cubicBezTo>
                <a:cubicBezTo>
                  <a:pt x="125" y="107"/>
                  <a:pt x="123" y="104"/>
                  <a:pt x="119" y="104"/>
                </a:cubicBezTo>
                <a:cubicBezTo>
                  <a:pt x="118" y="104"/>
                  <a:pt x="119" y="106"/>
                  <a:pt x="118" y="106"/>
                </a:cubicBezTo>
                <a:cubicBezTo>
                  <a:pt x="117" y="106"/>
                  <a:pt x="116" y="106"/>
                  <a:pt x="116" y="106"/>
                </a:cubicBezTo>
                <a:cubicBezTo>
                  <a:pt x="114" y="107"/>
                  <a:pt x="113" y="106"/>
                  <a:pt x="112" y="106"/>
                </a:cubicBezTo>
                <a:cubicBezTo>
                  <a:pt x="110" y="107"/>
                  <a:pt x="109" y="108"/>
                  <a:pt x="108" y="109"/>
                </a:cubicBezTo>
                <a:cubicBezTo>
                  <a:pt x="105" y="111"/>
                  <a:pt x="104" y="113"/>
                  <a:pt x="103" y="116"/>
                </a:cubicBezTo>
                <a:cubicBezTo>
                  <a:pt x="102" y="118"/>
                  <a:pt x="101" y="121"/>
                  <a:pt x="98" y="121"/>
                </a:cubicBezTo>
                <a:cubicBezTo>
                  <a:pt x="95" y="121"/>
                  <a:pt x="94" y="119"/>
                  <a:pt x="91" y="119"/>
                </a:cubicBezTo>
                <a:cubicBezTo>
                  <a:pt x="86" y="119"/>
                  <a:pt x="82" y="119"/>
                  <a:pt x="77" y="119"/>
                </a:cubicBezTo>
                <a:cubicBezTo>
                  <a:pt x="76" y="119"/>
                  <a:pt x="75" y="118"/>
                  <a:pt x="73" y="118"/>
                </a:cubicBezTo>
                <a:cubicBezTo>
                  <a:pt x="68" y="116"/>
                  <a:pt x="69" y="127"/>
                  <a:pt x="64" y="127"/>
                </a:cubicBezTo>
                <a:cubicBezTo>
                  <a:pt x="60" y="127"/>
                  <a:pt x="55" y="122"/>
                  <a:pt x="55" y="126"/>
                </a:cubicBezTo>
                <a:cubicBezTo>
                  <a:pt x="55" y="126"/>
                  <a:pt x="55" y="126"/>
                  <a:pt x="55" y="126"/>
                </a:cubicBezTo>
                <a:cubicBezTo>
                  <a:pt x="55" y="129"/>
                  <a:pt x="55" y="132"/>
                  <a:pt x="55" y="135"/>
                </a:cubicBezTo>
                <a:cubicBezTo>
                  <a:pt x="55" y="138"/>
                  <a:pt x="52" y="139"/>
                  <a:pt x="51" y="141"/>
                </a:cubicBezTo>
                <a:cubicBezTo>
                  <a:pt x="49" y="142"/>
                  <a:pt x="50" y="144"/>
                  <a:pt x="50" y="146"/>
                </a:cubicBezTo>
                <a:cubicBezTo>
                  <a:pt x="50" y="149"/>
                  <a:pt x="53" y="151"/>
                  <a:pt x="53" y="154"/>
                </a:cubicBezTo>
                <a:cubicBezTo>
                  <a:pt x="53" y="156"/>
                  <a:pt x="51" y="156"/>
                  <a:pt x="50" y="157"/>
                </a:cubicBezTo>
                <a:cubicBezTo>
                  <a:pt x="47" y="159"/>
                  <a:pt x="45" y="161"/>
                  <a:pt x="42" y="162"/>
                </a:cubicBezTo>
                <a:cubicBezTo>
                  <a:pt x="39" y="164"/>
                  <a:pt x="34" y="164"/>
                  <a:pt x="34" y="168"/>
                </a:cubicBezTo>
                <a:cubicBezTo>
                  <a:pt x="34" y="173"/>
                  <a:pt x="37" y="176"/>
                  <a:pt x="37" y="182"/>
                </a:cubicBezTo>
                <a:cubicBezTo>
                  <a:pt x="37" y="183"/>
                  <a:pt x="37" y="184"/>
                  <a:pt x="36" y="185"/>
                </a:cubicBezTo>
                <a:cubicBezTo>
                  <a:pt x="34" y="187"/>
                  <a:pt x="33" y="186"/>
                  <a:pt x="31" y="186"/>
                </a:cubicBezTo>
                <a:cubicBezTo>
                  <a:pt x="29" y="186"/>
                  <a:pt x="28" y="185"/>
                  <a:pt x="27" y="185"/>
                </a:cubicBezTo>
                <a:cubicBezTo>
                  <a:pt x="23" y="184"/>
                  <a:pt x="21" y="185"/>
                  <a:pt x="17" y="183"/>
                </a:cubicBezTo>
                <a:cubicBezTo>
                  <a:pt x="13" y="182"/>
                  <a:pt x="10" y="180"/>
                  <a:pt x="6" y="180"/>
                </a:cubicBezTo>
                <a:cubicBezTo>
                  <a:pt x="3" y="180"/>
                  <a:pt x="2" y="182"/>
                  <a:pt x="1" y="185"/>
                </a:cubicBezTo>
                <a:cubicBezTo>
                  <a:pt x="0" y="189"/>
                  <a:pt x="2" y="187"/>
                  <a:pt x="0" y="191"/>
                </a:cubicBezTo>
                <a:cubicBezTo>
                  <a:pt x="0" y="191"/>
                  <a:pt x="0" y="191"/>
                  <a:pt x="0" y="191"/>
                </a:cubicBezTo>
                <a:cubicBezTo>
                  <a:pt x="1" y="191"/>
                  <a:pt x="2" y="192"/>
                  <a:pt x="2" y="194"/>
                </a:cubicBezTo>
                <a:cubicBezTo>
                  <a:pt x="2" y="201"/>
                  <a:pt x="2" y="209"/>
                  <a:pt x="2" y="216"/>
                </a:cubicBezTo>
                <a:cubicBezTo>
                  <a:pt x="2" y="218"/>
                  <a:pt x="4" y="219"/>
                  <a:pt x="4" y="221"/>
                </a:cubicBezTo>
                <a:cubicBezTo>
                  <a:pt x="4" y="223"/>
                  <a:pt x="2" y="224"/>
                  <a:pt x="1" y="22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 name="Freeform 13"/>
          <p:cNvSpPr>
            <a:spLocks/>
          </p:cNvSpPr>
          <p:nvPr/>
        </p:nvSpPr>
        <p:spPr bwMode="auto">
          <a:xfrm>
            <a:off x="5261356" y="3137202"/>
            <a:ext cx="420921" cy="751818"/>
          </a:xfrm>
          <a:custGeom>
            <a:avLst/>
            <a:gdLst/>
            <a:ahLst/>
            <a:cxnLst>
              <a:cxn ang="0">
                <a:pos x="9" y="316"/>
              </a:cxn>
              <a:cxn ang="0">
                <a:pos x="18" y="317"/>
              </a:cxn>
              <a:cxn ang="0">
                <a:pos x="27" y="308"/>
              </a:cxn>
              <a:cxn ang="0">
                <a:pos x="31" y="309"/>
              </a:cxn>
              <a:cxn ang="0">
                <a:pos x="45" y="309"/>
              </a:cxn>
              <a:cxn ang="0">
                <a:pos x="52" y="311"/>
              </a:cxn>
              <a:cxn ang="0">
                <a:pos x="57" y="306"/>
              </a:cxn>
              <a:cxn ang="0">
                <a:pos x="62" y="299"/>
              </a:cxn>
              <a:cxn ang="0">
                <a:pos x="66" y="296"/>
              </a:cxn>
              <a:cxn ang="0">
                <a:pos x="70" y="296"/>
              </a:cxn>
              <a:cxn ang="0">
                <a:pos x="72" y="296"/>
              </a:cxn>
              <a:cxn ang="0">
                <a:pos x="73" y="294"/>
              </a:cxn>
              <a:cxn ang="0">
                <a:pos x="83" y="297"/>
              </a:cxn>
              <a:cxn ang="0">
                <a:pos x="87" y="292"/>
              </a:cxn>
              <a:cxn ang="0">
                <a:pos x="85" y="282"/>
              </a:cxn>
              <a:cxn ang="0">
                <a:pos x="89" y="281"/>
              </a:cxn>
              <a:cxn ang="0">
                <a:pos x="93" y="278"/>
              </a:cxn>
              <a:cxn ang="0">
                <a:pos x="96" y="280"/>
              </a:cxn>
              <a:cxn ang="0">
                <a:pos x="106" y="285"/>
              </a:cxn>
              <a:cxn ang="0">
                <a:pos x="116" y="275"/>
              </a:cxn>
              <a:cxn ang="0">
                <a:pos x="124" y="263"/>
              </a:cxn>
              <a:cxn ang="0">
                <a:pos x="135" y="238"/>
              </a:cxn>
              <a:cxn ang="0">
                <a:pos x="136" y="230"/>
              </a:cxn>
              <a:cxn ang="0">
                <a:pos x="141" y="228"/>
              </a:cxn>
              <a:cxn ang="0">
                <a:pos x="151" y="225"/>
              </a:cxn>
              <a:cxn ang="0">
                <a:pos x="153" y="224"/>
              </a:cxn>
              <a:cxn ang="0">
                <a:pos x="159" y="223"/>
              </a:cxn>
              <a:cxn ang="0">
                <a:pos x="176" y="215"/>
              </a:cxn>
              <a:cxn ang="0">
                <a:pos x="172" y="208"/>
              </a:cxn>
              <a:cxn ang="0">
                <a:pos x="169" y="199"/>
              </a:cxn>
              <a:cxn ang="0">
                <a:pos x="171" y="196"/>
              </a:cxn>
              <a:cxn ang="0">
                <a:pos x="173" y="194"/>
              </a:cxn>
              <a:cxn ang="0">
                <a:pos x="173" y="194"/>
              </a:cxn>
              <a:cxn ang="0">
                <a:pos x="139" y="7"/>
              </a:cxn>
              <a:cxn ang="0">
                <a:pos x="139" y="7"/>
              </a:cxn>
              <a:cxn ang="0">
                <a:pos x="138" y="0"/>
              </a:cxn>
              <a:cxn ang="0">
                <a:pos x="30" y="20"/>
              </a:cxn>
              <a:cxn ang="0">
                <a:pos x="30" y="20"/>
              </a:cxn>
              <a:cxn ang="0">
                <a:pos x="23" y="24"/>
              </a:cxn>
              <a:cxn ang="0">
                <a:pos x="3" y="33"/>
              </a:cxn>
              <a:cxn ang="0">
                <a:pos x="0" y="32"/>
              </a:cxn>
              <a:cxn ang="0">
                <a:pos x="0" y="32"/>
              </a:cxn>
              <a:cxn ang="0">
                <a:pos x="23" y="196"/>
              </a:cxn>
              <a:cxn ang="0">
                <a:pos x="16" y="206"/>
              </a:cxn>
              <a:cxn ang="0">
                <a:pos x="21" y="223"/>
              </a:cxn>
              <a:cxn ang="0">
                <a:pos x="25" y="244"/>
              </a:cxn>
              <a:cxn ang="0">
                <a:pos x="20" y="261"/>
              </a:cxn>
              <a:cxn ang="0">
                <a:pos x="15" y="277"/>
              </a:cxn>
              <a:cxn ang="0">
                <a:pos x="11" y="283"/>
              </a:cxn>
              <a:cxn ang="0">
                <a:pos x="10" y="293"/>
              </a:cxn>
              <a:cxn ang="0">
                <a:pos x="9" y="298"/>
              </a:cxn>
              <a:cxn ang="0">
                <a:pos x="9" y="304"/>
              </a:cxn>
              <a:cxn ang="0">
                <a:pos x="8" y="308"/>
              </a:cxn>
              <a:cxn ang="0">
                <a:pos x="9" y="316"/>
              </a:cxn>
            </a:cxnLst>
            <a:rect l="0" t="0" r="r" b="b"/>
            <a:pathLst>
              <a:path w="178" h="317">
                <a:moveTo>
                  <a:pt x="9" y="316"/>
                </a:moveTo>
                <a:cubicBezTo>
                  <a:pt x="9" y="312"/>
                  <a:pt x="14" y="317"/>
                  <a:pt x="18" y="317"/>
                </a:cubicBezTo>
                <a:cubicBezTo>
                  <a:pt x="23" y="317"/>
                  <a:pt x="22" y="306"/>
                  <a:pt x="27" y="308"/>
                </a:cubicBezTo>
                <a:cubicBezTo>
                  <a:pt x="29" y="308"/>
                  <a:pt x="30" y="309"/>
                  <a:pt x="31" y="309"/>
                </a:cubicBezTo>
                <a:cubicBezTo>
                  <a:pt x="36" y="309"/>
                  <a:pt x="40" y="309"/>
                  <a:pt x="45" y="309"/>
                </a:cubicBezTo>
                <a:cubicBezTo>
                  <a:pt x="48" y="309"/>
                  <a:pt x="49" y="311"/>
                  <a:pt x="52" y="311"/>
                </a:cubicBezTo>
                <a:cubicBezTo>
                  <a:pt x="55" y="311"/>
                  <a:pt x="56" y="308"/>
                  <a:pt x="57" y="306"/>
                </a:cubicBezTo>
                <a:cubicBezTo>
                  <a:pt x="58" y="303"/>
                  <a:pt x="59" y="301"/>
                  <a:pt x="62" y="299"/>
                </a:cubicBezTo>
                <a:cubicBezTo>
                  <a:pt x="63" y="298"/>
                  <a:pt x="64" y="297"/>
                  <a:pt x="66" y="296"/>
                </a:cubicBezTo>
                <a:cubicBezTo>
                  <a:pt x="67" y="296"/>
                  <a:pt x="68" y="297"/>
                  <a:pt x="70" y="296"/>
                </a:cubicBezTo>
                <a:cubicBezTo>
                  <a:pt x="70" y="296"/>
                  <a:pt x="71" y="296"/>
                  <a:pt x="72" y="296"/>
                </a:cubicBezTo>
                <a:cubicBezTo>
                  <a:pt x="73" y="296"/>
                  <a:pt x="72" y="294"/>
                  <a:pt x="73" y="294"/>
                </a:cubicBezTo>
                <a:cubicBezTo>
                  <a:pt x="77" y="294"/>
                  <a:pt x="79" y="297"/>
                  <a:pt x="83" y="297"/>
                </a:cubicBezTo>
                <a:cubicBezTo>
                  <a:pt x="85" y="297"/>
                  <a:pt x="87" y="295"/>
                  <a:pt x="87" y="292"/>
                </a:cubicBezTo>
                <a:cubicBezTo>
                  <a:pt x="87" y="288"/>
                  <a:pt x="85" y="286"/>
                  <a:pt x="85" y="282"/>
                </a:cubicBezTo>
                <a:cubicBezTo>
                  <a:pt x="86" y="281"/>
                  <a:pt x="88" y="282"/>
                  <a:pt x="89" y="281"/>
                </a:cubicBezTo>
                <a:cubicBezTo>
                  <a:pt x="90" y="280"/>
                  <a:pt x="91" y="278"/>
                  <a:pt x="93" y="278"/>
                </a:cubicBezTo>
                <a:cubicBezTo>
                  <a:pt x="94" y="278"/>
                  <a:pt x="95" y="279"/>
                  <a:pt x="96" y="280"/>
                </a:cubicBezTo>
                <a:cubicBezTo>
                  <a:pt x="100" y="282"/>
                  <a:pt x="102" y="285"/>
                  <a:pt x="106" y="285"/>
                </a:cubicBezTo>
                <a:cubicBezTo>
                  <a:pt x="112" y="285"/>
                  <a:pt x="113" y="279"/>
                  <a:pt x="116" y="275"/>
                </a:cubicBezTo>
                <a:cubicBezTo>
                  <a:pt x="119" y="270"/>
                  <a:pt x="121" y="267"/>
                  <a:pt x="124" y="263"/>
                </a:cubicBezTo>
                <a:cubicBezTo>
                  <a:pt x="130" y="254"/>
                  <a:pt x="134" y="248"/>
                  <a:pt x="135" y="238"/>
                </a:cubicBezTo>
                <a:cubicBezTo>
                  <a:pt x="135" y="234"/>
                  <a:pt x="134" y="232"/>
                  <a:pt x="136" y="230"/>
                </a:cubicBezTo>
                <a:cubicBezTo>
                  <a:pt x="137" y="228"/>
                  <a:pt x="139" y="229"/>
                  <a:pt x="141" y="228"/>
                </a:cubicBezTo>
                <a:cubicBezTo>
                  <a:pt x="145" y="227"/>
                  <a:pt x="147" y="227"/>
                  <a:pt x="151" y="225"/>
                </a:cubicBezTo>
                <a:cubicBezTo>
                  <a:pt x="152" y="225"/>
                  <a:pt x="152" y="224"/>
                  <a:pt x="153" y="224"/>
                </a:cubicBezTo>
                <a:cubicBezTo>
                  <a:pt x="155" y="223"/>
                  <a:pt x="157" y="224"/>
                  <a:pt x="159" y="223"/>
                </a:cubicBezTo>
                <a:cubicBezTo>
                  <a:pt x="166" y="221"/>
                  <a:pt x="172" y="221"/>
                  <a:pt x="176" y="215"/>
                </a:cubicBezTo>
                <a:cubicBezTo>
                  <a:pt x="178" y="212"/>
                  <a:pt x="174" y="211"/>
                  <a:pt x="172" y="208"/>
                </a:cubicBezTo>
                <a:cubicBezTo>
                  <a:pt x="171" y="204"/>
                  <a:pt x="169" y="202"/>
                  <a:pt x="169" y="199"/>
                </a:cubicBezTo>
                <a:cubicBezTo>
                  <a:pt x="169" y="198"/>
                  <a:pt x="170" y="197"/>
                  <a:pt x="171" y="196"/>
                </a:cubicBezTo>
                <a:cubicBezTo>
                  <a:pt x="172" y="195"/>
                  <a:pt x="173" y="195"/>
                  <a:pt x="173" y="194"/>
                </a:cubicBezTo>
                <a:cubicBezTo>
                  <a:pt x="173" y="194"/>
                  <a:pt x="173" y="194"/>
                  <a:pt x="173" y="194"/>
                </a:cubicBezTo>
                <a:cubicBezTo>
                  <a:pt x="139" y="7"/>
                  <a:pt x="139" y="7"/>
                  <a:pt x="139" y="7"/>
                </a:cubicBezTo>
                <a:cubicBezTo>
                  <a:pt x="139" y="7"/>
                  <a:pt x="139" y="7"/>
                  <a:pt x="139" y="7"/>
                </a:cubicBezTo>
                <a:cubicBezTo>
                  <a:pt x="138" y="0"/>
                  <a:pt x="138" y="0"/>
                  <a:pt x="138" y="0"/>
                </a:cubicBezTo>
                <a:cubicBezTo>
                  <a:pt x="30" y="20"/>
                  <a:pt x="30" y="20"/>
                  <a:pt x="30" y="20"/>
                </a:cubicBezTo>
                <a:cubicBezTo>
                  <a:pt x="30" y="20"/>
                  <a:pt x="30" y="20"/>
                  <a:pt x="30" y="20"/>
                </a:cubicBezTo>
                <a:cubicBezTo>
                  <a:pt x="28" y="22"/>
                  <a:pt x="25" y="23"/>
                  <a:pt x="23" y="24"/>
                </a:cubicBezTo>
                <a:cubicBezTo>
                  <a:pt x="16" y="29"/>
                  <a:pt x="11" y="33"/>
                  <a:pt x="3" y="33"/>
                </a:cubicBezTo>
                <a:cubicBezTo>
                  <a:pt x="1" y="33"/>
                  <a:pt x="0" y="33"/>
                  <a:pt x="0" y="32"/>
                </a:cubicBezTo>
                <a:cubicBezTo>
                  <a:pt x="0" y="32"/>
                  <a:pt x="0" y="32"/>
                  <a:pt x="0" y="32"/>
                </a:cubicBezTo>
                <a:cubicBezTo>
                  <a:pt x="23" y="196"/>
                  <a:pt x="23" y="196"/>
                  <a:pt x="23" y="196"/>
                </a:cubicBezTo>
                <a:cubicBezTo>
                  <a:pt x="20" y="201"/>
                  <a:pt x="16" y="201"/>
                  <a:pt x="16" y="206"/>
                </a:cubicBezTo>
                <a:cubicBezTo>
                  <a:pt x="16" y="213"/>
                  <a:pt x="19" y="216"/>
                  <a:pt x="21" y="223"/>
                </a:cubicBezTo>
                <a:cubicBezTo>
                  <a:pt x="24" y="230"/>
                  <a:pt x="25" y="235"/>
                  <a:pt x="25" y="244"/>
                </a:cubicBezTo>
                <a:cubicBezTo>
                  <a:pt x="25" y="251"/>
                  <a:pt x="21" y="254"/>
                  <a:pt x="20" y="261"/>
                </a:cubicBezTo>
                <a:cubicBezTo>
                  <a:pt x="18" y="267"/>
                  <a:pt x="17" y="271"/>
                  <a:pt x="15" y="277"/>
                </a:cubicBezTo>
                <a:cubicBezTo>
                  <a:pt x="14" y="279"/>
                  <a:pt x="11" y="280"/>
                  <a:pt x="11" y="283"/>
                </a:cubicBezTo>
                <a:cubicBezTo>
                  <a:pt x="10" y="287"/>
                  <a:pt x="11" y="289"/>
                  <a:pt x="10" y="293"/>
                </a:cubicBezTo>
                <a:cubicBezTo>
                  <a:pt x="10" y="295"/>
                  <a:pt x="9" y="296"/>
                  <a:pt x="9" y="298"/>
                </a:cubicBezTo>
                <a:cubicBezTo>
                  <a:pt x="9" y="301"/>
                  <a:pt x="9" y="302"/>
                  <a:pt x="9" y="304"/>
                </a:cubicBezTo>
                <a:cubicBezTo>
                  <a:pt x="9" y="306"/>
                  <a:pt x="8" y="307"/>
                  <a:pt x="8" y="308"/>
                </a:cubicBezTo>
                <a:cubicBezTo>
                  <a:pt x="8" y="311"/>
                  <a:pt x="6" y="314"/>
                  <a:pt x="9" y="31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 name="Freeform 14"/>
          <p:cNvSpPr>
            <a:spLocks/>
          </p:cNvSpPr>
          <p:nvPr/>
        </p:nvSpPr>
        <p:spPr bwMode="auto">
          <a:xfrm>
            <a:off x="4784476" y="3093409"/>
            <a:ext cx="537708" cy="948896"/>
          </a:xfrm>
          <a:custGeom>
            <a:avLst/>
            <a:gdLst/>
            <a:ahLst/>
            <a:cxnLst>
              <a:cxn ang="0">
                <a:pos x="225" y="215"/>
              </a:cxn>
              <a:cxn ang="0">
                <a:pos x="223" y="242"/>
              </a:cxn>
              <a:cxn ang="0">
                <a:pos x="222" y="280"/>
              </a:cxn>
              <a:cxn ang="0">
                <a:pos x="213" y="302"/>
              </a:cxn>
              <a:cxn ang="0">
                <a:pos x="211" y="317"/>
              </a:cxn>
              <a:cxn ang="0">
                <a:pos x="210" y="327"/>
              </a:cxn>
              <a:cxn ang="0">
                <a:pos x="211" y="335"/>
              </a:cxn>
              <a:cxn ang="0">
                <a:pos x="207" y="350"/>
              </a:cxn>
              <a:cxn ang="0">
                <a:pos x="209" y="363"/>
              </a:cxn>
              <a:cxn ang="0">
                <a:pos x="198" y="371"/>
              </a:cxn>
              <a:cxn ang="0">
                <a:pos x="193" y="391"/>
              </a:cxn>
              <a:cxn ang="0">
                <a:pos x="187" y="395"/>
              </a:cxn>
              <a:cxn ang="0">
                <a:pos x="173" y="392"/>
              </a:cxn>
              <a:cxn ang="0">
                <a:pos x="157" y="394"/>
              </a:cxn>
              <a:cxn ang="0">
                <a:pos x="156" y="400"/>
              </a:cxn>
              <a:cxn ang="0">
                <a:pos x="133" y="392"/>
              </a:cxn>
              <a:cxn ang="0">
                <a:pos x="127" y="385"/>
              </a:cxn>
              <a:cxn ang="0">
                <a:pos x="120" y="359"/>
              </a:cxn>
              <a:cxn ang="0">
                <a:pos x="103" y="342"/>
              </a:cxn>
              <a:cxn ang="0">
                <a:pos x="81" y="326"/>
              </a:cxn>
              <a:cxn ang="0">
                <a:pos x="75" y="309"/>
              </a:cxn>
              <a:cxn ang="0">
                <a:pos x="81" y="285"/>
              </a:cxn>
              <a:cxn ang="0">
                <a:pos x="68" y="278"/>
              </a:cxn>
              <a:cxn ang="0">
                <a:pos x="62" y="279"/>
              </a:cxn>
              <a:cxn ang="0">
                <a:pos x="52" y="278"/>
              </a:cxn>
              <a:cxn ang="0">
                <a:pos x="46" y="261"/>
              </a:cxn>
              <a:cxn ang="0">
                <a:pos x="25" y="238"/>
              </a:cxn>
              <a:cxn ang="0">
                <a:pos x="9" y="228"/>
              </a:cxn>
              <a:cxn ang="0">
                <a:pos x="1" y="208"/>
              </a:cxn>
              <a:cxn ang="0">
                <a:pos x="0" y="186"/>
              </a:cxn>
              <a:cxn ang="0">
                <a:pos x="1" y="179"/>
              </a:cxn>
              <a:cxn ang="0">
                <a:pos x="4" y="164"/>
              </a:cxn>
              <a:cxn ang="0">
                <a:pos x="13" y="155"/>
              </a:cxn>
              <a:cxn ang="0">
                <a:pos x="19" y="134"/>
              </a:cxn>
              <a:cxn ang="0">
                <a:pos x="19" y="120"/>
              </a:cxn>
              <a:cxn ang="0">
                <a:pos x="11" y="110"/>
              </a:cxn>
              <a:cxn ang="0">
                <a:pos x="40" y="96"/>
              </a:cxn>
              <a:cxn ang="0">
                <a:pos x="53" y="80"/>
              </a:cxn>
              <a:cxn ang="0">
                <a:pos x="52" y="57"/>
              </a:cxn>
              <a:cxn ang="0">
                <a:pos x="44" y="47"/>
              </a:cxn>
              <a:cxn ang="0">
                <a:pos x="32" y="36"/>
              </a:cxn>
              <a:cxn ang="0">
                <a:pos x="27" y="24"/>
              </a:cxn>
              <a:cxn ang="0">
                <a:pos x="177" y="0"/>
              </a:cxn>
              <a:cxn ang="0">
                <a:pos x="180" y="22"/>
              </a:cxn>
              <a:cxn ang="0">
                <a:pos x="198" y="48"/>
              </a:cxn>
            </a:cxnLst>
            <a:rect l="0" t="0" r="r" b="b"/>
            <a:pathLst>
              <a:path w="227" h="401">
                <a:moveTo>
                  <a:pt x="202" y="51"/>
                </a:moveTo>
                <a:cubicBezTo>
                  <a:pt x="225" y="215"/>
                  <a:pt x="225" y="215"/>
                  <a:pt x="225" y="215"/>
                </a:cubicBezTo>
                <a:cubicBezTo>
                  <a:pt x="222" y="220"/>
                  <a:pt x="218" y="220"/>
                  <a:pt x="218" y="225"/>
                </a:cubicBezTo>
                <a:cubicBezTo>
                  <a:pt x="218" y="232"/>
                  <a:pt x="221" y="235"/>
                  <a:pt x="223" y="242"/>
                </a:cubicBezTo>
                <a:cubicBezTo>
                  <a:pt x="226" y="249"/>
                  <a:pt x="227" y="254"/>
                  <a:pt x="227" y="263"/>
                </a:cubicBezTo>
                <a:cubicBezTo>
                  <a:pt x="227" y="270"/>
                  <a:pt x="223" y="273"/>
                  <a:pt x="222" y="280"/>
                </a:cubicBezTo>
                <a:cubicBezTo>
                  <a:pt x="220" y="286"/>
                  <a:pt x="219" y="290"/>
                  <a:pt x="217" y="296"/>
                </a:cubicBezTo>
                <a:cubicBezTo>
                  <a:pt x="216" y="298"/>
                  <a:pt x="213" y="299"/>
                  <a:pt x="213" y="302"/>
                </a:cubicBezTo>
                <a:cubicBezTo>
                  <a:pt x="212" y="306"/>
                  <a:pt x="213" y="308"/>
                  <a:pt x="212" y="312"/>
                </a:cubicBezTo>
                <a:cubicBezTo>
                  <a:pt x="212" y="314"/>
                  <a:pt x="211" y="315"/>
                  <a:pt x="211" y="317"/>
                </a:cubicBezTo>
                <a:cubicBezTo>
                  <a:pt x="211" y="320"/>
                  <a:pt x="211" y="321"/>
                  <a:pt x="211" y="323"/>
                </a:cubicBezTo>
                <a:cubicBezTo>
                  <a:pt x="211" y="325"/>
                  <a:pt x="210" y="326"/>
                  <a:pt x="210" y="327"/>
                </a:cubicBezTo>
                <a:cubicBezTo>
                  <a:pt x="210" y="330"/>
                  <a:pt x="208" y="333"/>
                  <a:pt x="211" y="335"/>
                </a:cubicBezTo>
                <a:cubicBezTo>
                  <a:pt x="211" y="335"/>
                  <a:pt x="211" y="335"/>
                  <a:pt x="211" y="335"/>
                </a:cubicBezTo>
                <a:cubicBezTo>
                  <a:pt x="211" y="338"/>
                  <a:pt x="211" y="341"/>
                  <a:pt x="211" y="344"/>
                </a:cubicBezTo>
                <a:cubicBezTo>
                  <a:pt x="211" y="347"/>
                  <a:pt x="208" y="348"/>
                  <a:pt x="207" y="350"/>
                </a:cubicBezTo>
                <a:cubicBezTo>
                  <a:pt x="205" y="351"/>
                  <a:pt x="206" y="353"/>
                  <a:pt x="206" y="355"/>
                </a:cubicBezTo>
                <a:cubicBezTo>
                  <a:pt x="206" y="358"/>
                  <a:pt x="209" y="360"/>
                  <a:pt x="209" y="363"/>
                </a:cubicBezTo>
                <a:cubicBezTo>
                  <a:pt x="209" y="365"/>
                  <a:pt x="207" y="365"/>
                  <a:pt x="206" y="366"/>
                </a:cubicBezTo>
                <a:cubicBezTo>
                  <a:pt x="203" y="368"/>
                  <a:pt x="201" y="370"/>
                  <a:pt x="198" y="371"/>
                </a:cubicBezTo>
                <a:cubicBezTo>
                  <a:pt x="195" y="373"/>
                  <a:pt x="190" y="373"/>
                  <a:pt x="190" y="377"/>
                </a:cubicBezTo>
                <a:cubicBezTo>
                  <a:pt x="190" y="382"/>
                  <a:pt x="193" y="385"/>
                  <a:pt x="193" y="391"/>
                </a:cubicBezTo>
                <a:cubicBezTo>
                  <a:pt x="193" y="392"/>
                  <a:pt x="193" y="393"/>
                  <a:pt x="192" y="394"/>
                </a:cubicBezTo>
                <a:cubicBezTo>
                  <a:pt x="190" y="396"/>
                  <a:pt x="189" y="395"/>
                  <a:pt x="187" y="395"/>
                </a:cubicBezTo>
                <a:cubicBezTo>
                  <a:pt x="185" y="395"/>
                  <a:pt x="184" y="394"/>
                  <a:pt x="183" y="394"/>
                </a:cubicBezTo>
                <a:cubicBezTo>
                  <a:pt x="179" y="393"/>
                  <a:pt x="177" y="394"/>
                  <a:pt x="173" y="392"/>
                </a:cubicBezTo>
                <a:cubicBezTo>
                  <a:pt x="169" y="391"/>
                  <a:pt x="166" y="389"/>
                  <a:pt x="162" y="389"/>
                </a:cubicBezTo>
                <a:cubicBezTo>
                  <a:pt x="159" y="389"/>
                  <a:pt x="158" y="391"/>
                  <a:pt x="157" y="394"/>
                </a:cubicBezTo>
                <a:cubicBezTo>
                  <a:pt x="156" y="398"/>
                  <a:pt x="158" y="396"/>
                  <a:pt x="156" y="400"/>
                </a:cubicBezTo>
                <a:cubicBezTo>
                  <a:pt x="156" y="400"/>
                  <a:pt x="156" y="400"/>
                  <a:pt x="156" y="400"/>
                </a:cubicBezTo>
                <a:cubicBezTo>
                  <a:pt x="153" y="398"/>
                  <a:pt x="146" y="401"/>
                  <a:pt x="141" y="399"/>
                </a:cubicBezTo>
                <a:cubicBezTo>
                  <a:pt x="137" y="398"/>
                  <a:pt x="136" y="395"/>
                  <a:pt x="133" y="392"/>
                </a:cubicBezTo>
                <a:cubicBezTo>
                  <a:pt x="131" y="391"/>
                  <a:pt x="130" y="390"/>
                  <a:pt x="129" y="389"/>
                </a:cubicBezTo>
                <a:cubicBezTo>
                  <a:pt x="128" y="387"/>
                  <a:pt x="127" y="386"/>
                  <a:pt x="127" y="385"/>
                </a:cubicBezTo>
                <a:cubicBezTo>
                  <a:pt x="127" y="381"/>
                  <a:pt x="127" y="378"/>
                  <a:pt x="127" y="375"/>
                </a:cubicBezTo>
                <a:cubicBezTo>
                  <a:pt x="127" y="368"/>
                  <a:pt x="124" y="365"/>
                  <a:pt x="120" y="359"/>
                </a:cubicBezTo>
                <a:cubicBezTo>
                  <a:pt x="117" y="355"/>
                  <a:pt x="115" y="351"/>
                  <a:pt x="111" y="347"/>
                </a:cubicBezTo>
                <a:cubicBezTo>
                  <a:pt x="108" y="345"/>
                  <a:pt x="106" y="344"/>
                  <a:pt x="103" y="342"/>
                </a:cubicBezTo>
                <a:cubicBezTo>
                  <a:pt x="100" y="339"/>
                  <a:pt x="98" y="337"/>
                  <a:pt x="94" y="334"/>
                </a:cubicBezTo>
                <a:cubicBezTo>
                  <a:pt x="90" y="331"/>
                  <a:pt x="85" y="330"/>
                  <a:pt x="81" y="326"/>
                </a:cubicBezTo>
                <a:cubicBezTo>
                  <a:pt x="79" y="323"/>
                  <a:pt x="79" y="321"/>
                  <a:pt x="77" y="318"/>
                </a:cubicBezTo>
                <a:cubicBezTo>
                  <a:pt x="76" y="315"/>
                  <a:pt x="75" y="313"/>
                  <a:pt x="75" y="309"/>
                </a:cubicBezTo>
                <a:cubicBezTo>
                  <a:pt x="75" y="305"/>
                  <a:pt x="77" y="303"/>
                  <a:pt x="78" y="299"/>
                </a:cubicBezTo>
                <a:cubicBezTo>
                  <a:pt x="80" y="294"/>
                  <a:pt x="81" y="290"/>
                  <a:pt x="81" y="285"/>
                </a:cubicBezTo>
                <a:cubicBezTo>
                  <a:pt x="81" y="282"/>
                  <a:pt x="77" y="282"/>
                  <a:pt x="74" y="281"/>
                </a:cubicBezTo>
                <a:cubicBezTo>
                  <a:pt x="72" y="280"/>
                  <a:pt x="70" y="279"/>
                  <a:pt x="68" y="278"/>
                </a:cubicBezTo>
                <a:cubicBezTo>
                  <a:pt x="67" y="278"/>
                  <a:pt x="66" y="276"/>
                  <a:pt x="64" y="276"/>
                </a:cubicBezTo>
                <a:cubicBezTo>
                  <a:pt x="63" y="276"/>
                  <a:pt x="63" y="278"/>
                  <a:pt x="62" y="279"/>
                </a:cubicBezTo>
                <a:cubicBezTo>
                  <a:pt x="60" y="282"/>
                  <a:pt x="58" y="284"/>
                  <a:pt x="55" y="284"/>
                </a:cubicBezTo>
                <a:cubicBezTo>
                  <a:pt x="52" y="284"/>
                  <a:pt x="53" y="281"/>
                  <a:pt x="52" y="278"/>
                </a:cubicBezTo>
                <a:cubicBezTo>
                  <a:pt x="52" y="276"/>
                  <a:pt x="51" y="275"/>
                  <a:pt x="50" y="272"/>
                </a:cubicBezTo>
                <a:cubicBezTo>
                  <a:pt x="49" y="268"/>
                  <a:pt x="48" y="265"/>
                  <a:pt x="46" y="261"/>
                </a:cubicBezTo>
                <a:cubicBezTo>
                  <a:pt x="44" y="257"/>
                  <a:pt x="43" y="254"/>
                  <a:pt x="40" y="251"/>
                </a:cubicBezTo>
                <a:cubicBezTo>
                  <a:pt x="35" y="245"/>
                  <a:pt x="31" y="243"/>
                  <a:pt x="25" y="238"/>
                </a:cubicBezTo>
                <a:cubicBezTo>
                  <a:pt x="22" y="235"/>
                  <a:pt x="19" y="235"/>
                  <a:pt x="15" y="233"/>
                </a:cubicBezTo>
                <a:cubicBezTo>
                  <a:pt x="13" y="231"/>
                  <a:pt x="11" y="230"/>
                  <a:pt x="9" y="228"/>
                </a:cubicBezTo>
                <a:cubicBezTo>
                  <a:pt x="7" y="226"/>
                  <a:pt x="4" y="225"/>
                  <a:pt x="3" y="222"/>
                </a:cubicBezTo>
                <a:cubicBezTo>
                  <a:pt x="1" y="217"/>
                  <a:pt x="2" y="213"/>
                  <a:pt x="1" y="208"/>
                </a:cubicBezTo>
                <a:cubicBezTo>
                  <a:pt x="1" y="204"/>
                  <a:pt x="0" y="201"/>
                  <a:pt x="0" y="197"/>
                </a:cubicBezTo>
                <a:cubicBezTo>
                  <a:pt x="0" y="193"/>
                  <a:pt x="0" y="189"/>
                  <a:pt x="0" y="186"/>
                </a:cubicBezTo>
                <a:cubicBezTo>
                  <a:pt x="0" y="186"/>
                  <a:pt x="0" y="186"/>
                  <a:pt x="0" y="186"/>
                </a:cubicBezTo>
                <a:cubicBezTo>
                  <a:pt x="0" y="184"/>
                  <a:pt x="0" y="182"/>
                  <a:pt x="1" y="179"/>
                </a:cubicBezTo>
                <a:cubicBezTo>
                  <a:pt x="2" y="175"/>
                  <a:pt x="3" y="173"/>
                  <a:pt x="4" y="169"/>
                </a:cubicBezTo>
                <a:cubicBezTo>
                  <a:pt x="4" y="167"/>
                  <a:pt x="3" y="166"/>
                  <a:pt x="4" y="164"/>
                </a:cubicBezTo>
                <a:cubicBezTo>
                  <a:pt x="5" y="162"/>
                  <a:pt x="6" y="161"/>
                  <a:pt x="8" y="160"/>
                </a:cubicBezTo>
                <a:cubicBezTo>
                  <a:pt x="10" y="159"/>
                  <a:pt x="12" y="158"/>
                  <a:pt x="13" y="155"/>
                </a:cubicBezTo>
                <a:cubicBezTo>
                  <a:pt x="13" y="153"/>
                  <a:pt x="13" y="151"/>
                  <a:pt x="14" y="149"/>
                </a:cubicBezTo>
                <a:cubicBezTo>
                  <a:pt x="17" y="143"/>
                  <a:pt x="18" y="140"/>
                  <a:pt x="19" y="134"/>
                </a:cubicBezTo>
                <a:cubicBezTo>
                  <a:pt x="19" y="130"/>
                  <a:pt x="20" y="128"/>
                  <a:pt x="20" y="124"/>
                </a:cubicBezTo>
                <a:cubicBezTo>
                  <a:pt x="20" y="123"/>
                  <a:pt x="20" y="121"/>
                  <a:pt x="19" y="120"/>
                </a:cubicBezTo>
                <a:cubicBezTo>
                  <a:pt x="18" y="119"/>
                  <a:pt x="17" y="119"/>
                  <a:pt x="16" y="118"/>
                </a:cubicBezTo>
                <a:cubicBezTo>
                  <a:pt x="13" y="116"/>
                  <a:pt x="10" y="114"/>
                  <a:pt x="11" y="110"/>
                </a:cubicBezTo>
                <a:cubicBezTo>
                  <a:pt x="13" y="105"/>
                  <a:pt x="19" y="107"/>
                  <a:pt x="24" y="106"/>
                </a:cubicBezTo>
                <a:cubicBezTo>
                  <a:pt x="31" y="105"/>
                  <a:pt x="34" y="100"/>
                  <a:pt x="40" y="96"/>
                </a:cubicBezTo>
                <a:cubicBezTo>
                  <a:pt x="42" y="95"/>
                  <a:pt x="45" y="94"/>
                  <a:pt x="47" y="92"/>
                </a:cubicBezTo>
                <a:cubicBezTo>
                  <a:pt x="52" y="90"/>
                  <a:pt x="52" y="85"/>
                  <a:pt x="53" y="80"/>
                </a:cubicBezTo>
                <a:cubicBezTo>
                  <a:pt x="54" y="77"/>
                  <a:pt x="56" y="75"/>
                  <a:pt x="56" y="71"/>
                </a:cubicBezTo>
                <a:cubicBezTo>
                  <a:pt x="56" y="65"/>
                  <a:pt x="54" y="62"/>
                  <a:pt x="52" y="57"/>
                </a:cubicBezTo>
                <a:cubicBezTo>
                  <a:pt x="51" y="55"/>
                  <a:pt x="51" y="53"/>
                  <a:pt x="49" y="51"/>
                </a:cubicBezTo>
                <a:cubicBezTo>
                  <a:pt x="48" y="49"/>
                  <a:pt x="46" y="48"/>
                  <a:pt x="44" y="47"/>
                </a:cubicBezTo>
                <a:cubicBezTo>
                  <a:pt x="41" y="44"/>
                  <a:pt x="39" y="42"/>
                  <a:pt x="36" y="39"/>
                </a:cubicBezTo>
                <a:cubicBezTo>
                  <a:pt x="35" y="38"/>
                  <a:pt x="34" y="37"/>
                  <a:pt x="32" y="36"/>
                </a:cubicBezTo>
                <a:cubicBezTo>
                  <a:pt x="30" y="32"/>
                  <a:pt x="29" y="29"/>
                  <a:pt x="27" y="24"/>
                </a:cubicBezTo>
                <a:cubicBezTo>
                  <a:pt x="27" y="24"/>
                  <a:pt x="27" y="24"/>
                  <a:pt x="27" y="24"/>
                </a:cubicBezTo>
                <a:cubicBezTo>
                  <a:pt x="177" y="0"/>
                  <a:pt x="177" y="0"/>
                  <a:pt x="177" y="0"/>
                </a:cubicBezTo>
                <a:cubicBezTo>
                  <a:pt x="177" y="0"/>
                  <a:pt x="177" y="0"/>
                  <a:pt x="177" y="0"/>
                </a:cubicBezTo>
                <a:cubicBezTo>
                  <a:pt x="177" y="12"/>
                  <a:pt x="177" y="12"/>
                  <a:pt x="177" y="12"/>
                </a:cubicBezTo>
                <a:cubicBezTo>
                  <a:pt x="177" y="16"/>
                  <a:pt x="179" y="18"/>
                  <a:pt x="180" y="22"/>
                </a:cubicBezTo>
                <a:cubicBezTo>
                  <a:pt x="183" y="27"/>
                  <a:pt x="185" y="30"/>
                  <a:pt x="188" y="35"/>
                </a:cubicBezTo>
                <a:cubicBezTo>
                  <a:pt x="191" y="40"/>
                  <a:pt x="193" y="44"/>
                  <a:pt x="198" y="48"/>
                </a:cubicBezTo>
                <a:cubicBezTo>
                  <a:pt x="199" y="49"/>
                  <a:pt x="200" y="50"/>
                  <a:pt x="202" y="51"/>
                </a:cubicBezTo>
                <a:close/>
              </a:path>
            </a:pathLst>
          </a:custGeom>
          <a:solidFill>
            <a:srgbClr val="F4C956"/>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 name="Freeform 15"/>
          <p:cNvSpPr>
            <a:spLocks/>
          </p:cNvSpPr>
          <p:nvPr/>
        </p:nvSpPr>
        <p:spPr bwMode="auto">
          <a:xfrm>
            <a:off x="3159190" y="3132337"/>
            <a:ext cx="1124075" cy="518244"/>
          </a:xfrm>
          <a:custGeom>
            <a:avLst/>
            <a:gdLst/>
            <a:ahLst/>
            <a:cxnLst>
              <a:cxn ang="0">
                <a:pos x="452" y="176"/>
              </a:cxn>
              <a:cxn ang="0">
                <a:pos x="455" y="182"/>
              </a:cxn>
              <a:cxn ang="0">
                <a:pos x="455" y="184"/>
              </a:cxn>
              <a:cxn ang="0">
                <a:pos x="470" y="200"/>
              </a:cxn>
              <a:cxn ang="0">
                <a:pos x="475" y="207"/>
              </a:cxn>
              <a:cxn ang="0">
                <a:pos x="475" y="207"/>
              </a:cxn>
              <a:cxn ang="0">
                <a:pos x="106" y="217"/>
              </a:cxn>
              <a:cxn ang="0">
                <a:pos x="106" y="217"/>
              </a:cxn>
              <a:cxn ang="0">
                <a:pos x="107" y="151"/>
              </a:cxn>
              <a:cxn ang="0">
                <a:pos x="0" y="146"/>
              </a:cxn>
              <a:cxn ang="0">
                <a:pos x="0" y="146"/>
              </a:cxn>
              <a:cxn ang="0">
                <a:pos x="7" y="0"/>
              </a:cxn>
              <a:cxn ang="0">
                <a:pos x="7" y="0"/>
              </a:cxn>
              <a:cxn ang="0">
                <a:pos x="299" y="4"/>
              </a:cxn>
              <a:cxn ang="0">
                <a:pos x="313" y="12"/>
              </a:cxn>
              <a:cxn ang="0">
                <a:pos x="329" y="18"/>
              </a:cxn>
              <a:cxn ang="0">
                <a:pos x="355" y="14"/>
              </a:cxn>
              <a:cxn ang="0">
                <a:pos x="369" y="19"/>
              </a:cxn>
              <a:cxn ang="0">
                <a:pos x="383" y="24"/>
              </a:cxn>
              <a:cxn ang="0">
                <a:pos x="406" y="36"/>
              </a:cxn>
              <a:cxn ang="0">
                <a:pos x="406" y="36"/>
              </a:cxn>
              <a:cxn ang="0">
                <a:pos x="408" y="39"/>
              </a:cxn>
              <a:cxn ang="0">
                <a:pos x="416" y="64"/>
              </a:cxn>
              <a:cxn ang="0">
                <a:pos x="419" y="68"/>
              </a:cxn>
              <a:cxn ang="0">
                <a:pos x="429" y="88"/>
              </a:cxn>
              <a:cxn ang="0">
                <a:pos x="427" y="97"/>
              </a:cxn>
              <a:cxn ang="0">
                <a:pos x="439" y="114"/>
              </a:cxn>
              <a:cxn ang="0">
                <a:pos x="441" y="126"/>
              </a:cxn>
              <a:cxn ang="0">
                <a:pos x="444" y="139"/>
              </a:cxn>
              <a:cxn ang="0">
                <a:pos x="449" y="153"/>
              </a:cxn>
              <a:cxn ang="0">
                <a:pos x="449" y="167"/>
              </a:cxn>
              <a:cxn ang="0">
                <a:pos x="450" y="170"/>
              </a:cxn>
              <a:cxn ang="0">
                <a:pos x="452" y="176"/>
              </a:cxn>
            </a:cxnLst>
            <a:rect l="0" t="0" r="r" b="b"/>
            <a:pathLst>
              <a:path w="475" h="219">
                <a:moveTo>
                  <a:pt x="452" y="176"/>
                </a:moveTo>
                <a:cubicBezTo>
                  <a:pt x="454" y="177"/>
                  <a:pt x="455" y="179"/>
                  <a:pt x="455" y="182"/>
                </a:cubicBezTo>
                <a:cubicBezTo>
                  <a:pt x="456" y="183"/>
                  <a:pt x="455" y="183"/>
                  <a:pt x="455" y="184"/>
                </a:cubicBezTo>
                <a:cubicBezTo>
                  <a:pt x="458" y="192"/>
                  <a:pt x="463" y="195"/>
                  <a:pt x="470" y="200"/>
                </a:cubicBezTo>
                <a:cubicBezTo>
                  <a:pt x="472" y="203"/>
                  <a:pt x="473" y="205"/>
                  <a:pt x="475" y="207"/>
                </a:cubicBezTo>
                <a:cubicBezTo>
                  <a:pt x="475" y="207"/>
                  <a:pt x="475" y="207"/>
                  <a:pt x="475" y="207"/>
                </a:cubicBezTo>
                <a:cubicBezTo>
                  <a:pt x="475" y="207"/>
                  <a:pt x="317" y="219"/>
                  <a:pt x="106" y="217"/>
                </a:cubicBezTo>
                <a:cubicBezTo>
                  <a:pt x="106" y="217"/>
                  <a:pt x="106" y="217"/>
                  <a:pt x="106" y="217"/>
                </a:cubicBezTo>
                <a:cubicBezTo>
                  <a:pt x="107" y="151"/>
                  <a:pt x="107" y="151"/>
                  <a:pt x="107" y="151"/>
                </a:cubicBezTo>
                <a:cubicBezTo>
                  <a:pt x="0" y="146"/>
                  <a:pt x="0" y="146"/>
                  <a:pt x="0" y="146"/>
                </a:cubicBezTo>
                <a:cubicBezTo>
                  <a:pt x="0" y="146"/>
                  <a:pt x="0" y="146"/>
                  <a:pt x="0" y="146"/>
                </a:cubicBezTo>
                <a:cubicBezTo>
                  <a:pt x="7" y="0"/>
                  <a:pt x="7" y="0"/>
                  <a:pt x="7" y="0"/>
                </a:cubicBezTo>
                <a:cubicBezTo>
                  <a:pt x="7" y="0"/>
                  <a:pt x="7" y="0"/>
                  <a:pt x="7" y="0"/>
                </a:cubicBezTo>
                <a:cubicBezTo>
                  <a:pt x="113" y="5"/>
                  <a:pt x="211" y="6"/>
                  <a:pt x="299" y="4"/>
                </a:cubicBezTo>
                <a:cubicBezTo>
                  <a:pt x="303" y="8"/>
                  <a:pt x="307" y="10"/>
                  <a:pt x="313" y="12"/>
                </a:cubicBezTo>
                <a:cubicBezTo>
                  <a:pt x="319" y="15"/>
                  <a:pt x="322" y="18"/>
                  <a:pt x="329" y="18"/>
                </a:cubicBezTo>
                <a:cubicBezTo>
                  <a:pt x="339" y="18"/>
                  <a:pt x="345" y="14"/>
                  <a:pt x="355" y="14"/>
                </a:cubicBezTo>
                <a:cubicBezTo>
                  <a:pt x="361" y="14"/>
                  <a:pt x="364" y="18"/>
                  <a:pt x="369" y="19"/>
                </a:cubicBezTo>
                <a:cubicBezTo>
                  <a:pt x="375" y="21"/>
                  <a:pt x="378" y="22"/>
                  <a:pt x="383" y="24"/>
                </a:cubicBezTo>
                <a:cubicBezTo>
                  <a:pt x="392" y="28"/>
                  <a:pt x="400" y="29"/>
                  <a:pt x="406" y="36"/>
                </a:cubicBezTo>
                <a:cubicBezTo>
                  <a:pt x="406" y="36"/>
                  <a:pt x="406" y="36"/>
                  <a:pt x="406" y="36"/>
                </a:cubicBezTo>
                <a:cubicBezTo>
                  <a:pt x="407" y="37"/>
                  <a:pt x="407" y="38"/>
                  <a:pt x="408" y="39"/>
                </a:cubicBezTo>
                <a:cubicBezTo>
                  <a:pt x="414" y="47"/>
                  <a:pt x="410" y="56"/>
                  <a:pt x="416" y="64"/>
                </a:cubicBezTo>
                <a:cubicBezTo>
                  <a:pt x="417" y="66"/>
                  <a:pt x="418" y="67"/>
                  <a:pt x="419" y="68"/>
                </a:cubicBezTo>
                <a:cubicBezTo>
                  <a:pt x="425" y="74"/>
                  <a:pt x="430" y="79"/>
                  <a:pt x="429" y="88"/>
                </a:cubicBezTo>
                <a:cubicBezTo>
                  <a:pt x="428" y="91"/>
                  <a:pt x="428" y="94"/>
                  <a:pt x="427" y="97"/>
                </a:cubicBezTo>
                <a:cubicBezTo>
                  <a:pt x="426" y="105"/>
                  <a:pt x="435" y="107"/>
                  <a:pt x="439" y="114"/>
                </a:cubicBezTo>
                <a:cubicBezTo>
                  <a:pt x="441" y="118"/>
                  <a:pt x="441" y="121"/>
                  <a:pt x="441" y="126"/>
                </a:cubicBezTo>
                <a:cubicBezTo>
                  <a:pt x="442" y="131"/>
                  <a:pt x="442" y="135"/>
                  <a:pt x="444" y="139"/>
                </a:cubicBezTo>
                <a:cubicBezTo>
                  <a:pt x="446" y="144"/>
                  <a:pt x="449" y="147"/>
                  <a:pt x="449" y="153"/>
                </a:cubicBezTo>
                <a:cubicBezTo>
                  <a:pt x="449" y="157"/>
                  <a:pt x="449" y="162"/>
                  <a:pt x="449" y="167"/>
                </a:cubicBezTo>
                <a:cubicBezTo>
                  <a:pt x="449" y="168"/>
                  <a:pt x="450" y="169"/>
                  <a:pt x="450" y="170"/>
                </a:cubicBezTo>
                <a:cubicBezTo>
                  <a:pt x="451" y="172"/>
                  <a:pt x="452" y="174"/>
                  <a:pt x="452" y="17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Freeform 16"/>
          <p:cNvSpPr>
            <a:spLocks/>
          </p:cNvSpPr>
          <p:nvPr/>
        </p:nvSpPr>
        <p:spPr bwMode="auto">
          <a:xfrm>
            <a:off x="4227305" y="3504595"/>
            <a:ext cx="934295" cy="749384"/>
          </a:xfrm>
          <a:custGeom>
            <a:avLst/>
            <a:gdLst/>
            <a:ahLst/>
            <a:cxnLst>
              <a:cxn ang="0">
                <a:pos x="219" y="0"/>
              </a:cxn>
              <a:cxn ang="0">
                <a:pos x="235" y="12"/>
              </a:cxn>
              <a:cxn ang="0">
                <a:pos x="236" y="34"/>
              </a:cxn>
              <a:cxn ang="0">
                <a:pos x="244" y="54"/>
              </a:cxn>
              <a:cxn ang="0">
                <a:pos x="260" y="64"/>
              </a:cxn>
              <a:cxn ang="0">
                <a:pos x="281" y="87"/>
              </a:cxn>
              <a:cxn ang="0">
                <a:pos x="287" y="104"/>
              </a:cxn>
              <a:cxn ang="0">
                <a:pos x="297" y="105"/>
              </a:cxn>
              <a:cxn ang="0">
                <a:pos x="303" y="104"/>
              </a:cxn>
              <a:cxn ang="0">
                <a:pos x="316" y="111"/>
              </a:cxn>
              <a:cxn ang="0">
                <a:pos x="310" y="135"/>
              </a:cxn>
              <a:cxn ang="0">
                <a:pos x="316" y="152"/>
              </a:cxn>
              <a:cxn ang="0">
                <a:pos x="338" y="168"/>
              </a:cxn>
              <a:cxn ang="0">
                <a:pos x="355" y="185"/>
              </a:cxn>
              <a:cxn ang="0">
                <a:pos x="362" y="211"/>
              </a:cxn>
              <a:cxn ang="0">
                <a:pos x="368" y="218"/>
              </a:cxn>
              <a:cxn ang="0">
                <a:pos x="391" y="226"/>
              </a:cxn>
              <a:cxn ang="0">
                <a:pos x="393" y="229"/>
              </a:cxn>
              <a:cxn ang="0">
                <a:pos x="395" y="256"/>
              </a:cxn>
              <a:cxn ang="0">
                <a:pos x="392" y="260"/>
              </a:cxn>
              <a:cxn ang="0">
                <a:pos x="376" y="274"/>
              </a:cxn>
              <a:cxn ang="0">
                <a:pos x="371" y="283"/>
              </a:cxn>
              <a:cxn ang="0">
                <a:pos x="368" y="302"/>
              </a:cxn>
              <a:cxn ang="0">
                <a:pos x="367" y="312"/>
              </a:cxn>
              <a:cxn ang="0">
                <a:pos x="345" y="315"/>
              </a:cxn>
              <a:cxn ang="0">
                <a:pos x="334" y="317"/>
              </a:cxn>
              <a:cxn ang="0">
                <a:pos x="331" y="303"/>
              </a:cxn>
              <a:cxn ang="0">
                <a:pos x="337" y="287"/>
              </a:cxn>
              <a:cxn ang="0">
                <a:pos x="83" y="310"/>
              </a:cxn>
              <a:cxn ang="0">
                <a:pos x="80" y="272"/>
              </a:cxn>
              <a:cxn ang="0">
                <a:pos x="69" y="127"/>
              </a:cxn>
              <a:cxn ang="0">
                <a:pos x="57" y="112"/>
              </a:cxn>
              <a:cxn ang="0">
                <a:pos x="49" y="104"/>
              </a:cxn>
              <a:cxn ang="0">
                <a:pos x="43" y="87"/>
              </a:cxn>
              <a:cxn ang="0">
                <a:pos x="41" y="64"/>
              </a:cxn>
              <a:cxn ang="0">
                <a:pos x="23" y="50"/>
              </a:cxn>
              <a:cxn ang="0">
                <a:pos x="18" y="43"/>
              </a:cxn>
              <a:cxn ang="0">
                <a:pos x="3" y="25"/>
              </a:cxn>
            </a:cxnLst>
            <a:rect l="0" t="0" r="r" b="b"/>
            <a:pathLst>
              <a:path w="395" h="317">
                <a:moveTo>
                  <a:pt x="0" y="19"/>
                </a:moveTo>
                <a:cubicBezTo>
                  <a:pt x="126" y="12"/>
                  <a:pt x="219" y="0"/>
                  <a:pt x="219" y="0"/>
                </a:cubicBezTo>
                <a:cubicBezTo>
                  <a:pt x="223" y="8"/>
                  <a:pt x="227" y="8"/>
                  <a:pt x="235" y="12"/>
                </a:cubicBezTo>
                <a:cubicBezTo>
                  <a:pt x="235" y="12"/>
                  <a:pt x="235" y="12"/>
                  <a:pt x="235" y="12"/>
                </a:cubicBezTo>
                <a:cubicBezTo>
                  <a:pt x="235" y="15"/>
                  <a:pt x="235" y="19"/>
                  <a:pt x="235" y="23"/>
                </a:cubicBezTo>
                <a:cubicBezTo>
                  <a:pt x="235" y="27"/>
                  <a:pt x="236" y="30"/>
                  <a:pt x="236" y="34"/>
                </a:cubicBezTo>
                <a:cubicBezTo>
                  <a:pt x="237" y="39"/>
                  <a:pt x="236" y="43"/>
                  <a:pt x="238" y="48"/>
                </a:cubicBezTo>
                <a:cubicBezTo>
                  <a:pt x="239" y="51"/>
                  <a:pt x="242" y="52"/>
                  <a:pt x="244" y="54"/>
                </a:cubicBezTo>
                <a:cubicBezTo>
                  <a:pt x="246" y="56"/>
                  <a:pt x="248" y="57"/>
                  <a:pt x="250" y="59"/>
                </a:cubicBezTo>
                <a:cubicBezTo>
                  <a:pt x="254" y="61"/>
                  <a:pt x="257" y="61"/>
                  <a:pt x="260" y="64"/>
                </a:cubicBezTo>
                <a:cubicBezTo>
                  <a:pt x="266" y="69"/>
                  <a:pt x="270" y="71"/>
                  <a:pt x="275" y="77"/>
                </a:cubicBezTo>
                <a:cubicBezTo>
                  <a:pt x="278" y="80"/>
                  <a:pt x="279" y="83"/>
                  <a:pt x="281" y="87"/>
                </a:cubicBezTo>
                <a:cubicBezTo>
                  <a:pt x="283" y="91"/>
                  <a:pt x="284" y="94"/>
                  <a:pt x="285" y="98"/>
                </a:cubicBezTo>
                <a:cubicBezTo>
                  <a:pt x="286" y="101"/>
                  <a:pt x="287" y="102"/>
                  <a:pt x="287" y="104"/>
                </a:cubicBezTo>
                <a:cubicBezTo>
                  <a:pt x="288" y="107"/>
                  <a:pt x="287" y="110"/>
                  <a:pt x="290" y="110"/>
                </a:cubicBezTo>
                <a:cubicBezTo>
                  <a:pt x="293" y="110"/>
                  <a:pt x="295" y="108"/>
                  <a:pt x="297" y="105"/>
                </a:cubicBezTo>
                <a:cubicBezTo>
                  <a:pt x="298" y="104"/>
                  <a:pt x="298" y="102"/>
                  <a:pt x="299" y="102"/>
                </a:cubicBezTo>
                <a:cubicBezTo>
                  <a:pt x="301" y="102"/>
                  <a:pt x="302" y="104"/>
                  <a:pt x="303" y="104"/>
                </a:cubicBezTo>
                <a:cubicBezTo>
                  <a:pt x="305" y="105"/>
                  <a:pt x="307" y="106"/>
                  <a:pt x="309" y="107"/>
                </a:cubicBezTo>
                <a:cubicBezTo>
                  <a:pt x="312" y="108"/>
                  <a:pt x="316" y="108"/>
                  <a:pt x="316" y="111"/>
                </a:cubicBezTo>
                <a:cubicBezTo>
                  <a:pt x="316" y="116"/>
                  <a:pt x="315" y="120"/>
                  <a:pt x="313" y="125"/>
                </a:cubicBezTo>
                <a:cubicBezTo>
                  <a:pt x="312" y="129"/>
                  <a:pt x="310" y="131"/>
                  <a:pt x="310" y="135"/>
                </a:cubicBezTo>
                <a:cubicBezTo>
                  <a:pt x="310" y="139"/>
                  <a:pt x="311" y="141"/>
                  <a:pt x="312" y="144"/>
                </a:cubicBezTo>
                <a:cubicBezTo>
                  <a:pt x="314" y="147"/>
                  <a:pt x="314" y="149"/>
                  <a:pt x="316" y="152"/>
                </a:cubicBezTo>
                <a:cubicBezTo>
                  <a:pt x="320" y="156"/>
                  <a:pt x="325" y="157"/>
                  <a:pt x="329" y="160"/>
                </a:cubicBezTo>
                <a:cubicBezTo>
                  <a:pt x="333" y="163"/>
                  <a:pt x="335" y="165"/>
                  <a:pt x="338" y="168"/>
                </a:cubicBezTo>
                <a:cubicBezTo>
                  <a:pt x="341" y="170"/>
                  <a:pt x="343" y="171"/>
                  <a:pt x="346" y="173"/>
                </a:cubicBezTo>
                <a:cubicBezTo>
                  <a:pt x="350" y="177"/>
                  <a:pt x="352" y="181"/>
                  <a:pt x="355" y="185"/>
                </a:cubicBezTo>
                <a:cubicBezTo>
                  <a:pt x="359" y="191"/>
                  <a:pt x="362" y="194"/>
                  <a:pt x="362" y="201"/>
                </a:cubicBezTo>
                <a:cubicBezTo>
                  <a:pt x="362" y="204"/>
                  <a:pt x="362" y="207"/>
                  <a:pt x="362" y="211"/>
                </a:cubicBezTo>
                <a:cubicBezTo>
                  <a:pt x="362" y="212"/>
                  <a:pt x="363" y="213"/>
                  <a:pt x="364" y="215"/>
                </a:cubicBezTo>
                <a:cubicBezTo>
                  <a:pt x="365" y="216"/>
                  <a:pt x="366" y="217"/>
                  <a:pt x="368" y="218"/>
                </a:cubicBezTo>
                <a:cubicBezTo>
                  <a:pt x="371" y="221"/>
                  <a:pt x="372" y="224"/>
                  <a:pt x="376" y="225"/>
                </a:cubicBezTo>
                <a:cubicBezTo>
                  <a:pt x="381" y="227"/>
                  <a:pt x="388" y="224"/>
                  <a:pt x="391" y="226"/>
                </a:cubicBezTo>
                <a:cubicBezTo>
                  <a:pt x="391" y="226"/>
                  <a:pt x="391" y="226"/>
                  <a:pt x="391" y="226"/>
                </a:cubicBezTo>
                <a:cubicBezTo>
                  <a:pt x="392" y="226"/>
                  <a:pt x="393" y="227"/>
                  <a:pt x="393" y="229"/>
                </a:cubicBezTo>
                <a:cubicBezTo>
                  <a:pt x="393" y="236"/>
                  <a:pt x="393" y="244"/>
                  <a:pt x="393" y="251"/>
                </a:cubicBezTo>
                <a:cubicBezTo>
                  <a:pt x="393" y="253"/>
                  <a:pt x="395" y="254"/>
                  <a:pt x="395" y="256"/>
                </a:cubicBezTo>
                <a:cubicBezTo>
                  <a:pt x="395" y="258"/>
                  <a:pt x="393" y="259"/>
                  <a:pt x="392" y="260"/>
                </a:cubicBezTo>
                <a:cubicBezTo>
                  <a:pt x="392" y="260"/>
                  <a:pt x="392" y="260"/>
                  <a:pt x="392" y="260"/>
                </a:cubicBezTo>
                <a:cubicBezTo>
                  <a:pt x="389" y="262"/>
                  <a:pt x="387" y="263"/>
                  <a:pt x="384" y="265"/>
                </a:cubicBezTo>
                <a:cubicBezTo>
                  <a:pt x="380" y="268"/>
                  <a:pt x="380" y="271"/>
                  <a:pt x="376" y="274"/>
                </a:cubicBezTo>
                <a:cubicBezTo>
                  <a:pt x="376" y="275"/>
                  <a:pt x="375" y="275"/>
                  <a:pt x="374" y="275"/>
                </a:cubicBezTo>
                <a:cubicBezTo>
                  <a:pt x="373" y="278"/>
                  <a:pt x="373" y="280"/>
                  <a:pt x="371" y="283"/>
                </a:cubicBezTo>
                <a:cubicBezTo>
                  <a:pt x="370" y="287"/>
                  <a:pt x="368" y="289"/>
                  <a:pt x="368" y="293"/>
                </a:cubicBezTo>
                <a:cubicBezTo>
                  <a:pt x="368" y="296"/>
                  <a:pt x="368" y="299"/>
                  <a:pt x="368" y="302"/>
                </a:cubicBezTo>
                <a:cubicBezTo>
                  <a:pt x="368" y="306"/>
                  <a:pt x="368" y="309"/>
                  <a:pt x="367" y="312"/>
                </a:cubicBezTo>
                <a:cubicBezTo>
                  <a:pt x="367" y="312"/>
                  <a:pt x="367" y="312"/>
                  <a:pt x="367" y="312"/>
                </a:cubicBezTo>
                <a:cubicBezTo>
                  <a:pt x="364" y="312"/>
                  <a:pt x="361" y="312"/>
                  <a:pt x="357" y="312"/>
                </a:cubicBezTo>
                <a:cubicBezTo>
                  <a:pt x="352" y="312"/>
                  <a:pt x="350" y="314"/>
                  <a:pt x="345" y="315"/>
                </a:cubicBezTo>
                <a:cubicBezTo>
                  <a:pt x="342" y="315"/>
                  <a:pt x="340" y="315"/>
                  <a:pt x="338" y="316"/>
                </a:cubicBezTo>
                <a:cubicBezTo>
                  <a:pt x="336" y="316"/>
                  <a:pt x="335" y="317"/>
                  <a:pt x="334" y="317"/>
                </a:cubicBezTo>
                <a:cubicBezTo>
                  <a:pt x="333" y="317"/>
                  <a:pt x="332" y="317"/>
                  <a:pt x="331" y="317"/>
                </a:cubicBezTo>
                <a:cubicBezTo>
                  <a:pt x="331" y="311"/>
                  <a:pt x="331" y="308"/>
                  <a:pt x="331" y="303"/>
                </a:cubicBezTo>
                <a:cubicBezTo>
                  <a:pt x="331" y="298"/>
                  <a:pt x="333" y="296"/>
                  <a:pt x="335" y="291"/>
                </a:cubicBezTo>
                <a:cubicBezTo>
                  <a:pt x="335" y="290"/>
                  <a:pt x="337" y="289"/>
                  <a:pt x="337" y="287"/>
                </a:cubicBezTo>
                <a:cubicBezTo>
                  <a:pt x="337" y="283"/>
                  <a:pt x="334" y="281"/>
                  <a:pt x="330" y="281"/>
                </a:cubicBezTo>
                <a:cubicBezTo>
                  <a:pt x="83" y="310"/>
                  <a:pt x="83" y="310"/>
                  <a:pt x="83" y="310"/>
                </a:cubicBezTo>
                <a:cubicBezTo>
                  <a:pt x="83" y="310"/>
                  <a:pt x="83" y="310"/>
                  <a:pt x="83" y="310"/>
                </a:cubicBezTo>
                <a:cubicBezTo>
                  <a:pt x="80" y="272"/>
                  <a:pt x="80" y="272"/>
                  <a:pt x="80" y="272"/>
                </a:cubicBezTo>
                <a:cubicBezTo>
                  <a:pt x="80" y="272"/>
                  <a:pt x="80" y="272"/>
                  <a:pt x="80" y="272"/>
                </a:cubicBezTo>
                <a:cubicBezTo>
                  <a:pt x="69" y="127"/>
                  <a:pt x="69" y="127"/>
                  <a:pt x="69" y="127"/>
                </a:cubicBezTo>
                <a:cubicBezTo>
                  <a:pt x="66" y="122"/>
                  <a:pt x="64" y="118"/>
                  <a:pt x="62" y="113"/>
                </a:cubicBezTo>
                <a:cubicBezTo>
                  <a:pt x="60" y="112"/>
                  <a:pt x="59" y="112"/>
                  <a:pt x="57" y="112"/>
                </a:cubicBezTo>
                <a:cubicBezTo>
                  <a:pt x="55" y="112"/>
                  <a:pt x="54" y="113"/>
                  <a:pt x="53" y="112"/>
                </a:cubicBezTo>
                <a:cubicBezTo>
                  <a:pt x="50" y="110"/>
                  <a:pt x="50" y="107"/>
                  <a:pt x="49" y="104"/>
                </a:cubicBezTo>
                <a:cubicBezTo>
                  <a:pt x="48" y="101"/>
                  <a:pt x="47" y="99"/>
                  <a:pt x="45" y="97"/>
                </a:cubicBezTo>
                <a:cubicBezTo>
                  <a:pt x="43" y="94"/>
                  <a:pt x="43" y="91"/>
                  <a:pt x="43" y="87"/>
                </a:cubicBezTo>
                <a:cubicBezTo>
                  <a:pt x="43" y="81"/>
                  <a:pt x="47" y="78"/>
                  <a:pt x="47" y="72"/>
                </a:cubicBezTo>
                <a:cubicBezTo>
                  <a:pt x="47" y="68"/>
                  <a:pt x="44" y="66"/>
                  <a:pt x="41" y="64"/>
                </a:cubicBezTo>
                <a:cubicBezTo>
                  <a:pt x="38" y="61"/>
                  <a:pt x="37" y="59"/>
                  <a:pt x="34" y="58"/>
                </a:cubicBezTo>
                <a:cubicBezTo>
                  <a:pt x="30" y="56"/>
                  <a:pt x="27" y="53"/>
                  <a:pt x="23" y="50"/>
                </a:cubicBezTo>
                <a:cubicBezTo>
                  <a:pt x="23" y="50"/>
                  <a:pt x="23" y="50"/>
                  <a:pt x="23" y="50"/>
                </a:cubicBezTo>
                <a:cubicBezTo>
                  <a:pt x="21" y="48"/>
                  <a:pt x="20" y="46"/>
                  <a:pt x="18" y="43"/>
                </a:cubicBezTo>
                <a:cubicBezTo>
                  <a:pt x="11" y="38"/>
                  <a:pt x="6" y="35"/>
                  <a:pt x="3" y="27"/>
                </a:cubicBezTo>
                <a:cubicBezTo>
                  <a:pt x="3" y="26"/>
                  <a:pt x="4" y="26"/>
                  <a:pt x="3" y="25"/>
                </a:cubicBezTo>
                <a:cubicBezTo>
                  <a:pt x="3" y="22"/>
                  <a:pt x="2" y="20"/>
                  <a:pt x="0" y="1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6" name="Freeform 17"/>
          <p:cNvSpPr>
            <a:spLocks/>
          </p:cNvSpPr>
          <p:nvPr/>
        </p:nvSpPr>
        <p:spPr bwMode="auto">
          <a:xfrm>
            <a:off x="3400065" y="3623816"/>
            <a:ext cx="1017019" cy="562038"/>
          </a:xfrm>
          <a:custGeom>
            <a:avLst/>
            <a:gdLst/>
            <a:ahLst/>
            <a:cxnLst>
              <a:cxn ang="0">
                <a:pos x="4" y="10"/>
              </a:cxn>
              <a:cxn ang="0">
                <a:pos x="373" y="0"/>
              </a:cxn>
              <a:cxn ang="0">
                <a:pos x="373" y="0"/>
              </a:cxn>
              <a:cxn ang="0">
                <a:pos x="384" y="8"/>
              </a:cxn>
              <a:cxn ang="0">
                <a:pos x="391" y="14"/>
              </a:cxn>
              <a:cxn ang="0">
                <a:pos x="397" y="22"/>
              </a:cxn>
              <a:cxn ang="0">
                <a:pos x="393" y="37"/>
              </a:cxn>
              <a:cxn ang="0">
                <a:pos x="395" y="47"/>
              </a:cxn>
              <a:cxn ang="0">
                <a:pos x="399" y="54"/>
              </a:cxn>
              <a:cxn ang="0">
                <a:pos x="403" y="62"/>
              </a:cxn>
              <a:cxn ang="0">
                <a:pos x="407" y="62"/>
              </a:cxn>
              <a:cxn ang="0">
                <a:pos x="412" y="63"/>
              </a:cxn>
              <a:cxn ang="0">
                <a:pos x="419" y="77"/>
              </a:cxn>
              <a:cxn ang="0">
                <a:pos x="430" y="222"/>
              </a:cxn>
              <a:cxn ang="0">
                <a:pos x="430" y="222"/>
              </a:cxn>
              <a:cxn ang="0">
                <a:pos x="0" y="234"/>
              </a:cxn>
              <a:cxn ang="0">
                <a:pos x="0" y="234"/>
              </a:cxn>
              <a:cxn ang="0">
                <a:pos x="4" y="10"/>
              </a:cxn>
            </a:cxnLst>
            <a:rect l="0" t="0" r="r" b="b"/>
            <a:pathLst>
              <a:path w="430" h="238">
                <a:moveTo>
                  <a:pt x="4" y="10"/>
                </a:moveTo>
                <a:cubicBezTo>
                  <a:pt x="215" y="12"/>
                  <a:pt x="373" y="0"/>
                  <a:pt x="373" y="0"/>
                </a:cubicBezTo>
                <a:cubicBezTo>
                  <a:pt x="373" y="0"/>
                  <a:pt x="373" y="0"/>
                  <a:pt x="373" y="0"/>
                </a:cubicBezTo>
                <a:cubicBezTo>
                  <a:pt x="377" y="3"/>
                  <a:pt x="380" y="6"/>
                  <a:pt x="384" y="8"/>
                </a:cubicBezTo>
                <a:cubicBezTo>
                  <a:pt x="387" y="9"/>
                  <a:pt x="388" y="11"/>
                  <a:pt x="391" y="14"/>
                </a:cubicBezTo>
                <a:cubicBezTo>
                  <a:pt x="394" y="16"/>
                  <a:pt x="397" y="18"/>
                  <a:pt x="397" y="22"/>
                </a:cubicBezTo>
                <a:cubicBezTo>
                  <a:pt x="397" y="28"/>
                  <a:pt x="393" y="31"/>
                  <a:pt x="393" y="37"/>
                </a:cubicBezTo>
                <a:cubicBezTo>
                  <a:pt x="393" y="41"/>
                  <a:pt x="393" y="44"/>
                  <a:pt x="395" y="47"/>
                </a:cubicBezTo>
                <a:cubicBezTo>
                  <a:pt x="397" y="49"/>
                  <a:pt x="398" y="51"/>
                  <a:pt x="399" y="54"/>
                </a:cubicBezTo>
                <a:cubicBezTo>
                  <a:pt x="400" y="57"/>
                  <a:pt x="400" y="60"/>
                  <a:pt x="403" y="62"/>
                </a:cubicBezTo>
                <a:cubicBezTo>
                  <a:pt x="404" y="63"/>
                  <a:pt x="405" y="62"/>
                  <a:pt x="407" y="62"/>
                </a:cubicBezTo>
                <a:cubicBezTo>
                  <a:pt x="409" y="62"/>
                  <a:pt x="410" y="62"/>
                  <a:pt x="412" y="63"/>
                </a:cubicBezTo>
                <a:cubicBezTo>
                  <a:pt x="414" y="68"/>
                  <a:pt x="416" y="72"/>
                  <a:pt x="419" y="77"/>
                </a:cubicBezTo>
                <a:cubicBezTo>
                  <a:pt x="430" y="222"/>
                  <a:pt x="430" y="222"/>
                  <a:pt x="430" y="222"/>
                </a:cubicBezTo>
                <a:cubicBezTo>
                  <a:pt x="430" y="222"/>
                  <a:pt x="430" y="222"/>
                  <a:pt x="430" y="222"/>
                </a:cubicBezTo>
                <a:cubicBezTo>
                  <a:pt x="430" y="222"/>
                  <a:pt x="221" y="238"/>
                  <a:pt x="0" y="234"/>
                </a:cubicBezTo>
                <a:cubicBezTo>
                  <a:pt x="0" y="234"/>
                  <a:pt x="0" y="234"/>
                  <a:pt x="0" y="234"/>
                </a:cubicBezTo>
                <a:cubicBezTo>
                  <a:pt x="4" y="10"/>
                  <a:pt x="4" y="10"/>
                  <a:pt x="4" y="1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18"/>
          <p:cNvSpPr>
            <a:spLocks/>
          </p:cNvSpPr>
          <p:nvPr/>
        </p:nvSpPr>
        <p:spPr bwMode="auto">
          <a:xfrm>
            <a:off x="2716374" y="4256413"/>
            <a:ext cx="1907520" cy="1824798"/>
          </a:xfrm>
          <a:custGeom>
            <a:avLst/>
            <a:gdLst/>
            <a:ahLst/>
            <a:cxnLst>
              <a:cxn ang="0">
                <a:pos x="792" y="352"/>
              </a:cxn>
              <a:cxn ang="0">
                <a:pos x="803" y="400"/>
              </a:cxn>
              <a:cxn ang="0">
                <a:pos x="800" y="470"/>
              </a:cxn>
              <a:cxn ang="0">
                <a:pos x="767" y="490"/>
              </a:cxn>
              <a:cxn ang="0">
                <a:pos x="743" y="489"/>
              </a:cxn>
              <a:cxn ang="0">
                <a:pos x="727" y="485"/>
              </a:cxn>
              <a:cxn ang="0">
                <a:pos x="723" y="505"/>
              </a:cxn>
              <a:cxn ang="0">
                <a:pos x="713" y="520"/>
              </a:cxn>
              <a:cxn ang="0">
                <a:pos x="691" y="548"/>
              </a:cxn>
              <a:cxn ang="0">
                <a:pos x="653" y="559"/>
              </a:cxn>
              <a:cxn ang="0">
                <a:pos x="633" y="558"/>
              </a:cxn>
              <a:cxn ang="0">
                <a:pos x="619" y="575"/>
              </a:cxn>
              <a:cxn ang="0">
                <a:pos x="615" y="585"/>
              </a:cxn>
              <a:cxn ang="0">
                <a:pos x="587" y="601"/>
              </a:cxn>
              <a:cxn ang="0">
                <a:pos x="582" y="621"/>
              </a:cxn>
              <a:cxn ang="0">
                <a:pos x="568" y="629"/>
              </a:cxn>
              <a:cxn ang="0">
                <a:pos x="574" y="646"/>
              </a:cxn>
              <a:cxn ang="0">
                <a:pos x="569" y="658"/>
              </a:cxn>
              <a:cxn ang="0">
                <a:pos x="571" y="667"/>
              </a:cxn>
              <a:cxn ang="0">
                <a:pos x="567" y="701"/>
              </a:cxn>
              <a:cxn ang="0">
                <a:pos x="580" y="740"/>
              </a:cxn>
              <a:cxn ang="0">
                <a:pos x="591" y="763"/>
              </a:cxn>
              <a:cxn ang="0">
                <a:pos x="545" y="758"/>
              </a:cxn>
              <a:cxn ang="0">
                <a:pos x="495" y="746"/>
              </a:cxn>
              <a:cxn ang="0">
                <a:pos x="455" y="704"/>
              </a:cxn>
              <a:cxn ang="0">
                <a:pos x="435" y="652"/>
              </a:cxn>
              <a:cxn ang="0">
                <a:pos x="400" y="612"/>
              </a:cxn>
              <a:cxn ang="0">
                <a:pos x="363" y="555"/>
              </a:cxn>
              <a:cxn ang="0">
                <a:pos x="333" y="520"/>
              </a:cxn>
              <a:cxn ang="0">
                <a:pos x="286" y="491"/>
              </a:cxn>
              <a:cxn ang="0">
                <a:pos x="242" y="506"/>
              </a:cxn>
              <a:cxn ang="0">
                <a:pos x="211" y="538"/>
              </a:cxn>
              <a:cxn ang="0">
                <a:pos x="173" y="524"/>
              </a:cxn>
              <a:cxn ang="0">
                <a:pos x="126" y="490"/>
              </a:cxn>
              <a:cxn ang="0">
                <a:pos x="105" y="437"/>
              </a:cxn>
              <a:cxn ang="0">
                <a:pos x="81" y="403"/>
              </a:cxn>
              <a:cxn ang="0">
                <a:pos x="48" y="369"/>
              </a:cxn>
              <a:cxn ang="0">
                <a:pos x="13" y="330"/>
              </a:cxn>
              <a:cxn ang="0">
                <a:pos x="0" y="310"/>
              </a:cxn>
              <a:cxn ang="0">
                <a:pos x="404" y="4"/>
              </a:cxn>
              <a:cxn ang="0">
                <a:pos x="439" y="156"/>
              </a:cxn>
              <a:cxn ang="0">
                <a:pos x="458" y="158"/>
              </a:cxn>
              <a:cxn ang="0">
                <a:pos x="514" y="167"/>
              </a:cxn>
              <a:cxn ang="0">
                <a:pos x="539" y="189"/>
              </a:cxn>
              <a:cxn ang="0">
                <a:pos x="558" y="186"/>
              </a:cxn>
              <a:cxn ang="0">
                <a:pos x="586" y="188"/>
              </a:cxn>
              <a:cxn ang="0">
                <a:pos x="633" y="197"/>
              </a:cxn>
              <a:cxn ang="0">
                <a:pos x="665" y="181"/>
              </a:cxn>
              <a:cxn ang="0">
                <a:pos x="706" y="187"/>
              </a:cxn>
              <a:cxn ang="0">
                <a:pos x="757" y="199"/>
              </a:cxn>
            </a:cxnLst>
            <a:rect l="0" t="0" r="r" b="b"/>
            <a:pathLst>
              <a:path w="806" h="770">
                <a:moveTo>
                  <a:pt x="771" y="240"/>
                </a:moveTo>
                <a:cubicBezTo>
                  <a:pt x="774" y="317"/>
                  <a:pt x="774" y="317"/>
                  <a:pt x="774" y="317"/>
                </a:cubicBezTo>
                <a:cubicBezTo>
                  <a:pt x="779" y="327"/>
                  <a:pt x="781" y="334"/>
                  <a:pt x="787" y="344"/>
                </a:cubicBezTo>
                <a:cubicBezTo>
                  <a:pt x="788" y="347"/>
                  <a:pt x="790" y="348"/>
                  <a:pt x="792" y="352"/>
                </a:cubicBezTo>
                <a:cubicBezTo>
                  <a:pt x="794" y="354"/>
                  <a:pt x="795" y="356"/>
                  <a:pt x="797" y="359"/>
                </a:cubicBezTo>
                <a:cubicBezTo>
                  <a:pt x="798" y="362"/>
                  <a:pt x="800" y="363"/>
                  <a:pt x="801" y="365"/>
                </a:cubicBezTo>
                <a:cubicBezTo>
                  <a:pt x="805" y="372"/>
                  <a:pt x="806" y="376"/>
                  <a:pt x="806" y="383"/>
                </a:cubicBezTo>
                <a:cubicBezTo>
                  <a:pt x="806" y="390"/>
                  <a:pt x="806" y="394"/>
                  <a:pt x="803" y="400"/>
                </a:cubicBezTo>
                <a:cubicBezTo>
                  <a:pt x="801" y="405"/>
                  <a:pt x="797" y="408"/>
                  <a:pt x="797" y="414"/>
                </a:cubicBezTo>
                <a:cubicBezTo>
                  <a:pt x="797" y="422"/>
                  <a:pt x="801" y="425"/>
                  <a:pt x="801" y="433"/>
                </a:cubicBezTo>
                <a:cubicBezTo>
                  <a:pt x="801" y="446"/>
                  <a:pt x="800" y="454"/>
                  <a:pt x="800" y="468"/>
                </a:cubicBezTo>
                <a:cubicBezTo>
                  <a:pt x="800" y="468"/>
                  <a:pt x="800" y="469"/>
                  <a:pt x="800" y="470"/>
                </a:cubicBezTo>
                <a:cubicBezTo>
                  <a:pt x="800" y="473"/>
                  <a:pt x="800" y="474"/>
                  <a:pt x="799" y="477"/>
                </a:cubicBezTo>
                <a:cubicBezTo>
                  <a:pt x="799" y="477"/>
                  <a:pt x="799" y="477"/>
                  <a:pt x="799" y="477"/>
                </a:cubicBezTo>
                <a:cubicBezTo>
                  <a:pt x="793" y="479"/>
                  <a:pt x="788" y="481"/>
                  <a:pt x="781" y="484"/>
                </a:cubicBezTo>
                <a:cubicBezTo>
                  <a:pt x="776" y="486"/>
                  <a:pt x="772" y="487"/>
                  <a:pt x="767" y="490"/>
                </a:cubicBezTo>
                <a:cubicBezTo>
                  <a:pt x="761" y="494"/>
                  <a:pt x="757" y="497"/>
                  <a:pt x="750" y="499"/>
                </a:cubicBezTo>
                <a:cubicBezTo>
                  <a:pt x="746" y="500"/>
                  <a:pt x="744" y="500"/>
                  <a:pt x="740" y="501"/>
                </a:cubicBezTo>
                <a:cubicBezTo>
                  <a:pt x="742" y="499"/>
                  <a:pt x="745" y="498"/>
                  <a:pt x="745" y="495"/>
                </a:cubicBezTo>
                <a:cubicBezTo>
                  <a:pt x="745" y="492"/>
                  <a:pt x="745" y="490"/>
                  <a:pt x="743" y="489"/>
                </a:cubicBezTo>
                <a:cubicBezTo>
                  <a:pt x="741" y="487"/>
                  <a:pt x="739" y="487"/>
                  <a:pt x="737" y="485"/>
                </a:cubicBezTo>
                <a:cubicBezTo>
                  <a:pt x="736" y="484"/>
                  <a:pt x="737" y="482"/>
                  <a:pt x="737" y="480"/>
                </a:cubicBezTo>
                <a:cubicBezTo>
                  <a:pt x="737" y="478"/>
                  <a:pt x="737" y="477"/>
                  <a:pt x="738" y="475"/>
                </a:cubicBezTo>
                <a:cubicBezTo>
                  <a:pt x="732" y="477"/>
                  <a:pt x="731" y="481"/>
                  <a:pt x="727" y="485"/>
                </a:cubicBezTo>
                <a:cubicBezTo>
                  <a:pt x="726" y="486"/>
                  <a:pt x="726" y="487"/>
                  <a:pt x="725" y="487"/>
                </a:cubicBezTo>
                <a:cubicBezTo>
                  <a:pt x="724" y="487"/>
                  <a:pt x="723" y="488"/>
                  <a:pt x="721" y="488"/>
                </a:cubicBezTo>
                <a:cubicBezTo>
                  <a:pt x="723" y="491"/>
                  <a:pt x="724" y="492"/>
                  <a:pt x="724" y="496"/>
                </a:cubicBezTo>
                <a:cubicBezTo>
                  <a:pt x="724" y="499"/>
                  <a:pt x="723" y="502"/>
                  <a:pt x="723" y="505"/>
                </a:cubicBezTo>
                <a:cubicBezTo>
                  <a:pt x="722" y="508"/>
                  <a:pt x="722" y="510"/>
                  <a:pt x="720" y="513"/>
                </a:cubicBezTo>
                <a:cubicBezTo>
                  <a:pt x="720" y="514"/>
                  <a:pt x="720" y="514"/>
                  <a:pt x="720" y="515"/>
                </a:cubicBezTo>
                <a:cubicBezTo>
                  <a:pt x="719" y="515"/>
                  <a:pt x="718" y="515"/>
                  <a:pt x="718" y="515"/>
                </a:cubicBezTo>
                <a:cubicBezTo>
                  <a:pt x="716" y="517"/>
                  <a:pt x="714" y="518"/>
                  <a:pt x="713" y="520"/>
                </a:cubicBezTo>
                <a:cubicBezTo>
                  <a:pt x="710" y="523"/>
                  <a:pt x="710" y="525"/>
                  <a:pt x="708" y="528"/>
                </a:cubicBezTo>
                <a:cubicBezTo>
                  <a:pt x="706" y="531"/>
                  <a:pt x="704" y="533"/>
                  <a:pt x="702" y="536"/>
                </a:cubicBezTo>
                <a:cubicBezTo>
                  <a:pt x="702" y="537"/>
                  <a:pt x="702" y="539"/>
                  <a:pt x="700" y="540"/>
                </a:cubicBezTo>
                <a:cubicBezTo>
                  <a:pt x="698" y="544"/>
                  <a:pt x="695" y="545"/>
                  <a:pt x="691" y="548"/>
                </a:cubicBezTo>
                <a:cubicBezTo>
                  <a:pt x="688" y="550"/>
                  <a:pt x="687" y="553"/>
                  <a:pt x="684" y="555"/>
                </a:cubicBezTo>
                <a:cubicBezTo>
                  <a:pt x="680" y="558"/>
                  <a:pt x="678" y="558"/>
                  <a:pt x="674" y="558"/>
                </a:cubicBezTo>
                <a:cubicBezTo>
                  <a:pt x="669" y="560"/>
                  <a:pt x="666" y="560"/>
                  <a:pt x="660" y="560"/>
                </a:cubicBezTo>
                <a:cubicBezTo>
                  <a:pt x="657" y="560"/>
                  <a:pt x="655" y="560"/>
                  <a:pt x="653" y="559"/>
                </a:cubicBezTo>
                <a:cubicBezTo>
                  <a:pt x="650" y="559"/>
                  <a:pt x="649" y="557"/>
                  <a:pt x="647" y="557"/>
                </a:cubicBezTo>
                <a:cubicBezTo>
                  <a:pt x="645" y="557"/>
                  <a:pt x="644" y="558"/>
                  <a:pt x="643" y="559"/>
                </a:cubicBezTo>
                <a:cubicBezTo>
                  <a:pt x="641" y="560"/>
                  <a:pt x="640" y="561"/>
                  <a:pt x="638" y="561"/>
                </a:cubicBezTo>
                <a:cubicBezTo>
                  <a:pt x="636" y="561"/>
                  <a:pt x="635" y="560"/>
                  <a:pt x="633" y="558"/>
                </a:cubicBezTo>
                <a:cubicBezTo>
                  <a:pt x="631" y="559"/>
                  <a:pt x="631" y="559"/>
                  <a:pt x="631" y="559"/>
                </a:cubicBezTo>
                <a:cubicBezTo>
                  <a:pt x="632" y="564"/>
                  <a:pt x="632" y="569"/>
                  <a:pt x="637" y="571"/>
                </a:cubicBezTo>
                <a:cubicBezTo>
                  <a:pt x="629" y="573"/>
                  <a:pt x="626" y="577"/>
                  <a:pt x="619" y="581"/>
                </a:cubicBezTo>
                <a:cubicBezTo>
                  <a:pt x="619" y="578"/>
                  <a:pt x="619" y="577"/>
                  <a:pt x="619" y="575"/>
                </a:cubicBezTo>
                <a:cubicBezTo>
                  <a:pt x="616" y="575"/>
                  <a:pt x="616" y="575"/>
                  <a:pt x="616" y="575"/>
                </a:cubicBezTo>
                <a:cubicBezTo>
                  <a:pt x="613" y="576"/>
                  <a:pt x="610" y="577"/>
                  <a:pt x="610" y="581"/>
                </a:cubicBezTo>
                <a:cubicBezTo>
                  <a:pt x="610" y="585"/>
                  <a:pt x="610" y="585"/>
                  <a:pt x="610" y="585"/>
                </a:cubicBezTo>
                <a:cubicBezTo>
                  <a:pt x="615" y="585"/>
                  <a:pt x="615" y="585"/>
                  <a:pt x="615" y="585"/>
                </a:cubicBezTo>
                <a:cubicBezTo>
                  <a:pt x="610" y="587"/>
                  <a:pt x="609" y="590"/>
                  <a:pt x="606" y="593"/>
                </a:cubicBezTo>
                <a:cubicBezTo>
                  <a:pt x="602" y="596"/>
                  <a:pt x="599" y="597"/>
                  <a:pt x="596" y="601"/>
                </a:cubicBezTo>
                <a:cubicBezTo>
                  <a:pt x="595" y="603"/>
                  <a:pt x="594" y="605"/>
                  <a:pt x="593" y="607"/>
                </a:cubicBezTo>
                <a:cubicBezTo>
                  <a:pt x="591" y="604"/>
                  <a:pt x="589" y="602"/>
                  <a:pt x="587" y="601"/>
                </a:cubicBezTo>
                <a:cubicBezTo>
                  <a:pt x="586" y="603"/>
                  <a:pt x="585" y="604"/>
                  <a:pt x="584" y="606"/>
                </a:cubicBezTo>
                <a:cubicBezTo>
                  <a:pt x="583" y="608"/>
                  <a:pt x="582" y="609"/>
                  <a:pt x="582" y="610"/>
                </a:cubicBezTo>
                <a:cubicBezTo>
                  <a:pt x="582" y="612"/>
                  <a:pt x="584" y="613"/>
                  <a:pt x="586" y="613"/>
                </a:cubicBezTo>
                <a:cubicBezTo>
                  <a:pt x="585" y="616"/>
                  <a:pt x="583" y="618"/>
                  <a:pt x="582" y="621"/>
                </a:cubicBezTo>
                <a:cubicBezTo>
                  <a:pt x="581" y="623"/>
                  <a:pt x="581" y="626"/>
                  <a:pt x="579" y="626"/>
                </a:cubicBezTo>
                <a:cubicBezTo>
                  <a:pt x="578" y="626"/>
                  <a:pt x="577" y="625"/>
                  <a:pt x="576" y="625"/>
                </a:cubicBezTo>
                <a:cubicBezTo>
                  <a:pt x="575" y="625"/>
                  <a:pt x="574" y="625"/>
                  <a:pt x="573" y="626"/>
                </a:cubicBezTo>
                <a:cubicBezTo>
                  <a:pt x="571" y="626"/>
                  <a:pt x="568" y="626"/>
                  <a:pt x="568" y="629"/>
                </a:cubicBezTo>
                <a:cubicBezTo>
                  <a:pt x="568" y="630"/>
                  <a:pt x="569" y="631"/>
                  <a:pt x="570" y="632"/>
                </a:cubicBezTo>
                <a:cubicBezTo>
                  <a:pt x="571" y="634"/>
                  <a:pt x="572" y="636"/>
                  <a:pt x="574" y="636"/>
                </a:cubicBezTo>
                <a:cubicBezTo>
                  <a:pt x="575" y="636"/>
                  <a:pt x="576" y="634"/>
                  <a:pt x="578" y="633"/>
                </a:cubicBezTo>
                <a:cubicBezTo>
                  <a:pt x="577" y="639"/>
                  <a:pt x="576" y="641"/>
                  <a:pt x="574" y="646"/>
                </a:cubicBezTo>
                <a:cubicBezTo>
                  <a:pt x="573" y="649"/>
                  <a:pt x="572" y="651"/>
                  <a:pt x="572" y="655"/>
                </a:cubicBezTo>
                <a:cubicBezTo>
                  <a:pt x="572" y="657"/>
                  <a:pt x="572" y="658"/>
                  <a:pt x="572" y="660"/>
                </a:cubicBezTo>
                <a:cubicBezTo>
                  <a:pt x="572" y="657"/>
                  <a:pt x="572" y="657"/>
                  <a:pt x="572" y="657"/>
                </a:cubicBezTo>
                <a:cubicBezTo>
                  <a:pt x="571" y="657"/>
                  <a:pt x="570" y="658"/>
                  <a:pt x="569" y="658"/>
                </a:cubicBezTo>
                <a:cubicBezTo>
                  <a:pt x="567" y="658"/>
                  <a:pt x="566" y="657"/>
                  <a:pt x="565" y="657"/>
                </a:cubicBezTo>
                <a:cubicBezTo>
                  <a:pt x="562" y="657"/>
                  <a:pt x="558" y="659"/>
                  <a:pt x="558" y="662"/>
                </a:cubicBezTo>
                <a:cubicBezTo>
                  <a:pt x="558" y="666"/>
                  <a:pt x="562" y="669"/>
                  <a:pt x="566" y="669"/>
                </a:cubicBezTo>
                <a:cubicBezTo>
                  <a:pt x="568" y="669"/>
                  <a:pt x="569" y="668"/>
                  <a:pt x="571" y="667"/>
                </a:cubicBezTo>
                <a:cubicBezTo>
                  <a:pt x="571" y="683"/>
                  <a:pt x="571" y="683"/>
                  <a:pt x="571" y="683"/>
                </a:cubicBezTo>
                <a:cubicBezTo>
                  <a:pt x="571" y="686"/>
                  <a:pt x="569" y="688"/>
                  <a:pt x="566" y="691"/>
                </a:cubicBezTo>
                <a:cubicBezTo>
                  <a:pt x="566" y="692"/>
                  <a:pt x="565" y="692"/>
                  <a:pt x="565" y="693"/>
                </a:cubicBezTo>
                <a:cubicBezTo>
                  <a:pt x="565" y="696"/>
                  <a:pt x="566" y="698"/>
                  <a:pt x="567" y="701"/>
                </a:cubicBezTo>
                <a:cubicBezTo>
                  <a:pt x="569" y="704"/>
                  <a:pt x="569" y="707"/>
                  <a:pt x="569" y="710"/>
                </a:cubicBezTo>
                <a:cubicBezTo>
                  <a:pt x="570" y="715"/>
                  <a:pt x="570" y="718"/>
                  <a:pt x="572" y="722"/>
                </a:cubicBezTo>
                <a:cubicBezTo>
                  <a:pt x="574" y="725"/>
                  <a:pt x="576" y="728"/>
                  <a:pt x="577" y="731"/>
                </a:cubicBezTo>
                <a:cubicBezTo>
                  <a:pt x="578" y="734"/>
                  <a:pt x="580" y="736"/>
                  <a:pt x="580" y="740"/>
                </a:cubicBezTo>
                <a:cubicBezTo>
                  <a:pt x="580" y="750"/>
                  <a:pt x="580" y="750"/>
                  <a:pt x="580" y="750"/>
                </a:cubicBezTo>
                <a:cubicBezTo>
                  <a:pt x="580" y="752"/>
                  <a:pt x="579" y="754"/>
                  <a:pt x="580" y="756"/>
                </a:cubicBezTo>
                <a:cubicBezTo>
                  <a:pt x="583" y="759"/>
                  <a:pt x="586" y="758"/>
                  <a:pt x="591" y="758"/>
                </a:cubicBezTo>
                <a:cubicBezTo>
                  <a:pt x="591" y="760"/>
                  <a:pt x="591" y="762"/>
                  <a:pt x="591" y="763"/>
                </a:cubicBezTo>
                <a:cubicBezTo>
                  <a:pt x="591" y="763"/>
                  <a:pt x="591" y="763"/>
                  <a:pt x="591" y="763"/>
                </a:cubicBezTo>
                <a:cubicBezTo>
                  <a:pt x="585" y="765"/>
                  <a:pt x="578" y="767"/>
                  <a:pt x="571" y="768"/>
                </a:cubicBezTo>
                <a:cubicBezTo>
                  <a:pt x="563" y="770"/>
                  <a:pt x="560" y="762"/>
                  <a:pt x="553" y="759"/>
                </a:cubicBezTo>
                <a:cubicBezTo>
                  <a:pt x="550" y="758"/>
                  <a:pt x="548" y="758"/>
                  <a:pt x="545" y="758"/>
                </a:cubicBezTo>
                <a:cubicBezTo>
                  <a:pt x="541" y="758"/>
                  <a:pt x="538" y="758"/>
                  <a:pt x="534" y="757"/>
                </a:cubicBezTo>
                <a:cubicBezTo>
                  <a:pt x="529" y="757"/>
                  <a:pt x="526" y="757"/>
                  <a:pt x="522" y="755"/>
                </a:cubicBezTo>
                <a:cubicBezTo>
                  <a:pt x="519" y="753"/>
                  <a:pt x="518" y="750"/>
                  <a:pt x="514" y="749"/>
                </a:cubicBezTo>
                <a:cubicBezTo>
                  <a:pt x="507" y="746"/>
                  <a:pt x="502" y="749"/>
                  <a:pt x="495" y="746"/>
                </a:cubicBezTo>
                <a:cubicBezTo>
                  <a:pt x="493" y="745"/>
                  <a:pt x="492" y="744"/>
                  <a:pt x="491" y="743"/>
                </a:cubicBezTo>
                <a:cubicBezTo>
                  <a:pt x="485" y="740"/>
                  <a:pt x="481" y="739"/>
                  <a:pt x="476" y="736"/>
                </a:cubicBezTo>
                <a:cubicBezTo>
                  <a:pt x="468" y="733"/>
                  <a:pt x="461" y="731"/>
                  <a:pt x="459" y="723"/>
                </a:cubicBezTo>
                <a:cubicBezTo>
                  <a:pt x="457" y="716"/>
                  <a:pt x="458" y="710"/>
                  <a:pt x="455" y="704"/>
                </a:cubicBezTo>
                <a:cubicBezTo>
                  <a:pt x="454" y="701"/>
                  <a:pt x="452" y="700"/>
                  <a:pt x="450" y="698"/>
                </a:cubicBezTo>
                <a:cubicBezTo>
                  <a:pt x="447" y="693"/>
                  <a:pt x="446" y="690"/>
                  <a:pt x="444" y="684"/>
                </a:cubicBezTo>
                <a:cubicBezTo>
                  <a:pt x="442" y="676"/>
                  <a:pt x="442" y="671"/>
                  <a:pt x="439" y="663"/>
                </a:cubicBezTo>
                <a:cubicBezTo>
                  <a:pt x="438" y="659"/>
                  <a:pt x="437" y="656"/>
                  <a:pt x="435" y="652"/>
                </a:cubicBezTo>
                <a:cubicBezTo>
                  <a:pt x="434" y="649"/>
                  <a:pt x="434" y="647"/>
                  <a:pt x="432" y="645"/>
                </a:cubicBezTo>
                <a:cubicBezTo>
                  <a:pt x="428" y="637"/>
                  <a:pt x="420" y="638"/>
                  <a:pt x="414" y="631"/>
                </a:cubicBezTo>
                <a:cubicBezTo>
                  <a:pt x="412" y="630"/>
                  <a:pt x="411" y="628"/>
                  <a:pt x="410" y="626"/>
                </a:cubicBezTo>
                <a:cubicBezTo>
                  <a:pt x="406" y="620"/>
                  <a:pt x="404" y="618"/>
                  <a:pt x="400" y="612"/>
                </a:cubicBezTo>
                <a:cubicBezTo>
                  <a:pt x="397" y="607"/>
                  <a:pt x="395" y="604"/>
                  <a:pt x="391" y="599"/>
                </a:cubicBezTo>
                <a:cubicBezTo>
                  <a:pt x="388" y="594"/>
                  <a:pt x="384" y="593"/>
                  <a:pt x="380" y="588"/>
                </a:cubicBezTo>
                <a:cubicBezTo>
                  <a:pt x="377" y="583"/>
                  <a:pt x="375" y="580"/>
                  <a:pt x="373" y="574"/>
                </a:cubicBezTo>
                <a:cubicBezTo>
                  <a:pt x="370" y="567"/>
                  <a:pt x="368" y="562"/>
                  <a:pt x="363" y="555"/>
                </a:cubicBezTo>
                <a:cubicBezTo>
                  <a:pt x="360" y="549"/>
                  <a:pt x="358" y="546"/>
                  <a:pt x="354" y="541"/>
                </a:cubicBezTo>
                <a:cubicBezTo>
                  <a:pt x="352" y="538"/>
                  <a:pt x="350" y="537"/>
                  <a:pt x="347" y="535"/>
                </a:cubicBezTo>
                <a:cubicBezTo>
                  <a:pt x="343" y="533"/>
                  <a:pt x="342" y="531"/>
                  <a:pt x="338" y="528"/>
                </a:cubicBezTo>
                <a:cubicBezTo>
                  <a:pt x="336" y="525"/>
                  <a:pt x="335" y="523"/>
                  <a:pt x="333" y="520"/>
                </a:cubicBezTo>
                <a:cubicBezTo>
                  <a:pt x="331" y="517"/>
                  <a:pt x="328" y="516"/>
                  <a:pt x="326" y="513"/>
                </a:cubicBezTo>
                <a:cubicBezTo>
                  <a:pt x="324" y="510"/>
                  <a:pt x="323" y="507"/>
                  <a:pt x="320" y="503"/>
                </a:cubicBezTo>
                <a:cubicBezTo>
                  <a:pt x="315" y="498"/>
                  <a:pt x="310" y="498"/>
                  <a:pt x="303" y="496"/>
                </a:cubicBezTo>
                <a:cubicBezTo>
                  <a:pt x="297" y="494"/>
                  <a:pt x="293" y="491"/>
                  <a:pt x="286" y="491"/>
                </a:cubicBezTo>
                <a:cubicBezTo>
                  <a:pt x="282" y="491"/>
                  <a:pt x="278" y="491"/>
                  <a:pt x="274" y="491"/>
                </a:cubicBezTo>
                <a:cubicBezTo>
                  <a:pt x="269" y="491"/>
                  <a:pt x="267" y="492"/>
                  <a:pt x="264" y="495"/>
                </a:cubicBezTo>
                <a:cubicBezTo>
                  <a:pt x="259" y="500"/>
                  <a:pt x="254" y="501"/>
                  <a:pt x="247" y="504"/>
                </a:cubicBezTo>
                <a:cubicBezTo>
                  <a:pt x="245" y="505"/>
                  <a:pt x="243" y="504"/>
                  <a:pt x="242" y="506"/>
                </a:cubicBezTo>
                <a:cubicBezTo>
                  <a:pt x="241" y="506"/>
                  <a:pt x="241" y="507"/>
                  <a:pt x="241" y="508"/>
                </a:cubicBezTo>
                <a:cubicBezTo>
                  <a:pt x="237" y="513"/>
                  <a:pt x="233" y="515"/>
                  <a:pt x="229" y="520"/>
                </a:cubicBezTo>
                <a:cubicBezTo>
                  <a:pt x="227" y="525"/>
                  <a:pt x="228" y="530"/>
                  <a:pt x="224" y="532"/>
                </a:cubicBezTo>
                <a:cubicBezTo>
                  <a:pt x="219" y="535"/>
                  <a:pt x="214" y="534"/>
                  <a:pt x="211" y="538"/>
                </a:cubicBezTo>
                <a:cubicBezTo>
                  <a:pt x="210" y="539"/>
                  <a:pt x="210" y="541"/>
                  <a:pt x="210" y="542"/>
                </a:cubicBezTo>
                <a:cubicBezTo>
                  <a:pt x="209" y="543"/>
                  <a:pt x="207" y="543"/>
                  <a:pt x="206" y="543"/>
                </a:cubicBezTo>
                <a:cubicBezTo>
                  <a:pt x="203" y="542"/>
                  <a:pt x="202" y="541"/>
                  <a:pt x="200" y="541"/>
                </a:cubicBezTo>
                <a:cubicBezTo>
                  <a:pt x="188" y="536"/>
                  <a:pt x="183" y="531"/>
                  <a:pt x="173" y="524"/>
                </a:cubicBezTo>
                <a:cubicBezTo>
                  <a:pt x="169" y="521"/>
                  <a:pt x="167" y="520"/>
                  <a:pt x="163" y="518"/>
                </a:cubicBezTo>
                <a:cubicBezTo>
                  <a:pt x="157" y="516"/>
                  <a:pt x="153" y="517"/>
                  <a:pt x="148" y="514"/>
                </a:cubicBezTo>
                <a:cubicBezTo>
                  <a:pt x="143" y="511"/>
                  <a:pt x="142" y="506"/>
                  <a:pt x="139" y="501"/>
                </a:cubicBezTo>
                <a:cubicBezTo>
                  <a:pt x="135" y="496"/>
                  <a:pt x="131" y="494"/>
                  <a:pt x="126" y="490"/>
                </a:cubicBezTo>
                <a:cubicBezTo>
                  <a:pt x="123" y="488"/>
                  <a:pt x="122" y="485"/>
                  <a:pt x="120" y="481"/>
                </a:cubicBezTo>
                <a:cubicBezTo>
                  <a:pt x="118" y="477"/>
                  <a:pt x="116" y="476"/>
                  <a:pt x="115" y="471"/>
                </a:cubicBezTo>
                <a:cubicBezTo>
                  <a:pt x="114" y="469"/>
                  <a:pt x="115" y="467"/>
                  <a:pt x="115" y="464"/>
                </a:cubicBezTo>
                <a:cubicBezTo>
                  <a:pt x="114" y="452"/>
                  <a:pt x="110" y="447"/>
                  <a:pt x="105" y="437"/>
                </a:cubicBezTo>
                <a:cubicBezTo>
                  <a:pt x="103" y="434"/>
                  <a:pt x="102" y="432"/>
                  <a:pt x="101" y="429"/>
                </a:cubicBezTo>
                <a:cubicBezTo>
                  <a:pt x="99" y="426"/>
                  <a:pt x="97" y="424"/>
                  <a:pt x="96" y="421"/>
                </a:cubicBezTo>
                <a:cubicBezTo>
                  <a:pt x="95" y="418"/>
                  <a:pt x="95" y="415"/>
                  <a:pt x="94" y="411"/>
                </a:cubicBezTo>
                <a:cubicBezTo>
                  <a:pt x="91" y="406"/>
                  <a:pt x="86" y="406"/>
                  <a:pt x="81" y="403"/>
                </a:cubicBezTo>
                <a:cubicBezTo>
                  <a:pt x="75" y="400"/>
                  <a:pt x="73" y="396"/>
                  <a:pt x="67" y="392"/>
                </a:cubicBezTo>
                <a:cubicBezTo>
                  <a:pt x="63" y="389"/>
                  <a:pt x="61" y="387"/>
                  <a:pt x="56" y="384"/>
                </a:cubicBezTo>
                <a:cubicBezTo>
                  <a:pt x="54" y="383"/>
                  <a:pt x="53" y="383"/>
                  <a:pt x="52" y="381"/>
                </a:cubicBezTo>
                <a:cubicBezTo>
                  <a:pt x="49" y="377"/>
                  <a:pt x="49" y="374"/>
                  <a:pt x="48" y="369"/>
                </a:cubicBezTo>
                <a:cubicBezTo>
                  <a:pt x="47" y="364"/>
                  <a:pt x="47" y="360"/>
                  <a:pt x="44" y="357"/>
                </a:cubicBezTo>
                <a:cubicBezTo>
                  <a:pt x="38" y="353"/>
                  <a:pt x="33" y="354"/>
                  <a:pt x="28" y="350"/>
                </a:cubicBezTo>
                <a:cubicBezTo>
                  <a:pt x="24" y="346"/>
                  <a:pt x="24" y="341"/>
                  <a:pt x="21" y="337"/>
                </a:cubicBezTo>
                <a:cubicBezTo>
                  <a:pt x="19" y="334"/>
                  <a:pt x="17" y="332"/>
                  <a:pt x="13" y="330"/>
                </a:cubicBezTo>
                <a:cubicBezTo>
                  <a:pt x="13" y="330"/>
                  <a:pt x="13" y="330"/>
                  <a:pt x="13" y="330"/>
                </a:cubicBezTo>
                <a:cubicBezTo>
                  <a:pt x="11" y="327"/>
                  <a:pt x="10" y="324"/>
                  <a:pt x="7" y="321"/>
                </a:cubicBezTo>
                <a:cubicBezTo>
                  <a:pt x="6" y="319"/>
                  <a:pt x="5" y="319"/>
                  <a:pt x="4" y="318"/>
                </a:cubicBezTo>
                <a:cubicBezTo>
                  <a:pt x="1" y="316"/>
                  <a:pt x="1" y="313"/>
                  <a:pt x="0" y="310"/>
                </a:cubicBezTo>
                <a:cubicBezTo>
                  <a:pt x="223" y="324"/>
                  <a:pt x="223" y="324"/>
                  <a:pt x="223" y="324"/>
                </a:cubicBezTo>
                <a:cubicBezTo>
                  <a:pt x="230" y="0"/>
                  <a:pt x="230" y="0"/>
                  <a:pt x="230" y="0"/>
                </a:cubicBezTo>
                <a:cubicBezTo>
                  <a:pt x="230" y="0"/>
                  <a:pt x="230" y="0"/>
                  <a:pt x="230" y="0"/>
                </a:cubicBezTo>
                <a:cubicBezTo>
                  <a:pt x="404" y="4"/>
                  <a:pt x="404" y="4"/>
                  <a:pt x="404" y="4"/>
                </a:cubicBezTo>
                <a:cubicBezTo>
                  <a:pt x="404" y="142"/>
                  <a:pt x="404" y="142"/>
                  <a:pt x="404" y="142"/>
                </a:cubicBezTo>
                <a:cubicBezTo>
                  <a:pt x="411" y="143"/>
                  <a:pt x="415" y="143"/>
                  <a:pt x="423" y="145"/>
                </a:cubicBezTo>
                <a:cubicBezTo>
                  <a:pt x="426" y="146"/>
                  <a:pt x="428" y="147"/>
                  <a:pt x="431" y="148"/>
                </a:cubicBezTo>
                <a:cubicBezTo>
                  <a:pt x="434" y="151"/>
                  <a:pt x="435" y="156"/>
                  <a:pt x="439" y="156"/>
                </a:cubicBezTo>
                <a:cubicBezTo>
                  <a:pt x="440" y="156"/>
                  <a:pt x="440" y="154"/>
                  <a:pt x="441" y="154"/>
                </a:cubicBezTo>
                <a:cubicBezTo>
                  <a:pt x="445" y="153"/>
                  <a:pt x="448" y="150"/>
                  <a:pt x="452" y="150"/>
                </a:cubicBezTo>
                <a:cubicBezTo>
                  <a:pt x="453" y="150"/>
                  <a:pt x="453" y="152"/>
                  <a:pt x="453" y="152"/>
                </a:cubicBezTo>
                <a:cubicBezTo>
                  <a:pt x="455" y="154"/>
                  <a:pt x="456" y="156"/>
                  <a:pt x="458" y="158"/>
                </a:cubicBezTo>
                <a:cubicBezTo>
                  <a:pt x="460" y="160"/>
                  <a:pt x="463" y="161"/>
                  <a:pt x="465" y="163"/>
                </a:cubicBezTo>
                <a:cubicBezTo>
                  <a:pt x="471" y="167"/>
                  <a:pt x="474" y="169"/>
                  <a:pt x="481" y="169"/>
                </a:cubicBezTo>
                <a:cubicBezTo>
                  <a:pt x="492" y="169"/>
                  <a:pt x="499" y="167"/>
                  <a:pt x="510" y="167"/>
                </a:cubicBezTo>
                <a:cubicBezTo>
                  <a:pt x="511" y="167"/>
                  <a:pt x="512" y="167"/>
                  <a:pt x="514" y="167"/>
                </a:cubicBezTo>
                <a:cubicBezTo>
                  <a:pt x="516" y="168"/>
                  <a:pt x="516" y="170"/>
                  <a:pt x="518" y="171"/>
                </a:cubicBezTo>
                <a:cubicBezTo>
                  <a:pt x="521" y="173"/>
                  <a:pt x="524" y="173"/>
                  <a:pt x="527" y="176"/>
                </a:cubicBezTo>
                <a:cubicBezTo>
                  <a:pt x="529" y="177"/>
                  <a:pt x="530" y="180"/>
                  <a:pt x="531" y="182"/>
                </a:cubicBezTo>
                <a:cubicBezTo>
                  <a:pt x="533" y="186"/>
                  <a:pt x="535" y="189"/>
                  <a:pt x="539" y="189"/>
                </a:cubicBezTo>
                <a:cubicBezTo>
                  <a:pt x="541" y="189"/>
                  <a:pt x="542" y="188"/>
                  <a:pt x="544" y="186"/>
                </a:cubicBezTo>
                <a:cubicBezTo>
                  <a:pt x="546" y="184"/>
                  <a:pt x="549" y="182"/>
                  <a:pt x="552" y="182"/>
                </a:cubicBezTo>
                <a:cubicBezTo>
                  <a:pt x="555" y="182"/>
                  <a:pt x="556" y="183"/>
                  <a:pt x="557" y="184"/>
                </a:cubicBezTo>
                <a:cubicBezTo>
                  <a:pt x="558" y="185"/>
                  <a:pt x="558" y="186"/>
                  <a:pt x="558" y="186"/>
                </a:cubicBezTo>
                <a:cubicBezTo>
                  <a:pt x="561" y="189"/>
                  <a:pt x="564" y="189"/>
                  <a:pt x="568" y="189"/>
                </a:cubicBezTo>
                <a:cubicBezTo>
                  <a:pt x="571" y="188"/>
                  <a:pt x="573" y="188"/>
                  <a:pt x="576" y="189"/>
                </a:cubicBezTo>
                <a:cubicBezTo>
                  <a:pt x="578" y="190"/>
                  <a:pt x="580" y="192"/>
                  <a:pt x="582" y="192"/>
                </a:cubicBezTo>
                <a:cubicBezTo>
                  <a:pt x="585" y="192"/>
                  <a:pt x="584" y="188"/>
                  <a:pt x="586" y="188"/>
                </a:cubicBezTo>
                <a:cubicBezTo>
                  <a:pt x="589" y="188"/>
                  <a:pt x="590" y="189"/>
                  <a:pt x="592" y="190"/>
                </a:cubicBezTo>
                <a:cubicBezTo>
                  <a:pt x="602" y="191"/>
                  <a:pt x="607" y="193"/>
                  <a:pt x="617" y="195"/>
                </a:cubicBezTo>
                <a:cubicBezTo>
                  <a:pt x="621" y="196"/>
                  <a:pt x="622" y="198"/>
                  <a:pt x="626" y="198"/>
                </a:cubicBezTo>
                <a:cubicBezTo>
                  <a:pt x="629" y="198"/>
                  <a:pt x="630" y="198"/>
                  <a:pt x="633" y="197"/>
                </a:cubicBezTo>
                <a:cubicBezTo>
                  <a:pt x="637" y="196"/>
                  <a:pt x="639" y="195"/>
                  <a:pt x="642" y="192"/>
                </a:cubicBezTo>
                <a:cubicBezTo>
                  <a:pt x="644" y="191"/>
                  <a:pt x="644" y="190"/>
                  <a:pt x="646" y="189"/>
                </a:cubicBezTo>
                <a:cubicBezTo>
                  <a:pt x="650" y="186"/>
                  <a:pt x="654" y="187"/>
                  <a:pt x="659" y="185"/>
                </a:cubicBezTo>
                <a:cubicBezTo>
                  <a:pt x="662" y="184"/>
                  <a:pt x="663" y="182"/>
                  <a:pt x="665" y="181"/>
                </a:cubicBezTo>
                <a:cubicBezTo>
                  <a:pt x="668" y="180"/>
                  <a:pt x="670" y="180"/>
                  <a:pt x="673" y="180"/>
                </a:cubicBezTo>
                <a:cubicBezTo>
                  <a:pt x="676" y="181"/>
                  <a:pt x="677" y="183"/>
                  <a:pt x="681" y="183"/>
                </a:cubicBezTo>
                <a:cubicBezTo>
                  <a:pt x="694" y="183"/>
                  <a:pt x="694" y="183"/>
                  <a:pt x="694" y="183"/>
                </a:cubicBezTo>
                <a:cubicBezTo>
                  <a:pt x="699" y="183"/>
                  <a:pt x="701" y="185"/>
                  <a:pt x="706" y="187"/>
                </a:cubicBezTo>
                <a:cubicBezTo>
                  <a:pt x="711" y="189"/>
                  <a:pt x="714" y="191"/>
                  <a:pt x="719" y="193"/>
                </a:cubicBezTo>
                <a:cubicBezTo>
                  <a:pt x="726" y="197"/>
                  <a:pt x="731" y="196"/>
                  <a:pt x="739" y="196"/>
                </a:cubicBezTo>
                <a:cubicBezTo>
                  <a:pt x="739" y="196"/>
                  <a:pt x="739" y="196"/>
                  <a:pt x="739" y="196"/>
                </a:cubicBezTo>
                <a:cubicBezTo>
                  <a:pt x="745" y="198"/>
                  <a:pt x="750" y="199"/>
                  <a:pt x="757" y="199"/>
                </a:cubicBezTo>
                <a:cubicBezTo>
                  <a:pt x="761" y="199"/>
                  <a:pt x="764" y="199"/>
                  <a:pt x="768" y="199"/>
                </a:cubicBezTo>
                <a:cubicBezTo>
                  <a:pt x="771" y="240"/>
                  <a:pt x="771" y="240"/>
                  <a:pt x="771" y="24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19"/>
          <p:cNvSpPr>
            <a:spLocks/>
          </p:cNvSpPr>
          <p:nvPr/>
        </p:nvSpPr>
        <p:spPr bwMode="auto">
          <a:xfrm>
            <a:off x="4424382" y="4168821"/>
            <a:ext cx="671526" cy="656928"/>
          </a:xfrm>
          <a:custGeom>
            <a:avLst/>
            <a:gdLst/>
            <a:ahLst/>
            <a:cxnLst>
              <a:cxn ang="0">
                <a:pos x="0" y="29"/>
              </a:cxn>
              <a:cxn ang="0">
                <a:pos x="11" y="96"/>
              </a:cxn>
              <a:cxn ang="0">
                <a:pos x="17" y="233"/>
              </a:cxn>
              <a:cxn ang="0">
                <a:pos x="17" y="233"/>
              </a:cxn>
              <a:cxn ang="0">
                <a:pos x="35" y="236"/>
              </a:cxn>
              <a:cxn ang="0">
                <a:pos x="46" y="236"/>
              </a:cxn>
              <a:cxn ang="0">
                <a:pos x="49" y="277"/>
              </a:cxn>
              <a:cxn ang="0">
                <a:pos x="49" y="277"/>
              </a:cxn>
              <a:cxn ang="0">
                <a:pos x="218" y="260"/>
              </a:cxn>
              <a:cxn ang="0">
                <a:pos x="218" y="260"/>
              </a:cxn>
              <a:cxn ang="0">
                <a:pos x="218" y="258"/>
              </a:cxn>
              <a:cxn ang="0">
                <a:pos x="218" y="250"/>
              </a:cxn>
              <a:cxn ang="0">
                <a:pos x="217" y="241"/>
              </a:cxn>
              <a:cxn ang="0">
                <a:pos x="215" y="222"/>
              </a:cxn>
              <a:cxn ang="0">
                <a:pos x="212" y="214"/>
              </a:cxn>
              <a:cxn ang="0">
                <a:pos x="216" y="202"/>
              </a:cxn>
              <a:cxn ang="0">
                <a:pos x="217" y="191"/>
              </a:cxn>
              <a:cxn ang="0">
                <a:pos x="231" y="168"/>
              </a:cxn>
              <a:cxn ang="0">
                <a:pos x="229" y="163"/>
              </a:cxn>
              <a:cxn ang="0">
                <a:pos x="231" y="160"/>
              </a:cxn>
              <a:cxn ang="0">
                <a:pos x="239" y="154"/>
              </a:cxn>
              <a:cxn ang="0">
                <a:pos x="244" y="142"/>
              </a:cxn>
              <a:cxn ang="0">
                <a:pos x="244" y="136"/>
              </a:cxn>
              <a:cxn ang="0">
                <a:pos x="244" y="134"/>
              </a:cxn>
              <a:cxn ang="0">
                <a:pos x="246" y="130"/>
              </a:cxn>
              <a:cxn ang="0">
                <a:pos x="251" y="120"/>
              </a:cxn>
              <a:cxn ang="0">
                <a:pos x="255" y="117"/>
              </a:cxn>
              <a:cxn ang="0">
                <a:pos x="259" y="108"/>
              </a:cxn>
              <a:cxn ang="0">
                <a:pos x="259" y="108"/>
              </a:cxn>
              <a:cxn ang="0">
                <a:pos x="259" y="105"/>
              </a:cxn>
              <a:cxn ang="0">
                <a:pos x="258" y="99"/>
              </a:cxn>
              <a:cxn ang="0">
                <a:pos x="261" y="95"/>
              </a:cxn>
              <a:cxn ang="0">
                <a:pos x="267" y="84"/>
              </a:cxn>
              <a:cxn ang="0">
                <a:pos x="269" y="74"/>
              </a:cxn>
              <a:cxn ang="0">
                <a:pos x="274" y="62"/>
              </a:cxn>
              <a:cxn ang="0">
                <a:pos x="274" y="54"/>
              </a:cxn>
              <a:cxn ang="0">
                <a:pos x="274" y="51"/>
              </a:cxn>
              <a:cxn ang="0">
                <a:pos x="283" y="39"/>
              </a:cxn>
              <a:cxn ang="0">
                <a:pos x="284" y="31"/>
              </a:cxn>
              <a:cxn ang="0">
                <a:pos x="284" y="31"/>
              </a:cxn>
              <a:cxn ang="0">
                <a:pos x="274" y="31"/>
              </a:cxn>
              <a:cxn ang="0">
                <a:pos x="262" y="34"/>
              </a:cxn>
              <a:cxn ang="0">
                <a:pos x="255" y="35"/>
              </a:cxn>
              <a:cxn ang="0">
                <a:pos x="251" y="36"/>
              </a:cxn>
              <a:cxn ang="0">
                <a:pos x="248" y="36"/>
              </a:cxn>
              <a:cxn ang="0">
                <a:pos x="248" y="22"/>
              </a:cxn>
              <a:cxn ang="0">
                <a:pos x="252" y="10"/>
              </a:cxn>
              <a:cxn ang="0">
                <a:pos x="254" y="6"/>
              </a:cxn>
              <a:cxn ang="0">
                <a:pos x="247" y="0"/>
              </a:cxn>
              <a:cxn ang="0">
                <a:pos x="0" y="29"/>
              </a:cxn>
            </a:cxnLst>
            <a:rect l="0" t="0" r="r" b="b"/>
            <a:pathLst>
              <a:path w="284" h="277">
                <a:moveTo>
                  <a:pt x="0" y="29"/>
                </a:moveTo>
                <a:cubicBezTo>
                  <a:pt x="11" y="96"/>
                  <a:pt x="11" y="96"/>
                  <a:pt x="11" y="96"/>
                </a:cubicBezTo>
                <a:cubicBezTo>
                  <a:pt x="17" y="233"/>
                  <a:pt x="17" y="233"/>
                  <a:pt x="17" y="233"/>
                </a:cubicBezTo>
                <a:cubicBezTo>
                  <a:pt x="17" y="233"/>
                  <a:pt x="17" y="233"/>
                  <a:pt x="17" y="233"/>
                </a:cubicBezTo>
                <a:cubicBezTo>
                  <a:pt x="23" y="235"/>
                  <a:pt x="28" y="236"/>
                  <a:pt x="35" y="236"/>
                </a:cubicBezTo>
                <a:cubicBezTo>
                  <a:pt x="39" y="236"/>
                  <a:pt x="42" y="236"/>
                  <a:pt x="46" y="236"/>
                </a:cubicBezTo>
                <a:cubicBezTo>
                  <a:pt x="49" y="277"/>
                  <a:pt x="49" y="277"/>
                  <a:pt x="49" y="277"/>
                </a:cubicBezTo>
                <a:cubicBezTo>
                  <a:pt x="49" y="277"/>
                  <a:pt x="49" y="277"/>
                  <a:pt x="49" y="277"/>
                </a:cubicBezTo>
                <a:cubicBezTo>
                  <a:pt x="218" y="260"/>
                  <a:pt x="218" y="260"/>
                  <a:pt x="218" y="260"/>
                </a:cubicBezTo>
                <a:cubicBezTo>
                  <a:pt x="218" y="260"/>
                  <a:pt x="218" y="260"/>
                  <a:pt x="218" y="260"/>
                </a:cubicBezTo>
                <a:cubicBezTo>
                  <a:pt x="218" y="260"/>
                  <a:pt x="218" y="259"/>
                  <a:pt x="218" y="258"/>
                </a:cubicBezTo>
                <a:cubicBezTo>
                  <a:pt x="217" y="255"/>
                  <a:pt x="218" y="253"/>
                  <a:pt x="218" y="250"/>
                </a:cubicBezTo>
                <a:cubicBezTo>
                  <a:pt x="218" y="246"/>
                  <a:pt x="217" y="244"/>
                  <a:pt x="217" y="241"/>
                </a:cubicBezTo>
                <a:cubicBezTo>
                  <a:pt x="216" y="233"/>
                  <a:pt x="217" y="229"/>
                  <a:pt x="215" y="222"/>
                </a:cubicBezTo>
                <a:cubicBezTo>
                  <a:pt x="215" y="219"/>
                  <a:pt x="212" y="217"/>
                  <a:pt x="212" y="214"/>
                </a:cubicBezTo>
                <a:cubicBezTo>
                  <a:pt x="212" y="209"/>
                  <a:pt x="214" y="207"/>
                  <a:pt x="216" y="202"/>
                </a:cubicBezTo>
                <a:cubicBezTo>
                  <a:pt x="217" y="198"/>
                  <a:pt x="217" y="195"/>
                  <a:pt x="217" y="191"/>
                </a:cubicBezTo>
                <a:cubicBezTo>
                  <a:pt x="219" y="180"/>
                  <a:pt x="231" y="178"/>
                  <a:pt x="231" y="168"/>
                </a:cubicBezTo>
                <a:cubicBezTo>
                  <a:pt x="231" y="166"/>
                  <a:pt x="229" y="165"/>
                  <a:pt x="229" y="163"/>
                </a:cubicBezTo>
                <a:cubicBezTo>
                  <a:pt x="229" y="161"/>
                  <a:pt x="231" y="161"/>
                  <a:pt x="231" y="160"/>
                </a:cubicBezTo>
                <a:cubicBezTo>
                  <a:pt x="234" y="157"/>
                  <a:pt x="236" y="156"/>
                  <a:pt x="239" y="154"/>
                </a:cubicBezTo>
                <a:cubicBezTo>
                  <a:pt x="242" y="150"/>
                  <a:pt x="244" y="147"/>
                  <a:pt x="244" y="142"/>
                </a:cubicBezTo>
                <a:cubicBezTo>
                  <a:pt x="244" y="140"/>
                  <a:pt x="244" y="138"/>
                  <a:pt x="244" y="136"/>
                </a:cubicBezTo>
                <a:cubicBezTo>
                  <a:pt x="244" y="135"/>
                  <a:pt x="244" y="134"/>
                  <a:pt x="244" y="134"/>
                </a:cubicBezTo>
                <a:cubicBezTo>
                  <a:pt x="244" y="132"/>
                  <a:pt x="246" y="131"/>
                  <a:pt x="246" y="130"/>
                </a:cubicBezTo>
                <a:cubicBezTo>
                  <a:pt x="248" y="126"/>
                  <a:pt x="249" y="124"/>
                  <a:pt x="251" y="120"/>
                </a:cubicBezTo>
                <a:cubicBezTo>
                  <a:pt x="252" y="119"/>
                  <a:pt x="253" y="118"/>
                  <a:pt x="255" y="117"/>
                </a:cubicBezTo>
                <a:cubicBezTo>
                  <a:pt x="257" y="114"/>
                  <a:pt x="258" y="111"/>
                  <a:pt x="259" y="108"/>
                </a:cubicBezTo>
                <a:cubicBezTo>
                  <a:pt x="259" y="108"/>
                  <a:pt x="259" y="108"/>
                  <a:pt x="259" y="108"/>
                </a:cubicBezTo>
                <a:cubicBezTo>
                  <a:pt x="259" y="107"/>
                  <a:pt x="259" y="106"/>
                  <a:pt x="259" y="105"/>
                </a:cubicBezTo>
                <a:cubicBezTo>
                  <a:pt x="259" y="103"/>
                  <a:pt x="258" y="102"/>
                  <a:pt x="258" y="99"/>
                </a:cubicBezTo>
                <a:cubicBezTo>
                  <a:pt x="259" y="97"/>
                  <a:pt x="260" y="97"/>
                  <a:pt x="261" y="95"/>
                </a:cubicBezTo>
                <a:cubicBezTo>
                  <a:pt x="264" y="91"/>
                  <a:pt x="266" y="89"/>
                  <a:pt x="267" y="84"/>
                </a:cubicBezTo>
                <a:cubicBezTo>
                  <a:pt x="267" y="80"/>
                  <a:pt x="267" y="77"/>
                  <a:pt x="269" y="74"/>
                </a:cubicBezTo>
                <a:cubicBezTo>
                  <a:pt x="272" y="70"/>
                  <a:pt x="274" y="67"/>
                  <a:pt x="274" y="62"/>
                </a:cubicBezTo>
                <a:cubicBezTo>
                  <a:pt x="274" y="60"/>
                  <a:pt x="274" y="57"/>
                  <a:pt x="274" y="54"/>
                </a:cubicBezTo>
                <a:cubicBezTo>
                  <a:pt x="274" y="53"/>
                  <a:pt x="274" y="52"/>
                  <a:pt x="274" y="51"/>
                </a:cubicBezTo>
                <a:cubicBezTo>
                  <a:pt x="276" y="45"/>
                  <a:pt x="281" y="44"/>
                  <a:pt x="283" y="39"/>
                </a:cubicBezTo>
                <a:cubicBezTo>
                  <a:pt x="284" y="36"/>
                  <a:pt x="284" y="33"/>
                  <a:pt x="284" y="31"/>
                </a:cubicBezTo>
                <a:cubicBezTo>
                  <a:pt x="284" y="31"/>
                  <a:pt x="284" y="31"/>
                  <a:pt x="284" y="31"/>
                </a:cubicBezTo>
                <a:cubicBezTo>
                  <a:pt x="281" y="31"/>
                  <a:pt x="278" y="31"/>
                  <a:pt x="274" y="31"/>
                </a:cubicBezTo>
                <a:cubicBezTo>
                  <a:pt x="269" y="31"/>
                  <a:pt x="267" y="33"/>
                  <a:pt x="262" y="34"/>
                </a:cubicBezTo>
                <a:cubicBezTo>
                  <a:pt x="259" y="34"/>
                  <a:pt x="257" y="34"/>
                  <a:pt x="255" y="35"/>
                </a:cubicBezTo>
                <a:cubicBezTo>
                  <a:pt x="253" y="35"/>
                  <a:pt x="252" y="36"/>
                  <a:pt x="251" y="36"/>
                </a:cubicBezTo>
                <a:cubicBezTo>
                  <a:pt x="250" y="36"/>
                  <a:pt x="249" y="36"/>
                  <a:pt x="248" y="36"/>
                </a:cubicBezTo>
                <a:cubicBezTo>
                  <a:pt x="248" y="30"/>
                  <a:pt x="248" y="27"/>
                  <a:pt x="248" y="22"/>
                </a:cubicBezTo>
                <a:cubicBezTo>
                  <a:pt x="248" y="17"/>
                  <a:pt x="250" y="15"/>
                  <a:pt x="252" y="10"/>
                </a:cubicBezTo>
                <a:cubicBezTo>
                  <a:pt x="252" y="9"/>
                  <a:pt x="254" y="8"/>
                  <a:pt x="254" y="6"/>
                </a:cubicBezTo>
                <a:cubicBezTo>
                  <a:pt x="254" y="2"/>
                  <a:pt x="251" y="0"/>
                  <a:pt x="247" y="0"/>
                </a:cubicBezTo>
                <a:cubicBezTo>
                  <a:pt x="0" y="29"/>
                  <a:pt x="0" y="29"/>
                  <a:pt x="0" y="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20"/>
          <p:cNvSpPr>
            <a:spLocks/>
          </p:cNvSpPr>
          <p:nvPr/>
        </p:nvSpPr>
        <p:spPr bwMode="auto">
          <a:xfrm>
            <a:off x="4541169" y="4784386"/>
            <a:ext cx="763981" cy="673961"/>
          </a:xfrm>
          <a:custGeom>
            <a:avLst/>
            <a:gdLst/>
            <a:ahLst/>
            <a:cxnLst>
              <a:cxn ang="0">
                <a:pos x="169" y="0"/>
              </a:cxn>
              <a:cxn ang="0">
                <a:pos x="176" y="27"/>
              </a:cxn>
              <a:cxn ang="0">
                <a:pos x="175" y="62"/>
              </a:cxn>
              <a:cxn ang="0">
                <a:pos x="163" y="88"/>
              </a:cxn>
              <a:cxn ang="0">
                <a:pos x="158" y="100"/>
              </a:cxn>
              <a:cxn ang="0">
                <a:pos x="157" y="121"/>
              </a:cxn>
              <a:cxn ang="0">
                <a:pos x="156" y="144"/>
              </a:cxn>
              <a:cxn ang="0">
                <a:pos x="268" y="137"/>
              </a:cxn>
              <a:cxn ang="0">
                <a:pos x="270" y="158"/>
              </a:cxn>
              <a:cxn ang="0">
                <a:pos x="282" y="186"/>
              </a:cxn>
              <a:cxn ang="0">
                <a:pos x="245" y="173"/>
              </a:cxn>
              <a:cxn ang="0">
                <a:pos x="222" y="181"/>
              </a:cxn>
              <a:cxn ang="0">
                <a:pos x="254" y="200"/>
              </a:cxn>
              <a:cxn ang="0">
                <a:pos x="271" y="193"/>
              </a:cxn>
              <a:cxn ang="0">
                <a:pos x="275" y="205"/>
              </a:cxn>
              <a:cxn ang="0">
                <a:pos x="299" y="201"/>
              </a:cxn>
              <a:cxn ang="0">
                <a:pos x="310" y="212"/>
              </a:cxn>
              <a:cxn ang="0">
                <a:pos x="290" y="226"/>
              </a:cxn>
              <a:cxn ang="0">
                <a:pos x="302" y="241"/>
              </a:cxn>
              <a:cxn ang="0">
                <a:pos x="323" y="256"/>
              </a:cxn>
              <a:cxn ang="0">
                <a:pos x="308" y="275"/>
              </a:cxn>
              <a:cxn ang="0">
                <a:pos x="268" y="247"/>
              </a:cxn>
              <a:cxn ang="0">
                <a:pos x="252" y="230"/>
              </a:cxn>
              <a:cxn ang="0">
                <a:pos x="242" y="236"/>
              </a:cxn>
              <a:cxn ang="0">
                <a:pos x="255" y="243"/>
              </a:cxn>
              <a:cxn ang="0">
                <a:pos x="252" y="272"/>
              </a:cxn>
              <a:cxn ang="0">
                <a:pos x="233" y="273"/>
              </a:cxn>
              <a:cxn ang="0">
                <a:pos x="210" y="282"/>
              </a:cxn>
              <a:cxn ang="0">
                <a:pos x="185" y="272"/>
              </a:cxn>
              <a:cxn ang="0">
                <a:pos x="186" y="237"/>
              </a:cxn>
              <a:cxn ang="0">
                <a:pos x="167" y="218"/>
              </a:cxn>
              <a:cxn ang="0">
                <a:pos x="177" y="240"/>
              </a:cxn>
              <a:cxn ang="0">
                <a:pos x="178" y="251"/>
              </a:cxn>
              <a:cxn ang="0">
                <a:pos x="159" y="240"/>
              </a:cxn>
              <a:cxn ang="0">
                <a:pos x="142" y="236"/>
              </a:cxn>
              <a:cxn ang="0">
                <a:pos x="127" y="246"/>
              </a:cxn>
              <a:cxn ang="0">
                <a:pos x="94" y="256"/>
              </a:cxn>
              <a:cxn ang="0">
                <a:pos x="63" y="247"/>
              </a:cxn>
              <a:cxn ang="0">
                <a:pos x="28" y="254"/>
              </a:cxn>
              <a:cxn ang="0">
                <a:pos x="29" y="245"/>
              </a:cxn>
              <a:cxn ang="0">
                <a:pos x="32" y="177"/>
              </a:cxn>
              <a:cxn ang="0">
                <a:pos x="26" y="136"/>
              </a:cxn>
              <a:cxn ang="0">
                <a:pos x="3" y="94"/>
              </a:cxn>
            </a:cxnLst>
            <a:rect l="0" t="0" r="r" b="b"/>
            <a:pathLst>
              <a:path w="323" h="284">
                <a:moveTo>
                  <a:pt x="0" y="17"/>
                </a:moveTo>
                <a:cubicBezTo>
                  <a:pt x="169" y="0"/>
                  <a:pt x="169" y="0"/>
                  <a:pt x="169" y="0"/>
                </a:cubicBezTo>
                <a:cubicBezTo>
                  <a:pt x="169" y="0"/>
                  <a:pt x="169" y="0"/>
                  <a:pt x="169" y="0"/>
                </a:cubicBezTo>
                <a:cubicBezTo>
                  <a:pt x="170" y="2"/>
                  <a:pt x="171" y="4"/>
                  <a:pt x="172" y="6"/>
                </a:cubicBezTo>
                <a:cubicBezTo>
                  <a:pt x="173" y="9"/>
                  <a:pt x="175" y="11"/>
                  <a:pt x="175" y="14"/>
                </a:cubicBezTo>
                <a:cubicBezTo>
                  <a:pt x="176" y="19"/>
                  <a:pt x="174" y="23"/>
                  <a:pt x="176" y="27"/>
                </a:cubicBezTo>
                <a:cubicBezTo>
                  <a:pt x="179" y="35"/>
                  <a:pt x="179" y="39"/>
                  <a:pt x="179" y="47"/>
                </a:cubicBezTo>
                <a:cubicBezTo>
                  <a:pt x="179" y="50"/>
                  <a:pt x="180" y="52"/>
                  <a:pt x="179" y="55"/>
                </a:cubicBezTo>
                <a:cubicBezTo>
                  <a:pt x="179" y="58"/>
                  <a:pt x="176" y="59"/>
                  <a:pt x="175" y="62"/>
                </a:cubicBezTo>
                <a:cubicBezTo>
                  <a:pt x="173" y="66"/>
                  <a:pt x="174" y="69"/>
                  <a:pt x="174" y="73"/>
                </a:cubicBezTo>
                <a:cubicBezTo>
                  <a:pt x="174" y="76"/>
                  <a:pt x="174" y="77"/>
                  <a:pt x="172" y="80"/>
                </a:cubicBezTo>
                <a:cubicBezTo>
                  <a:pt x="170" y="84"/>
                  <a:pt x="166" y="84"/>
                  <a:pt x="163" y="88"/>
                </a:cubicBezTo>
                <a:cubicBezTo>
                  <a:pt x="162" y="91"/>
                  <a:pt x="165" y="93"/>
                  <a:pt x="163" y="96"/>
                </a:cubicBezTo>
                <a:cubicBezTo>
                  <a:pt x="162" y="97"/>
                  <a:pt x="160" y="96"/>
                  <a:pt x="159" y="98"/>
                </a:cubicBezTo>
                <a:cubicBezTo>
                  <a:pt x="158" y="98"/>
                  <a:pt x="158" y="99"/>
                  <a:pt x="158" y="100"/>
                </a:cubicBezTo>
                <a:cubicBezTo>
                  <a:pt x="158" y="104"/>
                  <a:pt x="162" y="106"/>
                  <a:pt x="162" y="109"/>
                </a:cubicBezTo>
                <a:cubicBezTo>
                  <a:pt x="162" y="112"/>
                  <a:pt x="161" y="113"/>
                  <a:pt x="160" y="115"/>
                </a:cubicBezTo>
                <a:cubicBezTo>
                  <a:pt x="159" y="117"/>
                  <a:pt x="158" y="119"/>
                  <a:pt x="157" y="121"/>
                </a:cubicBezTo>
                <a:cubicBezTo>
                  <a:pt x="155" y="123"/>
                  <a:pt x="153" y="125"/>
                  <a:pt x="153" y="128"/>
                </a:cubicBezTo>
                <a:cubicBezTo>
                  <a:pt x="153" y="131"/>
                  <a:pt x="154" y="133"/>
                  <a:pt x="155" y="136"/>
                </a:cubicBezTo>
                <a:cubicBezTo>
                  <a:pt x="156" y="139"/>
                  <a:pt x="155" y="142"/>
                  <a:pt x="156" y="144"/>
                </a:cubicBezTo>
                <a:cubicBezTo>
                  <a:pt x="157" y="145"/>
                  <a:pt x="157" y="146"/>
                  <a:pt x="158" y="146"/>
                </a:cubicBezTo>
                <a:cubicBezTo>
                  <a:pt x="260" y="130"/>
                  <a:pt x="260" y="130"/>
                  <a:pt x="260" y="130"/>
                </a:cubicBezTo>
                <a:cubicBezTo>
                  <a:pt x="263" y="133"/>
                  <a:pt x="268" y="133"/>
                  <a:pt x="268" y="137"/>
                </a:cubicBezTo>
                <a:cubicBezTo>
                  <a:pt x="268" y="141"/>
                  <a:pt x="268" y="144"/>
                  <a:pt x="267" y="148"/>
                </a:cubicBezTo>
                <a:cubicBezTo>
                  <a:pt x="267" y="150"/>
                  <a:pt x="266" y="151"/>
                  <a:pt x="266" y="152"/>
                </a:cubicBezTo>
                <a:cubicBezTo>
                  <a:pt x="266" y="155"/>
                  <a:pt x="268" y="156"/>
                  <a:pt x="270" y="158"/>
                </a:cubicBezTo>
                <a:cubicBezTo>
                  <a:pt x="274" y="161"/>
                  <a:pt x="277" y="163"/>
                  <a:pt x="279" y="168"/>
                </a:cubicBezTo>
                <a:cubicBezTo>
                  <a:pt x="281" y="175"/>
                  <a:pt x="282" y="179"/>
                  <a:pt x="282" y="186"/>
                </a:cubicBezTo>
                <a:cubicBezTo>
                  <a:pt x="282" y="186"/>
                  <a:pt x="282" y="186"/>
                  <a:pt x="282" y="186"/>
                </a:cubicBezTo>
                <a:cubicBezTo>
                  <a:pt x="276" y="185"/>
                  <a:pt x="272" y="183"/>
                  <a:pt x="266" y="181"/>
                </a:cubicBezTo>
                <a:cubicBezTo>
                  <a:pt x="261" y="180"/>
                  <a:pt x="259" y="179"/>
                  <a:pt x="254" y="177"/>
                </a:cubicBezTo>
                <a:cubicBezTo>
                  <a:pt x="251" y="176"/>
                  <a:pt x="248" y="175"/>
                  <a:pt x="245" y="173"/>
                </a:cubicBezTo>
                <a:cubicBezTo>
                  <a:pt x="243" y="174"/>
                  <a:pt x="241" y="175"/>
                  <a:pt x="239" y="176"/>
                </a:cubicBezTo>
                <a:cubicBezTo>
                  <a:pt x="237" y="177"/>
                  <a:pt x="236" y="179"/>
                  <a:pt x="234" y="180"/>
                </a:cubicBezTo>
                <a:cubicBezTo>
                  <a:pt x="229" y="181"/>
                  <a:pt x="226" y="180"/>
                  <a:pt x="222" y="181"/>
                </a:cubicBezTo>
                <a:cubicBezTo>
                  <a:pt x="222" y="186"/>
                  <a:pt x="227" y="188"/>
                  <a:pt x="230" y="193"/>
                </a:cubicBezTo>
                <a:cubicBezTo>
                  <a:pt x="232" y="198"/>
                  <a:pt x="237" y="200"/>
                  <a:pt x="242" y="200"/>
                </a:cubicBezTo>
                <a:cubicBezTo>
                  <a:pt x="254" y="200"/>
                  <a:pt x="254" y="200"/>
                  <a:pt x="254" y="200"/>
                </a:cubicBezTo>
                <a:cubicBezTo>
                  <a:pt x="257" y="200"/>
                  <a:pt x="258" y="197"/>
                  <a:pt x="259" y="195"/>
                </a:cubicBezTo>
                <a:cubicBezTo>
                  <a:pt x="261" y="193"/>
                  <a:pt x="262" y="192"/>
                  <a:pt x="263" y="189"/>
                </a:cubicBezTo>
                <a:cubicBezTo>
                  <a:pt x="266" y="191"/>
                  <a:pt x="268" y="192"/>
                  <a:pt x="271" y="193"/>
                </a:cubicBezTo>
                <a:cubicBezTo>
                  <a:pt x="272" y="194"/>
                  <a:pt x="272" y="196"/>
                  <a:pt x="272" y="198"/>
                </a:cubicBezTo>
                <a:cubicBezTo>
                  <a:pt x="272" y="201"/>
                  <a:pt x="270" y="202"/>
                  <a:pt x="269" y="205"/>
                </a:cubicBezTo>
                <a:cubicBezTo>
                  <a:pt x="275" y="205"/>
                  <a:pt x="275" y="205"/>
                  <a:pt x="275" y="205"/>
                </a:cubicBezTo>
                <a:cubicBezTo>
                  <a:pt x="281" y="205"/>
                  <a:pt x="284" y="203"/>
                  <a:pt x="289" y="201"/>
                </a:cubicBezTo>
                <a:cubicBezTo>
                  <a:pt x="292" y="199"/>
                  <a:pt x="293" y="197"/>
                  <a:pt x="296" y="197"/>
                </a:cubicBezTo>
                <a:cubicBezTo>
                  <a:pt x="297" y="197"/>
                  <a:pt x="298" y="200"/>
                  <a:pt x="299" y="201"/>
                </a:cubicBezTo>
                <a:cubicBezTo>
                  <a:pt x="301" y="201"/>
                  <a:pt x="302" y="201"/>
                  <a:pt x="303" y="202"/>
                </a:cubicBezTo>
                <a:cubicBezTo>
                  <a:pt x="307" y="203"/>
                  <a:pt x="308" y="206"/>
                  <a:pt x="310" y="210"/>
                </a:cubicBezTo>
                <a:cubicBezTo>
                  <a:pt x="310" y="210"/>
                  <a:pt x="310" y="211"/>
                  <a:pt x="310" y="212"/>
                </a:cubicBezTo>
                <a:cubicBezTo>
                  <a:pt x="305" y="214"/>
                  <a:pt x="303" y="214"/>
                  <a:pt x="298" y="215"/>
                </a:cubicBezTo>
                <a:cubicBezTo>
                  <a:pt x="295" y="216"/>
                  <a:pt x="293" y="217"/>
                  <a:pt x="290" y="217"/>
                </a:cubicBezTo>
                <a:cubicBezTo>
                  <a:pt x="290" y="226"/>
                  <a:pt x="290" y="226"/>
                  <a:pt x="290" y="226"/>
                </a:cubicBezTo>
                <a:cubicBezTo>
                  <a:pt x="290" y="229"/>
                  <a:pt x="288" y="230"/>
                  <a:pt x="288" y="233"/>
                </a:cubicBezTo>
                <a:cubicBezTo>
                  <a:pt x="288" y="236"/>
                  <a:pt x="290" y="236"/>
                  <a:pt x="293" y="237"/>
                </a:cubicBezTo>
                <a:cubicBezTo>
                  <a:pt x="296" y="239"/>
                  <a:pt x="298" y="241"/>
                  <a:pt x="302" y="241"/>
                </a:cubicBezTo>
                <a:cubicBezTo>
                  <a:pt x="304" y="241"/>
                  <a:pt x="305" y="241"/>
                  <a:pt x="306" y="241"/>
                </a:cubicBezTo>
                <a:cubicBezTo>
                  <a:pt x="313" y="243"/>
                  <a:pt x="316" y="246"/>
                  <a:pt x="320" y="251"/>
                </a:cubicBezTo>
                <a:cubicBezTo>
                  <a:pt x="321" y="253"/>
                  <a:pt x="323" y="254"/>
                  <a:pt x="323" y="256"/>
                </a:cubicBezTo>
                <a:cubicBezTo>
                  <a:pt x="323" y="258"/>
                  <a:pt x="321" y="259"/>
                  <a:pt x="320" y="261"/>
                </a:cubicBezTo>
                <a:cubicBezTo>
                  <a:pt x="319" y="264"/>
                  <a:pt x="318" y="265"/>
                  <a:pt x="316" y="267"/>
                </a:cubicBezTo>
                <a:cubicBezTo>
                  <a:pt x="313" y="270"/>
                  <a:pt x="312" y="273"/>
                  <a:pt x="308" y="275"/>
                </a:cubicBezTo>
                <a:cubicBezTo>
                  <a:pt x="304" y="269"/>
                  <a:pt x="302" y="264"/>
                  <a:pt x="296" y="261"/>
                </a:cubicBezTo>
                <a:cubicBezTo>
                  <a:pt x="288" y="257"/>
                  <a:pt x="283" y="256"/>
                  <a:pt x="276" y="252"/>
                </a:cubicBezTo>
                <a:cubicBezTo>
                  <a:pt x="273" y="251"/>
                  <a:pt x="271" y="249"/>
                  <a:pt x="268" y="247"/>
                </a:cubicBezTo>
                <a:cubicBezTo>
                  <a:pt x="265" y="245"/>
                  <a:pt x="263" y="244"/>
                  <a:pt x="261" y="241"/>
                </a:cubicBezTo>
                <a:cubicBezTo>
                  <a:pt x="259" y="238"/>
                  <a:pt x="259" y="236"/>
                  <a:pt x="257" y="233"/>
                </a:cubicBezTo>
                <a:cubicBezTo>
                  <a:pt x="256" y="231"/>
                  <a:pt x="254" y="231"/>
                  <a:pt x="252" y="230"/>
                </a:cubicBezTo>
                <a:cubicBezTo>
                  <a:pt x="249" y="228"/>
                  <a:pt x="248" y="227"/>
                  <a:pt x="246" y="227"/>
                </a:cubicBezTo>
                <a:cubicBezTo>
                  <a:pt x="244" y="234"/>
                  <a:pt x="244" y="234"/>
                  <a:pt x="244" y="234"/>
                </a:cubicBezTo>
                <a:cubicBezTo>
                  <a:pt x="244" y="235"/>
                  <a:pt x="242" y="235"/>
                  <a:pt x="242" y="236"/>
                </a:cubicBezTo>
                <a:cubicBezTo>
                  <a:pt x="242" y="239"/>
                  <a:pt x="245" y="239"/>
                  <a:pt x="248" y="240"/>
                </a:cubicBezTo>
                <a:cubicBezTo>
                  <a:pt x="249" y="241"/>
                  <a:pt x="250" y="242"/>
                  <a:pt x="252" y="242"/>
                </a:cubicBezTo>
                <a:cubicBezTo>
                  <a:pt x="253" y="243"/>
                  <a:pt x="254" y="242"/>
                  <a:pt x="255" y="243"/>
                </a:cubicBezTo>
                <a:cubicBezTo>
                  <a:pt x="256" y="244"/>
                  <a:pt x="256" y="246"/>
                  <a:pt x="256" y="247"/>
                </a:cubicBezTo>
                <a:cubicBezTo>
                  <a:pt x="258" y="254"/>
                  <a:pt x="259" y="258"/>
                  <a:pt x="259" y="264"/>
                </a:cubicBezTo>
                <a:cubicBezTo>
                  <a:pt x="259" y="268"/>
                  <a:pt x="255" y="270"/>
                  <a:pt x="252" y="272"/>
                </a:cubicBezTo>
                <a:cubicBezTo>
                  <a:pt x="250" y="273"/>
                  <a:pt x="248" y="274"/>
                  <a:pt x="246" y="275"/>
                </a:cubicBezTo>
                <a:cubicBezTo>
                  <a:pt x="245" y="276"/>
                  <a:pt x="244" y="277"/>
                  <a:pt x="242" y="277"/>
                </a:cubicBezTo>
                <a:cubicBezTo>
                  <a:pt x="238" y="277"/>
                  <a:pt x="237" y="273"/>
                  <a:pt x="233" y="273"/>
                </a:cubicBezTo>
                <a:cubicBezTo>
                  <a:pt x="228" y="273"/>
                  <a:pt x="226" y="272"/>
                  <a:pt x="221" y="272"/>
                </a:cubicBezTo>
                <a:cubicBezTo>
                  <a:pt x="218" y="272"/>
                  <a:pt x="217" y="276"/>
                  <a:pt x="215" y="278"/>
                </a:cubicBezTo>
                <a:cubicBezTo>
                  <a:pt x="214" y="280"/>
                  <a:pt x="212" y="281"/>
                  <a:pt x="210" y="282"/>
                </a:cubicBezTo>
                <a:cubicBezTo>
                  <a:pt x="208" y="283"/>
                  <a:pt x="208" y="284"/>
                  <a:pt x="206" y="284"/>
                </a:cubicBezTo>
                <a:cubicBezTo>
                  <a:pt x="201" y="284"/>
                  <a:pt x="199" y="280"/>
                  <a:pt x="194" y="277"/>
                </a:cubicBezTo>
                <a:cubicBezTo>
                  <a:pt x="191" y="276"/>
                  <a:pt x="188" y="274"/>
                  <a:pt x="185" y="272"/>
                </a:cubicBezTo>
                <a:cubicBezTo>
                  <a:pt x="187" y="259"/>
                  <a:pt x="187" y="259"/>
                  <a:pt x="187" y="259"/>
                </a:cubicBezTo>
                <a:cubicBezTo>
                  <a:pt x="187" y="257"/>
                  <a:pt x="186" y="256"/>
                  <a:pt x="186" y="254"/>
                </a:cubicBezTo>
                <a:cubicBezTo>
                  <a:pt x="185" y="247"/>
                  <a:pt x="187" y="244"/>
                  <a:pt x="186" y="237"/>
                </a:cubicBezTo>
                <a:cubicBezTo>
                  <a:pt x="186" y="233"/>
                  <a:pt x="185" y="230"/>
                  <a:pt x="182" y="227"/>
                </a:cubicBezTo>
                <a:cubicBezTo>
                  <a:pt x="179" y="225"/>
                  <a:pt x="177" y="225"/>
                  <a:pt x="174" y="224"/>
                </a:cubicBezTo>
                <a:cubicBezTo>
                  <a:pt x="171" y="222"/>
                  <a:pt x="170" y="220"/>
                  <a:pt x="167" y="218"/>
                </a:cubicBezTo>
                <a:cubicBezTo>
                  <a:pt x="165" y="218"/>
                  <a:pt x="165" y="218"/>
                  <a:pt x="165" y="218"/>
                </a:cubicBezTo>
                <a:cubicBezTo>
                  <a:pt x="166" y="223"/>
                  <a:pt x="166" y="226"/>
                  <a:pt x="168" y="230"/>
                </a:cubicBezTo>
                <a:cubicBezTo>
                  <a:pt x="171" y="234"/>
                  <a:pt x="175" y="235"/>
                  <a:pt x="177" y="240"/>
                </a:cubicBezTo>
                <a:cubicBezTo>
                  <a:pt x="177" y="241"/>
                  <a:pt x="177" y="242"/>
                  <a:pt x="178" y="244"/>
                </a:cubicBezTo>
                <a:cubicBezTo>
                  <a:pt x="178" y="246"/>
                  <a:pt x="179" y="246"/>
                  <a:pt x="179" y="248"/>
                </a:cubicBezTo>
                <a:cubicBezTo>
                  <a:pt x="179" y="250"/>
                  <a:pt x="179" y="250"/>
                  <a:pt x="178" y="251"/>
                </a:cubicBezTo>
                <a:cubicBezTo>
                  <a:pt x="173" y="250"/>
                  <a:pt x="170" y="248"/>
                  <a:pt x="165" y="245"/>
                </a:cubicBezTo>
                <a:cubicBezTo>
                  <a:pt x="163" y="244"/>
                  <a:pt x="163" y="243"/>
                  <a:pt x="161" y="242"/>
                </a:cubicBezTo>
                <a:cubicBezTo>
                  <a:pt x="160" y="241"/>
                  <a:pt x="160" y="240"/>
                  <a:pt x="159" y="240"/>
                </a:cubicBezTo>
                <a:cubicBezTo>
                  <a:pt x="157" y="240"/>
                  <a:pt x="156" y="241"/>
                  <a:pt x="154" y="241"/>
                </a:cubicBezTo>
                <a:cubicBezTo>
                  <a:pt x="151" y="240"/>
                  <a:pt x="149" y="240"/>
                  <a:pt x="146" y="239"/>
                </a:cubicBezTo>
                <a:cubicBezTo>
                  <a:pt x="145" y="238"/>
                  <a:pt x="144" y="236"/>
                  <a:pt x="142" y="236"/>
                </a:cubicBezTo>
                <a:cubicBezTo>
                  <a:pt x="138" y="236"/>
                  <a:pt x="137" y="241"/>
                  <a:pt x="133" y="244"/>
                </a:cubicBezTo>
                <a:cubicBezTo>
                  <a:pt x="132" y="244"/>
                  <a:pt x="132" y="245"/>
                  <a:pt x="131" y="245"/>
                </a:cubicBezTo>
                <a:cubicBezTo>
                  <a:pt x="130" y="245"/>
                  <a:pt x="128" y="245"/>
                  <a:pt x="127" y="246"/>
                </a:cubicBezTo>
                <a:cubicBezTo>
                  <a:pt x="126" y="247"/>
                  <a:pt x="127" y="249"/>
                  <a:pt x="127" y="251"/>
                </a:cubicBezTo>
                <a:cubicBezTo>
                  <a:pt x="127" y="253"/>
                  <a:pt x="127" y="254"/>
                  <a:pt x="128" y="256"/>
                </a:cubicBezTo>
                <a:cubicBezTo>
                  <a:pt x="115" y="256"/>
                  <a:pt x="107" y="256"/>
                  <a:pt x="94" y="256"/>
                </a:cubicBezTo>
                <a:cubicBezTo>
                  <a:pt x="91" y="256"/>
                  <a:pt x="89" y="254"/>
                  <a:pt x="86" y="254"/>
                </a:cubicBezTo>
                <a:cubicBezTo>
                  <a:pt x="80" y="253"/>
                  <a:pt x="76" y="252"/>
                  <a:pt x="70" y="250"/>
                </a:cubicBezTo>
                <a:cubicBezTo>
                  <a:pt x="68" y="249"/>
                  <a:pt x="66" y="247"/>
                  <a:pt x="63" y="247"/>
                </a:cubicBezTo>
                <a:cubicBezTo>
                  <a:pt x="60" y="247"/>
                  <a:pt x="58" y="249"/>
                  <a:pt x="55" y="249"/>
                </a:cubicBezTo>
                <a:cubicBezTo>
                  <a:pt x="45" y="251"/>
                  <a:pt x="40" y="251"/>
                  <a:pt x="31" y="254"/>
                </a:cubicBezTo>
                <a:cubicBezTo>
                  <a:pt x="30" y="254"/>
                  <a:pt x="29" y="254"/>
                  <a:pt x="28" y="254"/>
                </a:cubicBezTo>
                <a:cubicBezTo>
                  <a:pt x="28" y="254"/>
                  <a:pt x="28" y="254"/>
                  <a:pt x="28" y="254"/>
                </a:cubicBezTo>
                <a:cubicBezTo>
                  <a:pt x="29" y="251"/>
                  <a:pt x="29" y="250"/>
                  <a:pt x="29" y="247"/>
                </a:cubicBezTo>
                <a:cubicBezTo>
                  <a:pt x="29" y="246"/>
                  <a:pt x="29" y="245"/>
                  <a:pt x="29" y="245"/>
                </a:cubicBezTo>
                <a:cubicBezTo>
                  <a:pt x="29" y="231"/>
                  <a:pt x="30" y="223"/>
                  <a:pt x="30" y="210"/>
                </a:cubicBezTo>
                <a:cubicBezTo>
                  <a:pt x="30" y="202"/>
                  <a:pt x="26" y="199"/>
                  <a:pt x="26" y="191"/>
                </a:cubicBezTo>
                <a:cubicBezTo>
                  <a:pt x="26" y="185"/>
                  <a:pt x="30" y="182"/>
                  <a:pt x="32" y="177"/>
                </a:cubicBezTo>
                <a:cubicBezTo>
                  <a:pt x="35" y="171"/>
                  <a:pt x="35" y="167"/>
                  <a:pt x="35" y="160"/>
                </a:cubicBezTo>
                <a:cubicBezTo>
                  <a:pt x="35" y="153"/>
                  <a:pt x="34" y="149"/>
                  <a:pt x="30" y="142"/>
                </a:cubicBezTo>
                <a:cubicBezTo>
                  <a:pt x="29" y="140"/>
                  <a:pt x="27" y="139"/>
                  <a:pt x="26" y="136"/>
                </a:cubicBezTo>
                <a:cubicBezTo>
                  <a:pt x="24" y="133"/>
                  <a:pt x="23" y="131"/>
                  <a:pt x="21" y="129"/>
                </a:cubicBezTo>
                <a:cubicBezTo>
                  <a:pt x="19" y="125"/>
                  <a:pt x="17" y="124"/>
                  <a:pt x="16" y="121"/>
                </a:cubicBezTo>
                <a:cubicBezTo>
                  <a:pt x="10" y="111"/>
                  <a:pt x="8" y="104"/>
                  <a:pt x="3" y="94"/>
                </a:cubicBezTo>
                <a:cubicBezTo>
                  <a:pt x="0" y="17"/>
                  <a:pt x="0" y="17"/>
                  <a:pt x="0" y="1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21"/>
          <p:cNvSpPr>
            <a:spLocks/>
          </p:cNvSpPr>
          <p:nvPr/>
        </p:nvSpPr>
        <p:spPr bwMode="auto">
          <a:xfrm>
            <a:off x="2358715" y="4105563"/>
            <a:ext cx="900232" cy="995124"/>
          </a:xfrm>
          <a:custGeom>
            <a:avLst/>
            <a:gdLst/>
            <a:ahLst/>
            <a:cxnLst>
              <a:cxn ang="0">
                <a:pos x="381" y="64"/>
              </a:cxn>
              <a:cxn ang="0">
                <a:pos x="374" y="388"/>
              </a:cxn>
              <a:cxn ang="0">
                <a:pos x="151" y="374"/>
              </a:cxn>
              <a:cxn ang="0">
                <a:pos x="155" y="382"/>
              </a:cxn>
              <a:cxn ang="0">
                <a:pos x="158" y="385"/>
              </a:cxn>
              <a:cxn ang="0">
                <a:pos x="164" y="394"/>
              </a:cxn>
              <a:cxn ang="0">
                <a:pos x="164" y="394"/>
              </a:cxn>
              <a:cxn ang="0">
                <a:pos x="62" y="386"/>
              </a:cxn>
              <a:cxn ang="0">
                <a:pos x="59" y="420"/>
              </a:cxn>
              <a:cxn ang="0">
                <a:pos x="0" y="413"/>
              </a:cxn>
              <a:cxn ang="0">
                <a:pos x="0" y="413"/>
              </a:cxn>
              <a:cxn ang="0">
                <a:pos x="38" y="0"/>
              </a:cxn>
              <a:cxn ang="0">
                <a:pos x="38" y="0"/>
              </a:cxn>
              <a:cxn ang="0">
                <a:pos x="381" y="27"/>
              </a:cxn>
              <a:cxn ang="0">
                <a:pos x="381" y="27"/>
              </a:cxn>
              <a:cxn ang="0">
                <a:pos x="381" y="64"/>
              </a:cxn>
            </a:cxnLst>
            <a:rect l="0" t="0" r="r" b="b"/>
            <a:pathLst>
              <a:path w="381" h="420">
                <a:moveTo>
                  <a:pt x="381" y="64"/>
                </a:moveTo>
                <a:cubicBezTo>
                  <a:pt x="374" y="388"/>
                  <a:pt x="374" y="388"/>
                  <a:pt x="374" y="388"/>
                </a:cubicBezTo>
                <a:cubicBezTo>
                  <a:pt x="151" y="374"/>
                  <a:pt x="151" y="374"/>
                  <a:pt x="151" y="374"/>
                </a:cubicBezTo>
                <a:cubicBezTo>
                  <a:pt x="152" y="377"/>
                  <a:pt x="152" y="380"/>
                  <a:pt x="155" y="382"/>
                </a:cubicBezTo>
                <a:cubicBezTo>
                  <a:pt x="156" y="383"/>
                  <a:pt x="157" y="383"/>
                  <a:pt x="158" y="385"/>
                </a:cubicBezTo>
                <a:cubicBezTo>
                  <a:pt x="161" y="388"/>
                  <a:pt x="162" y="391"/>
                  <a:pt x="164" y="394"/>
                </a:cubicBezTo>
                <a:cubicBezTo>
                  <a:pt x="164" y="394"/>
                  <a:pt x="164" y="394"/>
                  <a:pt x="164" y="394"/>
                </a:cubicBezTo>
                <a:cubicBezTo>
                  <a:pt x="62" y="386"/>
                  <a:pt x="62" y="386"/>
                  <a:pt x="62" y="386"/>
                </a:cubicBezTo>
                <a:cubicBezTo>
                  <a:pt x="59" y="420"/>
                  <a:pt x="59" y="420"/>
                  <a:pt x="59" y="420"/>
                </a:cubicBezTo>
                <a:cubicBezTo>
                  <a:pt x="0" y="413"/>
                  <a:pt x="0" y="413"/>
                  <a:pt x="0" y="413"/>
                </a:cubicBezTo>
                <a:cubicBezTo>
                  <a:pt x="0" y="413"/>
                  <a:pt x="0" y="413"/>
                  <a:pt x="0" y="413"/>
                </a:cubicBezTo>
                <a:cubicBezTo>
                  <a:pt x="38" y="0"/>
                  <a:pt x="38" y="0"/>
                  <a:pt x="38" y="0"/>
                </a:cubicBezTo>
                <a:cubicBezTo>
                  <a:pt x="38" y="0"/>
                  <a:pt x="38" y="0"/>
                  <a:pt x="38" y="0"/>
                </a:cubicBezTo>
                <a:cubicBezTo>
                  <a:pt x="157" y="13"/>
                  <a:pt x="272" y="22"/>
                  <a:pt x="381" y="27"/>
                </a:cubicBezTo>
                <a:cubicBezTo>
                  <a:pt x="381" y="27"/>
                  <a:pt x="381" y="27"/>
                  <a:pt x="381" y="27"/>
                </a:cubicBezTo>
                <a:cubicBezTo>
                  <a:pt x="381" y="64"/>
                  <a:pt x="381" y="64"/>
                  <a:pt x="381" y="6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22"/>
          <p:cNvSpPr>
            <a:spLocks/>
          </p:cNvSpPr>
          <p:nvPr/>
        </p:nvSpPr>
        <p:spPr bwMode="auto">
          <a:xfrm>
            <a:off x="3258947" y="4149357"/>
            <a:ext cx="1204366" cy="576638"/>
          </a:xfrm>
          <a:custGeom>
            <a:avLst/>
            <a:gdLst/>
            <a:ahLst/>
            <a:cxnLst>
              <a:cxn ang="0">
                <a:pos x="0" y="9"/>
              </a:cxn>
              <a:cxn ang="0">
                <a:pos x="0" y="46"/>
              </a:cxn>
              <a:cxn ang="0">
                <a:pos x="0" y="46"/>
              </a:cxn>
              <a:cxn ang="0">
                <a:pos x="174" y="50"/>
              </a:cxn>
              <a:cxn ang="0">
                <a:pos x="174" y="188"/>
              </a:cxn>
              <a:cxn ang="0">
                <a:pos x="193" y="191"/>
              </a:cxn>
              <a:cxn ang="0">
                <a:pos x="201" y="194"/>
              </a:cxn>
              <a:cxn ang="0">
                <a:pos x="209" y="202"/>
              </a:cxn>
              <a:cxn ang="0">
                <a:pos x="211" y="200"/>
              </a:cxn>
              <a:cxn ang="0">
                <a:pos x="222" y="196"/>
              </a:cxn>
              <a:cxn ang="0">
                <a:pos x="223" y="198"/>
              </a:cxn>
              <a:cxn ang="0">
                <a:pos x="228" y="204"/>
              </a:cxn>
              <a:cxn ang="0">
                <a:pos x="235" y="209"/>
              </a:cxn>
              <a:cxn ang="0">
                <a:pos x="251" y="215"/>
              </a:cxn>
              <a:cxn ang="0">
                <a:pos x="280" y="213"/>
              </a:cxn>
              <a:cxn ang="0">
                <a:pos x="284" y="213"/>
              </a:cxn>
              <a:cxn ang="0">
                <a:pos x="288" y="217"/>
              </a:cxn>
              <a:cxn ang="0">
                <a:pos x="297" y="222"/>
              </a:cxn>
              <a:cxn ang="0">
                <a:pos x="301" y="228"/>
              </a:cxn>
              <a:cxn ang="0">
                <a:pos x="309" y="235"/>
              </a:cxn>
              <a:cxn ang="0">
                <a:pos x="314" y="232"/>
              </a:cxn>
              <a:cxn ang="0">
                <a:pos x="322" y="228"/>
              </a:cxn>
              <a:cxn ang="0">
                <a:pos x="327" y="230"/>
              </a:cxn>
              <a:cxn ang="0">
                <a:pos x="328" y="232"/>
              </a:cxn>
              <a:cxn ang="0">
                <a:pos x="338" y="235"/>
              </a:cxn>
              <a:cxn ang="0">
                <a:pos x="346" y="235"/>
              </a:cxn>
              <a:cxn ang="0">
                <a:pos x="352" y="238"/>
              </a:cxn>
              <a:cxn ang="0">
                <a:pos x="356" y="234"/>
              </a:cxn>
              <a:cxn ang="0">
                <a:pos x="362" y="236"/>
              </a:cxn>
              <a:cxn ang="0">
                <a:pos x="387" y="241"/>
              </a:cxn>
              <a:cxn ang="0">
                <a:pos x="396" y="244"/>
              </a:cxn>
              <a:cxn ang="0">
                <a:pos x="403" y="243"/>
              </a:cxn>
              <a:cxn ang="0">
                <a:pos x="412" y="238"/>
              </a:cxn>
              <a:cxn ang="0">
                <a:pos x="416" y="235"/>
              </a:cxn>
              <a:cxn ang="0">
                <a:pos x="429" y="231"/>
              </a:cxn>
              <a:cxn ang="0">
                <a:pos x="435" y="227"/>
              </a:cxn>
              <a:cxn ang="0">
                <a:pos x="443" y="226"/>
              </a:cxn>
              <a:cxn ang="0">
                <a:pos x="451" y="229"/>
              </a:cxn>
              <a:cxn ang="0">
                <a:pos x="464" y="229"/>
              </a:cxn>
              <a:cxn ang="0">
                <a:pos x="476" y="233"/>
              </a:cxn>
              <a:cxn ang="0">
                <a:pos x="489" y="239"/>
              </a:cxn>
              <a:cxn ang="0">
                <a:pos x="509" y="242"/>
              </a:cxn>
              <a:cxn ang="0">
                <a:pos x="509" y="242"/>
              </a:cxn>
              <a:cxn ang="0">
                <a:pos x="503" y="105"/>
              </a:cxn>
              <a:cxn ang="0">
                <a:pos x="492" y="38"/>
              </a:cxn>
              <a:cxn ang="0">
                <a:pos x="492" y="38"/>
              </a:cxn>
              <a:cxn ang="0">
                <a:pos x="489" y="0"/>
              </a:cxn>
              <a:cxn ang="0">
                <a:pos x="489" y="0"/>
              </a:cxn>
              <a:cxn ang="0">
                <a:pos x="59" y="12"/>
              </a:cxn>
              <a:cxn ang="0">
                <a:pos x="59" y="12"/>
              </a:cxn>
              <a:cxn ang="0">
                <a:pos x="0" y="9"/>
              </a:cxn>
            </a:cxnLst>
            <a:rect l="0" t="0" r="r" b="b"/>
            <a:pathLst>
              <a:path w="509" h="244">
                <a:moveTo>
                  <a:pt x="0" y="9"/>
                </a:moveTo>
                <a:cubicBezTo>
                  <a:pt x="0" y="46"/>
                  <a:pt x="0" y="46"/>
                  <a:pt x="0" y="46"/>
                </a:cubicBezTo>
                <a:cubicBezTo>
                  <a:pt x="0" y="46"/>
                  <a:pt x="0" y="46"/>
                  <a:pt x="0" y="46"/>
                </a:cubicBezTo>
                <a:cubicBezTo>
                  <a:pt x="174" y="50"/>
                  <a:pt x="174" y="50"/>
                  <a:pt x="174" y="50"/>
                </a:cubicBezTo>
                <a:cubicBezTo>
                  <a:pt x="174" y="188"/>
                  <a:pt x="174" y="188"/>
                  <a:pt x="174" y="188"/>
                </a:cubicBezTo>
                <a:cubicBezTo>
                  <a:pt x="181" y="189"/>
                  <a:pt x="185" y="189"/>
                  <a:pt x="193" y="191"/>
                </a:cubicBezTo>
                <a:cubicBezTo>
                  <a:pt x="196" y="192"/>
                  <a:pt x="198" y="193"/>
                  <a:pt x="201" y="194"/>
                </a:cubicBezTo>
                <a:cubicBezTo>
                  <a:pt x="204" y="197"/>
                  <a:pt x="205" y="202"/>
                  <a:pt x="209" y="202"/>
                </a:cubicBezTo>
                <a:cubicBezTo>
                  <a:pt x="210" y="202"/>
                  <a:pt x="210" y="200"/>
                  <a:pt x="211" y="200"/>
                </a:cubicBezTo>
                <a:cubicBezTo>
                  <a:pt x="215" y="199"/>
                  <a:pt x="218" y="196"/>
                  <a:pt x="222" y="196"/>
                </a:cubicBezTo>
                <a:cubicBezTo>
                  <a:pt x="223" y="196"/>
                  <a:pt x="223" y="198"/>
                  <a:pt x="223" y="198"/>
                </a:cubicBezTo>
                <a:cubicBezTo>
                  <a:pt x="225" y="200"/>
                  <a:pt x="226" y="202"/>
                  <a:pt x="228" y="204"/>
                </a:cubicBezTo>
                <a:cubicBezTo>
                  <a:pt x="230" y="206"/>
                  <a:pt x="233" y="207"/>
                  <a:pt x="235" y="209"/>
                </a:cubicBezTo>
                <a:cubicBezTo>
                  <a:pt x="241" y="213"/>
                  <a:pt x="244" y="215"/>
                  <a:pt x="251" y="215"/>
                </a:cubicBezTo>
                <a:cubicBezTo>
                  <a:pt x="262" y="215"/>
                  <a:pt x="269" y="213"/>
                  <a:pt x="280" y="213"/>
                </a:cubicBezTo>
                <a:cubicBezTo>
                  <a:pt x="281" y="213"/>
                  <a:pt x="282" y="213"/>
                  <a:pt x="284" y="213"/>
                </a:cubicBezTo>
                <a:cubicBezTo>
                  <a:pt x="286" y="214"/>
                  <a:pt x="286" y="216"/>
                  <a:pt x="288" y="217"/>
                </a:cubicBezTo>
                <a:cubicBezTo>
                  <a:pt x="291" y="219"/>
                  <a:pt x="294" y="219"/>
                  <a:pt x="297" y="222"/>
                </a:cubicBezTo>
                <a:cubicBezTo>
                  <a:pt x="299" y="223"/>
                  <a:pt x="300" y="226"/>
                  <a:pt x="301" y="228"/>
                </a:cubicBezTo>
                <a:cubicBezTo>
                  <a:pt x="303" y="232"/>
                  <a:pt x="305" y="235"/>
                  <a:pt x="309" y="235"/>
                </a:cubicBezTo>
                <a:cubicBezTo>
                  <a:pt x="311" y="235"/>
                  <a:pt x="312" y="234"/>
                  <a:pt x="314" y="232"/>
                </a:cubicBezTo>
                <a:cubicBezTo>
                  <a:pt x="316" y="230"/>
                  <a:pt x="319" y="228"/>
                  <a:pt x="322" y="228"/>
                </a:cubicBezTo>
                <a:cubicBezTo>
                  <a:pt x="325" y="228"/>
                  <a:pt x="326" y="229"/>
                  <a:pt x="327" y="230"/>
                </a:cubicBezTo>
                <a:cubicBezTo>
                  <a:pt x="328" y="231"/>
                  <a:pt x="328" y="232"/>
                  <a:pt x="328" y="232"/>
                </a:cubicBezTo>
                <a:cubicBezTo>
                  <a:pt x="331" y="235"/>
                  <a:pt x="334" y="235"/>
                  <a:pt x="338" y="235"/>
                </a:cubicBezTo>
                <a:cubicBezTo>
                  <a:pt x="341" y="234"/>
                  <a:pt x="343" y="234"/>
                  <a:pt x="346" y="235"/>
                </a:cubicBezTo>
                <a:cubicBezTo>
                  <a:pt x="348" y="236"/>
                  <a:pt x="350" y="238"/>
                  <a:pt x="352" y="238"/>
                </a:cubicBezTo>
                <a:cubicBezTo>
                  <a:pt x="355" y="238"/>
                  <a:pt x="354" y="234"/>
                  <a:pt x="356" y="234"/>
                </a:cubicBezTo>
                <a:cubicBezTo>
                  <a:pt x="359" y="234"/>
                  <a:pt x="360" y="235"/>
                  <a:pt x="362" y="236"/>
                </a:cubicBezTo>
                <a:cubicBezTo>
                  <a:pt x="372" y="237"/>
                  <a:pt x="377" y="239"/>
                  <a:pt x="387" y="241"/>
                </a:cubicBezTo>
                <a:cubicBezTo>
                  <a:pt x="391" y="242"/>
                  <a:pt x="392" y="244"/>
                  <a:pt x="396" y="244"/>
                </a:cubicBezTo>
                <a:cubicBezTo>
                  <a:pt x="399" y="244"/>
                  <a:pt x="400" y="244"/>
                  <a:pt x="403" y="243"/>
                </a:cubicBezTo>
                <a:cubicBezTo>
                  <a:pt x="407" y="242"/>
                  <a:pt x="409" y="241"/>
                  <a:pt x="412" y="238"/>
                </a:cubicBezTo>
                <a:cubicBezTo>
                  <a:pt x="414" y="237"/>
                  <a:pt x="414" y="236"/>
                  <a:pt x="416" y="235"/>
                </a:cubicBezTo>
                <a:cubicBezTo>
                  <a:pt x="420" y="232"/>
                  <a:pt x="424" y="233"/>
                  <a:pt x="429" y="231"/>
                </a:cubicBezTo>
                <a:cubicBezTo>
                  <a:pt x="432" y="230"/>
                  <a:pt x="433" y="228"/>
                  <a:pt x="435" y="227"/>
                </a:cubicBezTo>
                <a:cubicBezTo>
                  <a:pt x="438" y="226"/>
                  <a:pt x="440" y="226"/>
                  <a:pt x="443" y="226"/>
                </a:cubicBezTo>
                <a:cubicBezTo>
                  <a:pt x="446" y="227"/>
                  <a:pt x="447" y="229"/>
                  <a:pt x="451" y="229"/>
                </a:cubicBezTo>
                <a:cubicBezTo>
                  <a:pt x="464" y="229"/>
                  <a:pt x="464" y="229"/>
                  <a:pt x="464" y="229"/>
                </a:cubicBezTo>
                <a:cubicBezTo>
                  <a:pt x="469" y="229"/>
                  <a:pt x="471" y="231"/>
                  <a:pt x="476" y="233"/>
                </a:cubicBezTo>
                <a:cubicBezTo>
                  <a:pt x="481" y="235"/>
                  <a:pt x="484" y="237"/>
                  <a:pt x="489" y="239"/>
                </a:cubicBezTo>
                <a:cubicBezTo>
                  <a:pt x="496" y="243"/>
                  <a:pt x="501" y="242"/>
                  <a:pt x="509" y="242"/>
                </a:cubicBezTo>
                <a:cubicBezTo>
                  <a:pt x="509" y="242"/>
                  <a:pt x="509" y="242"/>
                  <a:pt x="509" y="242"/>
                </a:cubicBezTo>
                <a:cubicBezTo>
                  <a:pt x="503" y="105"/>
                  <a:pt x="503" y="105"/>
                  <a:pt x="503" y="105"/>
                </a:cubicBezTo>
                <a:cubicBezTo>
                  <a:pt x="492" y="38"/>
                  <a:pt x="492" y="38"/>
                  <a:pt x="492" y="38"/>
                </a:cubicBezTo>
                <a:cubicBezTo>
                  <a:pt x="492" y="38"/>
                  <a:pt x="492" y="38"/>
                  <a:pt x="492" y="38"/>
                </a:cubicBezTo>
                <a:cubicBezTo>
                  <a:pt x="489" y="0"/>
                  <a:pt x="489" y="0"/>
                  <a:pt x="489" y="0"/>
                </a:cubicBezTo>
                <a:cubicBezTo>
                  <a:pt x="489" y="0"/>
                  <a:pt x="489" y="0"/>
                  <a:pt x="489" y="0"/>
                </a:cubicBezTo>
                <a:cubicBezTo>
                  <a:pt x="489" y="0"/>
                  <a:pt x="280" y="16"/>
                  <a:pt x="59" y="12"/>
                </a:cubicBezTo>
                <a:cubicBezTo>
                  <a:pt x="59" y="12"/>
                  <a:pt x="59" y="12"/>
                  <a:pt x="59" y="12"/>
                </a:cubicBezTo>
                <a:cubicBezTo>
                  <a:pt x="0" y="9"/>
                  <a:pt x="0" y="9"/>
                  <a:pt x="0" y="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23"/>
          <p:cNvSpPr>
            <a:spLocks/>
          </p:cNvSpPr>
          <p:nvPr/>
        </p:nvSpPr>
        <p:spPr bwMode="auto">
          <a:xfrm>
            <a:off x="1774779" y="3154234"/>
            <a:ext cx="742084" cy="951330"/>
          </a:xfrm>
          <a:custGeom>
            <a:avLst/>
            <a:gdLst/>
            <a:ahLst/>
            <a:cxnLst>
              <a:cxn ang="0">
                <a:pos x="314" y="113"/>
              </a:cxn>
              <a:cxn ang="0">
                <a:pos x="285" y="402"/>
              </a:cxn>
              <a:cxn ang="0">
                <a:pos x="285" y="402"/>
              </a:cxn>
              <a:cxn ang="0">
                <a:pos x="0" y="358"/>
              </a:cxn>
              <a:cxn ang="0">
                <a:pos x="0" y="358"/>
              </a:cxn>
              <a:cxn ang="0">
                <a:pos x="55" y="0"/>
              </a:cxn>
              <a:cxn ang="0">
                <a:pos x="55" y="0"/>
              </a:cxn>
              <a:cxn ang="0">
                <a:pos x="213" y="27"/>
              </a:cxn>
              <a:cxn ang="0">
                <a:pos x="213" y="27"/>
              </a:cxn>
              <a:cxn ang="0">
                <a:pos x="203" y="99"/>
              </a:cxn>
              <a:cxn ang="0">
                <a:pos x="314" y="113"/>
              </a:cxn>
            </a:cxnLst>
            <a:rect l="0" t="0" r="r" b="b"/>
            <a:pathLst>
              <a:path w="314" h="402">
                <a:moveTo>
                  <a:pt x="314" y="113"/>
                </a:moveTo>
                <a:cubicBezTo>
                  <a:pt x="285" y="402"/>
                  <a:pt x="285" y="402"/>
                  <a:pt x="285" y="402"/>
                </a:cubicBezTo>
                <a:cubicBezTo>
                  <a:pt x="285" y="402"/>
                  <a:pt x="285" y="402"/>
                  <a:pt x="285" y="402"/>
                </a:cubicBezTo>
                <a:cubicBezTo>
                  <a:pt x="193" y="390"/>
                  <a:pt x="99" y="375"/>
                  <a:pt x="0" y="358"/>
                </a:cubicBezTo>
                <a:cubicBezTo>
                  <a:pt x="0" y="358"/>
                  <a:pt x="0" y="358"/>
                  <a:pt x="0" y="358"/>
                </a:cubicBezTo>
                <a:cubicBezTo>
                  <a:pt x="55" y="0"/>
                  <a:pt x="55" y="0"/>
                  <a:pt x="55" y="0"/>
                </a:cubicBezTo>
                <a:cubicBezTo>
                  <a:pt x="55" y="0"/>
                  <a:pt x="55" y="0"/>
                  <a:pt x="55" y="0"/>
                </a:cubicBezTo>
                <a:cubicBezTo>
                  <a:pt x="213" y="27"/>
                  <a:pt x="213" y="27"/>
                  <a:pt x="213" y="27"/>
                </a:cubicBezTo>
                <a:cubicBezTo>
                  <a:pt x="213" y="27"/>
                  <a:pt x="213" y="27"/>
                  <a:pt x="213" y="27"/>
                </a:cubicBezTo>
                <a:cubicBezTo>
                  <a:pt x="203" y="99"/>
                  <a:pt x="203" y="99"/>
                  <a:pt x="203" y="99"/>
                </a:cubicBezTo>
                <a:cubicBezTo>
                  <a:pt x="314" y="113"/>
                  <a:pt x="314" y="113"/>
                  <a:pt x="314" y="11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24"/>
          <p:cNvSpPr>
            <a:spLocks/>
          </p:cNvSpPr>
          <p:nvPr/>
        </p:nvSpPr>
        <p:spPr bwMode="auto">
          <a:xfrm>
            <a:off x="2448736" y="3421870"/>
            <a:ext cx="963493" cy="754251"/>
          </a:xfrm>
          <a:custGeom>
            <a:avLst/>
            <a:gdLst/>
            <a:ahLst/>
            <a:cxnLst>
              <a:cxn ang="0">
                <a:pos x="29" y="0"/>
              </a:cxn>
              <a:cxn ang="0">
                <a:pos x="300" y="24"/>
              </a:cxn>
              <a:cxn ang="0">
                <a:pos x="300" y="24"/>
              </a:cxn>
              <a:cxn ang="0">
                <a:pos x="407" y="29"/>
              </a:cxn>
              <a:cxn ang="0">
                <a:pos x="406" y="95"/>
              </a:cxn>
              <a:cxn ang="0">
                <a:pos x="406" y="95"/>
              </a:cxn>
              <a:cxn ang="0">
                <a:pos x="402" y="319"/>
              </a:cxn>
              <a:cxn ang="0">
                <a:pos x="402" y="319"/>
              </a:cxn>
              <a:cxn ang="0">
                <a:pos x="343" y="316"/>
              </a:cxn>
              <a:cxn ang="0">
                <a:pos x="343" y="316"/>
              </a:cxn>
              <a:cxn ang="0">
                <a:pos x="0" y="289"/>
              </a:cxn>
              <a:cxn ang="0">
                <a:pos x="0" y="289"/>
              </a:cxn>
              <a:cxn ang="0">
                <a:pos x="29" y="0"/>
              </a:cxn>
            </a:cxnLst>
            <a:rect l="0" t="0" r="r" b="b"/>
            <a:pathLst>
              <a:path w="407" h="319">
                <a:moveTo>
                  <a:pt x="29" y="0"/>
                </a:moveTo>
                <a:cubicBezTo>
                  <a:pt x="126" y="11"/>
                  <a:pt x="217" y="19"/>
                  <a:pt x="300" y="24"/>
                </a:cubicBezTo>
                <a:cubicBezTo>
                  <a:pt x="300" y="24"/>
                  <a:pt x="300" y="24"/>
                  <a:pt x="300" y="24"/>
                </a:cubicBezTo>
                <a:cubicBezTo>
                  <a:pt x="407" y="29"/>
                  <a:pt x="407" y="29"/>
                  <a:pt x="407" y="29"/>
                </a:cubicBezTo>
                <a:cubicBezTo>
                  <a:pt x="406" y="95"/>
                  <a:pt x="406" y="95"/>
                  <a:pt x="406" y="95"/>
                </a:cubicBezTo>
                <a:cubicBezTo>
                  <a:pt x="406" y="95"/>
                  <a:pt x="406" y="95"/>
                  <a:pt x="406" y="95"/>
                </a:cubicBezTo>
                <a:cubicBezTo>
                  <a:pt x="402" y="319"/>
                  <a:pt x="402" y="319"/>
                  <a:pt x="402" y="319"/>
                </a:cubicBezTo>
                <a:cubicBezTo>
                  <a:pt x="402" y="319"/>
                  <a:pt x="402" y="319"/>
                  <a:pt x="402" y="319"/>
                </a:cubicBezTo>
                <a:cubicBezTo>
                  <a:pt x="343" y="316"/>
                  <a:pt x="343" y="316"/>
                  <a:pt x="343" y="316"/>
                </a:cubicBezTo>
                <a:cubicBezTo>
                  <a:pt x="343" y="316"/>
                  <a:pt x="343" y="316"/>
                  <a:pt x="343" y="316"/>
                </a:cubicBezTo>
                <a:cubicBezTo>
                  <a:pt x="234" y="311"/>
                  <a:pt x="119" y="302"/>
                  <a:pt x="0" y="289"/>
                </a:cubicBezTo>
                <a:cubicBezTo>
                  <a:pt x="0" y="289"/>
                  <a:pt x="0" y="289"/>
                  <a:pt x="0" y="289"/>
                </a:cubicBezTo>
                <a:cubicBezTo>
                  <a:pt x="29" y="0"/>
                  <a:pt x="29" y="0"/>
                  <a:pt x="29"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25"/>
          <p:cNvSpPr>
            <a:spLocks/>
          </p:cNvSpPr>
          <p:nvPr/>
        </p:nvSpPr>
        <p:spPr bwMode="auto">
          <a:xfrm>
            <a:off x="5589818" y="2976622"/>
            <a:ext cx="562037" cy="659361"/>
          </a:xfrm>
          <a:custGeom>
            <a:avLst/>
            <a:gdLst/>
            <a:ahLst/>
            <a:cxnLst>
              <a:cxn ang="0">
                <a:pos x="67" y="58"/>
              </a:cxn>
              <a:cxn ang="0">
                <a:pos x="75" y="64"/>
              </a:cxn>
              <a:cxn ang="0">
                <a:pos x="100" y="66"/>
              </a:cxn>
              <a:cxn ang="0">
                <a:pos x="107" y="75"/>
              </a:cxn>
              <a:cxn ang="0">
                <a:pos x="117" y="71"/>
              </a:cxn>
              <a:cxn ang="0">
                <a:pos x="157" y="51"/>
              </a:cxn>
              <a:cxn ang="0">
                <a:pos x="180" y="30"/>
              </a:cxn>
              <a:cxn ang="0">
                <a:pos x="200" y="12"/>
              </a:cxn>
              <a:cxn ang="0">
                <a:pos x="216" y="1"/>
              </a:cxn>
              <a:cxn ang="0">
                <a:pos x="218" y="0"/>
              </a:cxn>
              <a:cxn ang="0">
                <a:pos x="237" y="88"/>
              </a:cxn>
              <a:cxn ang="0">
                <a:pos x="234" y="94"/>
              </a:cxn>
              <a:cxn ang="0">
                <a:pos x="235" y="130"/>
              </a:cxn>
              <a:cxn ang="0">
                <a:pos x="233" y="161"/>
              </a:cxn>
              <a:cxn ang="0">
                <a:pos x="205" y="192"/>
              </a:cxn>
              <a:cxn ang="0">
                <a:pos x="200" y="212"/>
              </a:cxn>
              <a:cxn ang="0">
                <a:pos x="200" y="224"/>
              </a:cxn>
              <a:cxn ang="0">
                <a:pos x="193" y="237"/>
              </a:cxn>
              <a:cxn ang="0">
                <a:pos x="187" y="227"/>
              </a:cxn>
              <a:cxn ang="0">
                <a:pos x="182" y="246"/>
              </a:cxn>
              <a:cxn ang="0">
                <a:pos x="172" y="271"/>
              </a:cxn>
              <a:cxn ang="0">
                <a:pos x="163" y="278"/>
              </a:cxn>
              <a:cxn ang="0">
                <a:pos x="152" y="270"/>
              </a:cxn>
              <a:cxn ang="0">
                <a:pos x="138" y="263"/>
              </a:cxn>
              <a:cxn ang="0">
                <a:pos x="123" y="265"/>
              </a:cxn>
              <a:cxn ang="0">
                <a:pos x="105" y="269"/>
              </a:cxn>
              <a:cxn ang="0">
                <a:pos x="93" y="272"/>
              </a:cxn>
              <a:cxn ang="0">
                <a:pos x="79" y="268"/>
              </a:cxn>
              <a:cxn ang="0">
                <a:pos x="62" y="269"/>
              </a:cxn>
              <a:cxn ang="0">
                <a:pos x="48" y="262"/>
              </a:cxn>
              <a:cxn ang="0">
                <a:pos x="34" y="262"/>
              </a:cxn>
              <a:cxn ang="0">
                <a:pos x="0" y="75"/>
              </a:cxn>
            </a:cxnLst>
            <a:rect l="0" t="0" r="r" b="b"/>
            <a:pathLst>
              <a:path w="237" h="278">
                <a:moveTo>
                  <a:pt x="0" y="75"/>
                </a:moveTo>
                <a:cubicBezTo>
                  <a:pt x="67" y="58"/>
                  <a:pt x="67" y="58"/>
                  <a:pt x="67" y="58"/>
                </a:cubicBezTo>
                <a:cubicBezTo>
                  <a:pt x="67" y="58"/>
                  <a:pt x="67" y="58"/>
                  <a:pt x="67" y="58"/>
                </a:cubicBezTo>
                <a:cubicBezTo>
                  <a:pt x="67" y="62"/>
                  <a:pt x="72" y="63"/>
                  <a:pt x="75" y="64"/>
                </a:cubicBezTo>
                <a:cubicBezTo>
                  <a:pt x="79" y="65"/>
                  <a:pt x="81" y="66"/>
                  <a:pt x="85" y="66"/>
                </a:cubicBezTo>
                <a:cubicBezTo>
                  <a:pt x="100" y="66"/>
                  <a:pt x="100" y="66"/>
                  <a:pt x="100" y="66"/>
                </a:cubicBezTo>
                <a:cubicBezTo>
                  <a:pt x="103" y="66"/>
                  <a:pt x="103" y="70"/>
                  <a:pt x="104" y="72"/>
                </a:cubicBezTo>
                <a:cubicBezTo>
                  <a:pt x="105" y="74"/>
                  <a:pt x="106" y="74"/>
                  <a:pt x="107" y="75"/>
                </a:cubicBezTo>
                <a:cubicBezTo>
                  <a:pt x="110" y="73"/>
                  <a:pt x="112" y="74"/>
                  <a:pt x="115" y="72"/>
                </a:cubicBezTo>
                <a:cubicBezTo>
                  <a:pt x="116" y="72"/>
                  <a:pt x="116" y="71"/>
                  <a:pt x="117" y="71"/>
                </a:cubicBezTo>
                <a:cubicBezTo>
                  <a:pt x="123" y="69"/>
                  <a:pt x="127" y="67"/>
                  <a:pt x="132" y="64"/>
                </a:cubicBezTo>
                <a:cubicBezTo>
                  <a:pt x="142" y="59"/>
                  <a:pt x="146" y="54"/>
                  <a:pt x="157" y="51"/>
                </a:cubicBezTo>
                <a:cubicBezTo>
                  <a:pt x="165" y="49"/>
                  <a:pt x="167" y="43"/>
                  <a:pt x="173" y="37"/>
                </a:cubicBezTo>
                <a:cubicBezTo>
                  <a:pt x="175" y="34"/>
                  <a:pt x="178" y="33"/>
                  <a:pt x="180" y="30"/>
                </a:cubicBezTo>
                <a:cubicBezTo>
                  <a:pt x="184" y="25"/>
                  <a:pt x="187" y="23"/>
                  <a:pt x="192" y="19"/>
                </a:cubicBezTo>
                <a:cubicBezTo>
                  <a:pt x="196" y="17"/>
                  <a:pt x="197" y="14"/>
                  <a:pt x="200" y="12"/>
                </a:cubicBezTo>
                <a:cubicBezTo>
                  <a:pt x="202" y="11"/>
                  <a:pt x="203" y="11"/>
                  <a:pt x="205" y="10"/>
                </a:cubicBezTo>
                <a:cubicBezTo>
                  <a:pt x="210" y="7"/>
                  <a:pt x="211" y="4"/>
                  <a:pt x="216" y="1"/>
                </a:cubicBezTo>
                <a:cubicBezTo>
                  <a:pt x="217" y="1"/>
                  <a:pt x="217" y="0"/>
                  <a:pt x="218" y="0"/>
                </a:cubicBezTo>
                <a:cubicBezTo>
                  <a:pt x="218" y="0"/>
                  <a:pt x="218" y="0"/>
                  <a:pt x="218" y="0"/>
                </a:cubicBezTo>
                <a:cubicBezTo>
                  <a:pt x="237" y="88"/>
                  <a:pt x="237" y="88"/>
                  <a:pt x="237" y="88"/>
                </a:cubicBezTo>
                <a:cubicBezTo>
                  <a:pt x="237" y="88"/>
                  <a:pt x="237" y="88"/>
                  <a:pt x="237" y="88"/>
                </a:cubicBezTo>
                <a:cubicBezTo>
                  <a:pt x="236" y="88"/>
                  <a:pt x="235" y="89"/>
                  <a:pt x="234" y="90"/>
                </a:cubicBezTo>
                <a:cubicBezTo>
                  <a:pt x="233" y="92"/>
                  <a:pt x="234" y="93"/>
                  <a:pt x="234" y="94"/>
                </a:cubicBezTo>
                <a:cubicBezTo>
                  <a:pt x="234" y="98"/>
                  <a:pt x="234" y="101"/>
                  <a:pt x="234" y="104"/>
                </a:cubicBezTo>
                <a:cubicBezTo>
                  <a:pt x="234" y="115"/>
                  <a:pt x="234" y="120"/>
                  <a:pt x="235" y="130"/>
                </a:cubicBezTo>
                <a:cubicBezTo>
                  <a:pt x="235" y="134"/>
                  <a:pt x="236" y="137"/>
                  <a:pt x="236" y="141"/>
                </a:cubicBezTo>
                <a:cubicBezTo>
                  <a:pt x="236" y="149"/>
                  <a:pt x="235" y="153"/>
                  <a:pt x="233" y="161"/>
                </a:cubicBezTo>
                <a:cubicBezTo>
                  <a:pt x="230" y="173"/>
                  <a:pt x="229" y="183"/>
                  <a:pt x="219" y="189"/>
                </a:cubicBezTo>
                <a:cubicBezTo>
                  <a:pt x="215" y="192"/>
                  <a:pt x="209" y="188"/>
                  <a:pt x="205" y="192"/>
                </a:cubicBezTo>
                <a:cubicBezTo>
                  <a:pt x="202" y="197"/>
                  <a:pt x="205" y="203"/>
                  <a:pt x="202" y="208"/>
                </a:cubicBezTo>
                <a:cubicBezTo>
                  <a:pt x="201" y="210"/>
                  <a:pt x="200" y="210"/>
                  <a:pt x="200" y="212"/>
                </a:cubicBezTo>
                <a:cubicBezTo>
                  <a:pt x="200" y="215"/>
                  <a:pt x="202" y="216"/>
                  <a:pt x="202" y="218"/>
                </a:cubicBezTo>
                <a:cubicBezTo>
                  <a:pt x="202" y="220"/>
                  <a:pt x="201" y="222"/>
                  <a:pt x="200" y="224"/>
                </a:cubicBezTo>
                <a:cubicBezTo>
                  <a:pt x="198" y="227"/>
                  <a:pt x="198" y="229"/>
                  <a:pt x="197" y="232"/>
                </a:cubicBezTo>
                <a:cubicBezTo>
                  <a:pt x="197" y="235"/>
                  <a:pt x="196" y="237"/>
                  <a:pt x="193" y="237"/>
                </a:cubicBezTo>
                <a:cubicBezTo>
                  <a:pt x="191" y="237"/>
                  <a:pt x="190" y="235"/>
                  <a:pt x="190" y="233"/>
                </a:cubicBezTo>
                <a:cubicBezTo>
                  <a:pt x="188" y="231"/>
                  <a:pt x="189" y="228"/>
                  <a:pt x="187" y="227"/>
                </a:cubicBezTo>
                <a:cubicBezTo>
                  <a:pt x="184" y="226"/>
                  <a:pt x="182" y="230"/>
                  <a:pt x="182" y="234"/>
                </a:cubicBezTo>
                <a:cubicBezTo>
                  <a:pt x="182" y="238"/>
                  <a:pt x="182" y="242"/>
                  <a:pt x="182" y="246"/>
                </a:cubicBezTo>
                <a:cubicBezTo>
                  <a:pt x="182" y="253"/>
                  <a:pt x="181" y="258"/>
                  <a:pt x="178" y="264"/>
                </a:cubicBezTo>
                <a:cubicBezTo>
                  <a:pt x="176" y="267"/>
                  <a:pt x="174" y="269"/>
                  <a:pt x="172" y="271"/>
                </a:cubicBezTo>
                <a:cubicBezTo>
                  <a:pt x="169" y="274"/>
                  <a:pt x="168" y="278"/>
                  <a:pt x="163" y="278"/>
                </a:cubicBezTo>
                <a:cubicBezTo>
                  <a:pt x="163" y="278"/>
                  <a:pt x="163" y="278"/>
                  <a:pt x="163" y="278"/>
                </a:cubicBezTo>
                <a:cubicBezTo>
                  <a:pt x="159" y="278"/>
                  <a:pt x="157" y="276"/>
                  <a:pt x="154" y="274"/>
                </a:cubicBezTo>
                <a:cubicBezTo>
                  <a:pt x="153" y="273"/>
                  <a:pt x="153" y="271"/>
                  <a:pt x="152" y="270"/>
                </a:cubicBezTo>
                <a:cubicBezTo>
                  <a:pt x="151" y="269"/>
                  <a:pt x="149" y="268"/>
                  <a:pt x="148" y="267"/>
                </a:cubicBezTo>
                <a:cubicBezTo>
                  <a:pt x="144" y="266"/>
                  <a:pt x="142" y="265"/>
                  <a:pt x="138" y="263"/>
                </a:cubicBezTo>
                <a:cubicBezTo>
                  <a:pt x="135" y="261"/>
                  <a:pt x="134" y="258"/>
                  <a:pt x="131" y="258"/>
                </a:cubicBezTo>
                <a:cubicBezTo>
                  <a:pt x="126" y="258"/>
                  <a:pt x="126" y="263"/>
                  <a:pt x="123" y="265"/>
                </a:cubicBezTo>
                <a:cubicBezTo>
                  <a:pt x="119" y="268"/>
                  <a:pt x="117" y="269"/>
                  <a:pt x="112" y="269"/>
                </a:cubicBezTo>
                <a:cubicBezTo>
                  <a:pt x="110" y="269"/>
                  <a:pt x="108" y="269"/>
                  <a:pt x="105" y="269"/>
                </a:cubicBezTo>
                <a:cubicBezTo>
                  <a:pt x="104" y="269"/>
                  <a:pt x="104" y="267"/>
                  <a:pt x="102" y="267"/>
                </a:cubicBezTo>
                <a:cubicBezTo>
                  <a:pt x="98" y="267"/>
                  <a:pt x="97" y="272"/>
                  <a:pt x="93" y="272"/>
                </a:cubicBezTo>
                <a:cubicBezTo>
                  <a:pt x="90" y="272"/>
                  <a:pt x="89" y="270"/>
                  <a:pt x="86" y="269"/>
                </a:cubicBezTo>
                <a:cubicBezTo>
                  <a:pt x="84" y="268"/>
                  <a:pt x="82" y="268"/>
                  <a:pt x="79" y="268"/>
                </a:cubicBezTo>
                <a:cubicBezTo>
                  <a:pt x="74" y="268"/>
                  <a:pt x="71" y="269"/>
                  <a:pt x="66" y="269"/>
                </a:cubicBezTo>
                <a:cubicBezTo>
                  <a:pt x="65" y="269"/>
                  <a:pt x="64" y="269"/>
                  <a:pt x="62" y="269"/>
                </a:cubicBezTo>
                <a:cubicBezTo>
                  <a:pt x="59" y="267"/>
                  <a:pt x="59" y="262"/>
                  <a:pt x="56" y="262"/>
                </a:cubicBezTo>
                <a:cubicBezTo>
                  <a:pt x="53" y="262"/>
                  <a:pt x="51" y="262"/>
                  <a:pt x="48" y="262"/>
                </a:cubicBezTo>
                <a:cubicBezTo>
                  <a:pt x="44" y="262"/>
                  <a:pt x="43" y="261"/>
                  <a:pt x="39" y="261"/>
                </a:cubicBezTo>
                <a:cubicBezTo>
                  <a:pt x="37" y="261"/>
                  <a:pt x="36" y="261"/>
                  <a:pt x="34" y="262"/>
                </a:cubicBezTo>
                <a:cubicBezTo>
                  <a:pt x="34" y="262"/>
                  <a:pt x="34" y="262"/>
                  <a:pt x="34" y="262"/>
                </a:cubicBezTo>
                <a:cubicBezTo>
                  <a:pt x="0" y="75"/>
                  <a:pt x="0" y="75"/>
                  <a:pt x="0" y="7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26"/>
          <p:cNvSpPr>
            <a:spLocks/>
          </p:cNvSpPr>
          <p:nvPr/>
        </p:nvSpPr>
        <p:spPr bwMode="auto">
          <a:xfrm>
            <a:off x="5976675" y="3185865"/>
            <a:ext cx="586368" cy="642328"/>
          </a:xfrm>
          <a:custGeom>
            <a:avLst/>
            <a:gdLst/>
            <a:ahLst/>
            <a:cxnLst>
              <a:cxn ang="0">
                <a:pos x="9" y="183"/>
              </a:cxn>
              <a:cxn ang="0">
                <a:pos x="19" y="158"/>
              </a:cxn>
              <a:cxn ang="0">
                <a:pos x="24" y="139"/>
              </a:cxn>
              <a:cxn ang="0">
                <a:pos x="30" y="149"/>
              </a:cxn>
              <a:cxn ang="0">
                <a:pos x="37" y="136"/>
              </a:cxn>
              <a:cxn ang="0">
                <a:pos x="37" y="124"/>
              </a:cxn>
              <a:cxn ang="0">
                <a:pos x="42" y="104"/>
              </a:cxn>
              <a:cxn ang="0">
                <a:pos x="70" y="73"/>
              </a:cxn>
              <a:cxn ang="0">
                <a:pos x="72" y="42"/>
              </a:cxn>
              <a:cxn ang="0">
                <a:pos x="71" y="6"/>
              </a:cxn>
              <a:cxn ang="0">
                <a:pos x="74" y="0"/>
              </a:cxn>
              <a:cxn ang="0">
                <a:pos x="92" y="74"/>
              </a:cxn>
              <a:cxn ang="0">
                <a:pos x="149" y="56"/>
              </a:cxn>
              <a:cxn ang="0">
                <a:pos x="165" y="74"/>
              </a:cxn>
              <a:cxn ang="0">
                <a:pos x="189" y="55"/>
              </a:cxn>
              <a:cxn ang="0">
                <a:pos x="202" y="56"/>
              </a:cxn>
              <a:cxn ang="0">
                <a:pos x="212" y="46"/>
              </a:cxn>
              <a:cxn ang="0">
                <a:pos x="220" y="41"/>
              </a:cxn>
              <a:cxn ang="0">
                <a:pos x="240" y="48"/>
              </a:cxn>
              <a:cxn ang="0">
                <a:pos x="248" y="49"/>
              </a:cxn>
              <a:cxn ang="0">
                <a:pos x="246" y="60"/>
              </a:cxn>
              <a:cxn ang="0">
                <a:pos x="238" y="65"/>
              </a:cxn>
              <a:cxn ang="0">
                <a:pos x="222" y="61"/>
              </a:cxn>
              <a:cxn ang="0">
                <a:pos x="219" y="67"/>
              </a:cxn>
              <a:cxn ang="0">
                <a:pos x="216" y="77"/>
              </a:cxn>
              <a:cxn ang="0">
                <a:pos x="203" y="106"/>
              </a:cxn>
              <a:cxn ang="0">
                <a:pos x="193" y="114"/>
              </a:cxn>
              <a:cxn ang="0">
                <a:pos x="190" y="123"/>
              </a:cxn>
              <a:cxn ang="0">
                <a:pos x="174" y="141"/>
              </a:cxn>
              <a:cxn ang="0">
                <a:pos x="154" y="162"/>
              </a:cxn>
              <a:cxn ang="0">
                <a:pos x="138" y="194"/>
              </a:cxn>
              <a:cxn ang="0">
                <a:pos x="135" y="212"/>
              </a:cxn>
              <a:cxn ang="0">
                <a:pos x="138" y="230"/>
              </a:cxn>
              <a:cxn ang="0">
                <a:pos x="131" y="238"/>
              </a:cxn>
              <a:cxn ang="0">
                <a:pos x="118" y="241"/>
              </a:cxn>
              <a:cxn ang="0">
                <a:pos x="93" y="251"/>
              </a:cxn>
              <a:cxn ang="0">
                <a:pos x="79" y="260"/>
              </a:cxn>
              <a:cxn ang="0">
                <a:pos x="71" y="270"/>
              </a:cxn>
              <a:cxn ang="0">
                <a:pos x="57" y="262"/>
              </a:cxn>
              <a:cxn ang="0">
                <a:pos x="43" y="246"/>
              </a:cxn>
              <a:cxn ang="0">
                <a:pos x="38" y="246"/>
              </a:cxn>
              <a:cxn ang="0">
                <a:pos x="18" y="235"/>
              </a:cxn>
              <a:cxn ang="0">
                <a:pos x="15" y="232"/>
              </a:cxn>
              <a:cxn ang="0">
                <a:pos x="10" y="221"/>
              </a:cxn>
              <a:cxn ang="0">
                <a:pos x="0" y="190"/>
              </a:cxn>
            </a:cxnLst>
            <a:rect l="0" t="0" r="r" b="b"/>
            <a:pathLst>
              <a:path w="248" h="272">
                <a:moveTo>
                  <a:pt x="0" y="190"/>
                </a:moveTo>
                <a:cubicBezTo>
                  <a:pt x="5" y="190"/>
                  <a:pt x="6" y="186"/>
                  <a:pt x="9" y="183"/>
                </a:cubicBezTo>
                <a:cubicBezTo>
                  <a:pt x="11" y="181"/>
                  <a:pt x="13" y="179"/>
                  <a:pt x="15" y="176"/>
                </a:cubicBezTo>
                <a:cubicBezTo>
                  <a:pt x="18" y="170"/>
                  <a:pt x="19" y="165"/>
                  <a:pt x="19" y="158"/>
                </a:cubicBezTo>
                <a:cubicBezTo>
                  <a:pt x="19" y="154"/>
                  <a:pt x="19" y="150"/>
                  <a:pt x="19" y="146"/>
                </a:cubicBezTo>
                <a:cubicBezTo>
                  <a:pt x="19" y="142"/>
                  <a:pt x="21" y="138"/>
                  <a:pt x="24" y="139"/>
                </a:cubicBezTo>
                <a:cubicBezTo>
                  <a:pt x="26" y="140"/>
                  <a:pt x="25" y="143"/>
                  <a:pt x="27" y="145"/>
                </a:cubicBezTo>
                <a:cubicBezTo>
                  <a:pt x="27" y="147"/>
                  <a:pt x="28" y="149"/>
                  <a:pt x="30" y="149"/>
                </a:cubicBezTo>
                <a:cubicBezTo>
                  <a:pt x="33" y="149"/>
                  <a:pt x="34" y="147"/>
                  <a:pt x="34" y="144"/>
                </a:cubicBezTo>
                <a:cubicBezTo>
                  <a:pt x="35" y="141"/>
                  <a:pt x="35" y="139"/>
                  <a:pt x="37" y="136"/>
                </a:cubicBezTo>
                <a:cubicBezTo>
                  <a:pt x="38" y="134"/>
                  <a:pt x="39" y="132"/>
                  <a:pt x="39" y="130"/>
                </a:cubicBezTo>
                <a:cubicBezTo>
                  <a:pt x="39" y="128"/>
                  <a:pt x="37" y="127"/>
                  <a:pt x="37" y="124"/>
                </a:cubicBezTo>
                <a:cubicBezTo>
                  <a:pt x="37" y="122"/>
                  <a:pt x="38" y="122"/>
                  <a:pt x="39" y="120"/>
                </a:cubicBezTo>
                <a:cubicBezTo>
                  <a:pt x="42" y="115"/>
                  <a:pt x="39" y="109"/>
                  <a:pt x="42" y="104"/>
                </a:cubicBezTo>
                <a:cubicBezTo>
                  <a:pt x="46" y="100"/>
                  <a:pt x="52" y="104"/>
                  <a:pt x="56" y="101"/>
                </a:cubicBezTo>
                <a:cubicBezTo>
                  <a:pt x="66" y="95"/>
                  <a:pt x="67" y="85"/>
                  <a:pt x="70" y="73"/>
                </a:cubicBezTo>
                <a:cubicBezTo>
                  <a:pt x="72" y="65"/>
                  <a:pt x="73" y="61"/>
                  <a:pt x="73" y="53"/>
                </a:cubicBezTo>
                <a:cubicBezTo>
                  <a:pt x="73" y="49"/>
                  <a:pt x="72" y="46"/>
                  <a:pt x="72" y="42"/>
                </a:cubicBezTo>
                <a:cubicBezTo>
                  <a:pt x="71" y="32"/>
                  <a:pt x="71" y="27"/>
                  <a:pt x="71" y="16"/>
                </a:cubicBezTo>
                <a:cubicBezTo>
                  <a:pt x="71" y="13"/>
                  <a:pt x="71" y="10"/>
                  <a:pt x="71" y="6"/>
                </a:cubicBezTo>
                <a:cubicBezTo>
                  <a:pt x="71" y="5"/>
                  <a:pt x="70" y="4"/>
                  <a:pt x="71" y="2"/>
                </a:cubicBezTo>
                <a:cubicBezTo>
                  <a:pt x="72" y="1"/>
                  <a:pt x="73" y="0"/>
                  <a:pt x="74" y="0"/>
                </a:cubicBezTo>
                <a:cubicBezTo>
                  <a:pt x="74" y="0"/>
                  <a:pt x="74" y="0"/>
                  <a:pt x="74" y="0"/>
                </a:cubicBezTo>
                <a:cubicBezTo>
                  <a:pt x="92" y="74"/>
                  <a:pt x="92" y="74"/>
                  <a:pt x="92" y="74"/>
                </a:cubicBezTo>
                <a:cubicBezTo>
                  <a:pt x="149" y="56"/>
                  <a:pt x="149" y="56"/>
                  <a:pt x="149" y="56"/>
                </a:cubicBezTo>
                <a:cubicBezTo>
                  <a:pt x="149" y="56"/>
                  <a:pt x="149" y="56"/>
                  <a:pt x="149" y="56"/>
                </a:cubicBezTo>
                <a:cubicBezTo>
                  <a:pt x="157" y="85"/>
                  <a:pt x="157" y="85"/>
                  <a:pt x="157" y="85"/>
                </a:cubicBezTo>
                <a:cubicBezTo>
                  <a:pt x="161" y="82"/>
                  <a:pt x="162" y="78"/>
                  <a:pt x="165" y="74"/>
                </a:cubicBezTo>
                <a:cubicBezTo>
                  <a:pt x="169" y="70"/>
                  <a:pt x="174" y="71"/>
                  <a:pt x="178" y="67"/>
                </a:cubicBezTo>
                <a:cubicBezTo>
                  <a:pt x="183" y="63"/>
                  <a:pt x="184" y="59"/>
                  <a:pt x="189" y="55"/>
                </a:cubicBezTo>
                <a:cubicBezTo>
                  <a:pt x="193" y="56"/>
                  <a:pt x="193" y="56"/>
                  <a:pt x="193" y="56"/>
                </a:cubicBezTo>
                <a:cubicBezTo>
                  <a:pt x="202" y="56"/>
                  <a:pt x="202" y="56"/>
                  <a:pt x="202" y="56"/>
                </a:cubicBezTo>
                <a:cubicBezTo>
                  <a:pt x="205" y="56"/>
                  <a:pt x="207" y="54"/>
                  <a:pt x="208" y="52"/>
                </a:cubicBezTo>
                <a:cubicBezTo>
                  <a:pt x="210" y="50"/>
                  <a:pt x="211" y="49"/>
                  <a:pt x="212" y="46"/>
                </a:cubicBezTo>
                <a:cubicBezTo>
                  <a:pt x="213" y="44"/>
                  <a:pt x="214" y="42"/>
                  <a:pt x="217" y="41"/>
                </a:cubicBezTo>
                <a:cubicBezTo>
                  <a:pt x="218" y="41"/>
                  <a:pt x="219" y="42"/>
                  <a:pt x="220" y="41"/>
                </a:cubicBezTo>
                <a:cubicBezTo>
                  <a:pt x="225" y="41"/>
                  <a:pt x="228" y="40"/>
                  <a:pt x="233" y="40"/>
                </a:cubicBezTo>
                <a:cubicBezTo>
                  <a:pt x="237" y="40"/>
                  <a:pt x="237" y="45"/>
                  <a:pt x="240" y="48"/>
                </a:cubicBezTo>
                <a:cubicBezTo>
                  <a:pt x="242" y="50"/>
                  <a:pt x="244" y="49"/>
                  <a:pt x="246" y="49"/>
                </a:cubicBezTo>
                <a:cubicBezTo>
                  <a:pt x="247" y="49"/>
                  <a:pt x="247" y="49"/>
                  <a:pt x="248" y="49"/>
                </a:cubicBezTo>
                <a:cubicBezTo>
                  <a:pt x="248" y="49"/>
                  <a:pt x="248" y="49"/>
                  <a:pt x="248" y="49"/>
                </a:cubicBezTo>
                <a:cubicBezTo>
                  <a:pt x="247" y="53"/>
                  <a:pt x="247" y="56"/>
                  <a:pt x="246" y="60"/>
                </a:cubicBezTo>
                <a:cubicBezTo>
                  <a:pt x="245" y="63"/>
                  <a:pt x="245" y="67"/>
                  <a:pt x="242" y="67"/>
                </a:cubicBezTo>
                <a:cubicBezTo>
                  <a:pt x="240" y="67"/>
                  <a:pt x="239" y="65"/>
                  <a:pt x="238" y="65"/>
                </a:cubicBezTo>
                <a:cubicBezTo>
                  <a:pt x="236" y="64"/>
                  <a:pt x="234" y="64"/>
                  <a:pt x="232" y="63"/>
                </a:cubicBezTo>
                <a:cubicBezTo>
                  <a:pt x="228" y="62"/>
                  <a:pt x="226" y="61"/>
                  <a:pt x="222" y="61"/>
                </a:cubicBezTo>
                <a:cubicBezTo>
                  <a:pt x="221" y="61"/>
                  <a:pt x="221" y="64"/>
                  <a:pt x="220" y="65"/>
                </a:cubicBezTo>
                <a:cubicBezTo>
                  <a:pt x="220" y="66"/>
                  <a:pt x="219" y="66"/>
                  <a:pt x="219" y="67"/>
                </a:cubicBezTo>
                <a:cubicBezTo>
                  <a:pt x="218" y="69"/>
                  <a:pt x="217" y="71"/>
                  <a:pt x="216" y="73"/>
                </a:cubicBezTo>
                <a:cubicBezTo>
                  <a:pt x="216" y="74"/>
                  <a:pt x="216" y="75"/>
                  <a:pt x="216" y="77"/>
                </a:cubicBezTo>
                <a:cubicBezTo>
                  <a:pt x="216" y="80"/>
                  <a:pt x="214" y="82"/>
                  <a:pt x="213" y="85"/>
                </a:cubicBezTo>
                <a:cubicBezTo>
                  <a:pt x="210" y="94"/>
                  <a:pt x="207" y="98"/>
                  <a:pt x="203" y="106"/>
                </a:cubicBezTo>
                <a:cubicBezTo>
                  <a:pt x="201" y="109"/>
                  <a:pt x="201" y="112"/>
                  <a:pt x="197" y="114"/>
                </a:cubicBezTo>
                <a:cubicBezTo>
                  <a:pt x="196" y="114"/>
                  <a:pt x="194" y="113"/>
                  <a:pt x="193" y="114"/>
                </a:cubicBezTo>
                <a:cubicBezTo>
                  <a:pt x="192" y="114"/>
                  <a:pt x="193" y="116"/>
                  <a:pt x="192" y="117"/>
                </a:cubicBezTo>
                <a:cubicBezTo>
                  <a:pt x="192" y="120"/>
                  <a:pt x="191" y="121"/>
                  <a:pt x="190" y="123"/>
                </a:cubicBezTo>
                <a:cubicBezTo>
                  <a:pt x="188" y="127"/>
                  <a:pt x="186" y="129"/>
                  <a:pt x="184" y="133"/>
                </a:cubicBezTo>
                <a:cubicBezTo>
                  <a:pt x="181" y="137"/>
                  <a:pt x="179" y="141"/>
                  <a:pt x="174" y="141"/>
                </a:cubicBezTo>
                <a:cubicBezTo>
                  <a:pt x="171" y="141"/>
                  <a:pt x="169" y="140"/>
                  <a:pt x="166" y="140"/>
                </a:cubicBezTo>
                <a:cubicBezTo>
                  <a:pt x="163" y="149"/>
                  <a:pt x="157" y="153"/>
                  <a:pt x="154" y="162"/>
                </a:cubicBezTo>
                <a:cubicBezTo>
                  <a:pt x="152" y="167"/>
                  <a:pt x="152" y="170"/>
                  <a:pt x="149" y="174"/>
                </a:cubicBezTo>
                <a:cubicBezTo>
                  <a:pt x="145" y="182"/>
                  <a:pt x="142" y="186"/>
                  <a:pt x="138" y="194"/>
                </a:cubicBezTo>
                <a:cubicBezTo>
                  <a:pt x="136" y="199"/>
                  <a:pt x="134" y="201"/>
                  <a:pt x="134" y="206"/>
                </a:cubicBezTo>
                <a:cubicBezTo>
                  <a:pt x="134" y="208"/>
                  <a:pt x="135" y="210"/>
                  <a:pt x="135" y="212"/>
                </a:cubicBezTo>
                <a:cubicBezTo>
                  <a:pt x="136" y="216"/>
                  <a:pt x="136" y="218"/>
                  <a:pt x="136" y="222"/>
                </a:cubicBezTo>
                <a:cubicBezTo>
                  <a:pt x="137" y="225"/>
                  <a:pt x="138" y="227"/>
                  <a:pt x="138" y="230"/>
                </a:cubicBezTo>
                <a:cubicBezTo>
                  <a:pt x="138" y="237"/>
                  <a:pt x="138" y="237"/>
                  <a:pt x="138" y="237"/>
                </a:cubicBezTo>
                <a:cubicBezTo>
                  <a:pt x="135" y="237"/>
                  <a:pt x="133" y="237"/>
                  <a:pt x="131" y="238"/>
                </a:cubicBezTo>
                <a:cubicBezTo>
                  <a:pt x="128" y="238"/>
                  <a:pt x="128" y="238"/>
                  <a:pt x="128" y="238"/>
                </a:cubicBezTo>
                <a:cubicBezTo>
                  <a:pt x="124" y="239"/>
                  <a:pt x="122" y="240"/>
                  <a:pt x="118" y="241"/>
                </a:cubicBezTo>
                <a:cubicBezTo>
                  <a:pt x="115" y="243"/>
                  <a:pt x="113" y="246"/>
                  <a:pt x="109" y="247"/>
                </a:cubicBezTo>
                <a:cubicBezTo>
                  <a:pt x="103" y="249"/>
                  <a:pt x="99" y="249"/>
                  <a:pt x="93" y="251"/>
                </a:cubicBezTo>
                <a:cubicBezTo>
                  <a:pt x="88" y="253"/>
                  <a:pt x="85" y="255"/>
                  <a:pt x="80" y="255"/>
                </a:cubicBezTo>
                <a:cubicBezTo>
                  <a:pt x="80" y="257"/>
                  <a:pt x="79" y="258"/>
                  <a:pt x="79" y="260"/>
                </a:cubicBezTo>
                <a:cubicBezTo>
                  <a:pt x="79" y="272"/>
                  <a:pt x="79" y="272"/>
                  <a:pt x="79" y="272"/>
                </a:cubicBezTo>
                <a:cubicBezTo>
                  <a:pt x="76" y="271"/>
                  <a:pt x="74" y="271"/>
                  <a:pt x="71" y="270"/>
                </a:cubicBezTo>
                <a:cubicBezTo>
                  <a:pt x="69" y="269"/>
                  <a:pt x="69" y="268"/>
                  <a:pt x="67" y="267"/>
                </a:cubicBezTo>
                <a:cubicBezTo>
                  <a:pt x="64" y="265"/>
                  <a:pt x="61" y="264"/>
                  <a:pt x="57" y="262"/>
                </a:cubicBezTo>
                <a:cubicBezTo>
                  <a:pt x="53" y="260"/>
                  <a:pt x="50" y="259"/>
                  <a:pt x="48" y="256"/>
                </a:cubicBezTo>
                <a:cubicBezTo>
                  <a:pt x="46" y="252"/>
                  <a:pt x="46" y="248"/>
                  <a:pt x="43" y="246"/>
                </a:cubicBezTo>
                <a:cubicBezTo>
                  <a:pt x="42" y="245"/>
                  <a:pt x="39" y="246"/>
                  <a:pt x="38" y="246"/>
                </a:cubicBezTo>
                <a:cubicBezTo>
                  <a:pt x="38" y="246"/>
                  <a:pt x="38" y="246"/>
                  <a:pt x="38" y="246"/>
                </a:cubicBezTo>
                <a:cubicBezTo>
                  <a:pt x="36" y="245"/>
                  <a:pt x="34" y="245"/>
                  <a:pt x="31" y="245"/>
                </a:cubicBezTo>
                <a:cubicBezTo>
                  <a:pt x="26" y="243"/>
                  <a:pt x="23" y="240"/>
                  <a:pt x="18" y="235"/>
                </a:cubicBezTo>
                <a:cubicBezTo>
                  <a:pt x="18" y="235"/>
                  <a:pt x="18" y="234"/>
                  <a:pt x="17" y="233"/>
                </a:cubicBezTo>
                <a:cubicBezTo>
                  <a:pt x="17" y="233"/>
                  <a:pt x="16" y="233"/>
                  <a:pt x="15" y="232"/>
                </a:cubicBezTo>
                <a:cubicBezTo>
                  <a:pt x="13" y="230"/>
                  <a:pt x="12" y="228"/>
                  <a:pt x="11" y="225"/>
                </a:cubicBezTo>
                <a:cubicBezTo>
                  <a:pt x="10" y="223"/>
                  <a:pt x="10" y="222"/>
                  <a:pt x="10" y="221"/>
                </a:cubicBezTo>
                <a:cubicBezTo>
                  <a:pt x="9" y="218"/>
                  <a:pt x="7" y="216"/>
                  <a:pt x="6" y="213"/>
                </a:cubicBezTo>
                <a:cubicBezTo>
                  <a:pt x="3" y="206"/>
                  <a:pt x="3" y="197"/>
                  <a:pt x="0" y="19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27"/>
          <p:cNvSpPr>
            <a:spLocks/>
          </p:cNvSpPr>
          <p:nvPr/>
        </p:nvSpPr>
        <p:spPr bwMode="auto">
          <a:xfrm>
            <a:off x="6808782" y="2850101"/>
            <a:ext cx="184913" cy="411189"/>
          </a:xfrm>
          <a:custGeom>
            <a:avLst/>
            <a:gdLst/>
            <a:ahLst/>
            <a:cxnLst>
              <a:cxn ang="0">
                <a:pos x="11" y="131"/>
              </a:cxn>
              <a:cxn ang="0">
                <a:pos x="12" y="141"/>
              </a:cxn>
              <a:cxn ang="0">
                <a:pos x="12" y="146"/>
              </a:cxn>
              <a:cxn ang="0">
                <a:pos x="12" y="146"/>
              </a:cxn>
              <a:cxn ang="0">
                <a:pos x="22" y="150"/>
              </a:cxn>
              <a:cxn ang="0">
                <a:pos x="37" y="154"/>
              </a:cxn>
              <a:cxn ang="0">
                <a:pos x="45" y="156"/>
              </a:cxn>
              <a:cxn ang="0">
                <a:pos x="46" y="167"/>
              </a:cxn>
              <a:cxn ang="0">
                <a:pos x="48" y="174"/>
              </a:cxn>
              <a:cxn ang="0">
                <a:pos x="53" y="169"/>
              </a:cxn>
              <a:cxn ang="0">
                <a:pos x="58" y="151"/>
              </a:cxn>
              <a:cxn ang="0">
                <a:pos x="64" y="136"/>
              </a:cxn>
              <a:cxn ang="0">
                <a:pos x="66" y="120"/>
              </a:cxn>
              <a:cxn ang="0">
                <a:pos x="68" y="114"/>
              </a:cxn>
              <a:cxn ang="0">
                <a:pos x="69" y="103"/>
              </a:cxn>
              <a:cxn ang="0">
                <a:pos x="78" y="67"/>
              </a:cxn>
              <a:cxn ang="0">
                <a:pos x="77" y="62"/>
              </a:cxn>
              <a:cxn ang="0">
                <a:pos x="77" y="60"/>
              </a:cxn>
              <a:cxn ang="0">
                <a:pos x="75" y="59"/>
              </a:cxn>
              <a:cxn ang="0">
                <a:pos x="68" y="58"/>
              </a:cxn>
              <a:cxn ang="0">
                <a:pos x="58" y="57"/>
              </a:cxn>
              <a:cxn ang="0">
                <a:pos x="58" y="54"/>
              </a:cxn>
              <a:cxn ang="0">
                <a:pos x="60" y="35"/>
              </a:cxn>
              <a:cxn ang="0">
                <a:pos x="64" y="27"/>
              </a:cxn>
              <a:cxn ang="0">
                <a:pos x="66" y="19"/>
              </a:cxn>
              <a:cxn ang="0">
                <a:pos x="73" y="9"/>
              </a:cxn>
              <a:cxn ang="0">
                <a:pos x="75" y="6"/>
              </a:cxn>
              <a:cxn ang="0">
                <a:pos x="75" y="6"/>
              </a:cxn>
              <a:cxn ang="0">
                <a:pos x="56" y="8"/>
              </a:cxn>
              <a:cxn ang="0">
                <a:pos x="47" y="9"/>
              </a:cxn>
              <a:cxn ang="0">
                <a:pos x="31" y="7"/>
              </a:cxn>
              <a:cxn ang="0">
                <a:pos x="12" y="0"/>
              </a:cxn>
              <a:cxn ang="0">
                <a:pos x="12" y="0"/>
              </a:cxn>
              <a:cxn ang="0">
                <a:pos x="6" y="20"/>
              </a:cxn>
              <a:cxn ang="0">
                <a:pos x="0" y="35"/>
              </a:cxn>
              <a:cxn ang="0">
                <a:pos x="4" y="46"/>
              </a:cxn>
              <a:cxn ang="0">
                <a:pos x="3" y="54"/>
              </a:cxn>
              <a:cxn ang="0">
                <a:pos x="1" y="58"/>
              </a:cxn>
              <a:cxn ang="0">
                <a:pos x="3" y="60"/>
              </a:cxn>
              <a:cxn ang="0">
                <a:pos x="8" y="65"/>
              </a:cxn>
              <a:cxn ang="0">
                <a:pos x="15" y="69"/>
              </a:cxn>
              <a:cxn ang="0">
                <a:pos x="23" y="75"/>
              </a:cxn>
              <a:cxn ang="0">
                <a:pos x="30" y="80"/>
              </a:cxn>
              <a:cxn ang="0">
                <a:pos x="29" y="85"/>
              </a:cxn>
              <a:cxn ang="0">
                <a:pos x="26" y="95"/>
              </a:cxn>
              <a:cxn ang="0">
                <a:pos x="16" y="119"/>
              </a:cxn>
              <a:cxn ang="0">
                <a:pos x="12" y="126"/>
              </a:cxn>
              <a:cxn ang="0">
                <a:pos x="11" y="131"/>
              </a:cxn>
            </a:cxnLst>
            <a:rect l="0" t="0" r="r" b="b"/>
            <a:pathLst>
              <a:path w="78" h="174">
                <a:moveTo>
                  <a:pt x="11" y="131"/>
                </a:moveTo>
                <a:cubicBezTo>
                  <a:pt x="12" y="141"/>
                  <a:pt x="12" y="141"/>
                  <a:pt x="12" y="141"/>
                </a:cubicBezTo>
                <a:cubicBezTo>
                  <a:pt x="12" y="146"/>
                  <a:pt x="12" y="146"/>
                  <a:pt x="12" y="146"/>
                </a:cubicBezTo>
                <a:cubicBezTo>
                  <a:pt x="12" y="146"/>
                  <a:pt x="12" y="146"/>
                  <a:pt x="12" y="146"/>
                </a:cubicBezTo>
                <a:cubicBezTo>
                  <a:pt x="16" y="146"/>
                  <a:pt x="18" y="148"/>
                  <a:pt x="22" y="150"/>
                </a:cubicBezTo>
                <a:cubicBezTo>
                  <a:pt x="28" y="152"/>
                  <a:pt x="31" y="153"/>
                  <a:pt x="37" y="154"/>
                </a:cubicBezTo>
                <a:cubicBezTo>
                  <a:pt x="40" y="155"/>
                  <a:pt x="43" y="155"/>
                  <a:pt x="45" y="156"/>
                </a:cubicBezTo>
                <a:cubicBezTo>
                  <a:pt x="48" y="159"/>
                  <a:pt x="46" y="163"/>
                  <a:pt x="46" y="167"/>
                </a:cubicBezTo>
                <a:cubicBezTo>
                  <a:pt x="47" y="170"/>
                  <a:pt x="48" y="171"/>
                  <a:pt x="48" y="174"/>
                </a:cubicBezTo>
                <a:cubicBezTo>
                  <a:pt x="50" y="172"/>
                  <a:pt x="52" y="171"/>
                  <a:pt x="53" y="169"/>
                </a:cubicBezTo>
                <a:cubicBezTo>
                  <a:pt x="56" y="162"/>
                  <a:pt x="56" y="158"/>
                  <a:pt x="58" y="151"/>
                </a:cubicBezTo>
                <a:cubicBezTo>
                  <a:pt x="60" y="145"/>
                  <a:pt x="63" y="142"/>
                  <a:pt x="64" y="136"/>
                </a:cubicBezTo>
                <a:cubicBezTo>
                  <a:pt x="66" y="130"/>
                  <a:pt x="65" y="126"/>
                  <a:pt x="66" y="120"/>
                </a:cubicBezTo>
                <a:cubicBezTo>
                  <a:pt x="66" y="118"/>
                  <a:pt x="67" y="117"/>
                  <a:pt x="68" y="114"/>
                </a:cubicBezTo>
                <a:cubicBezTo>
                  <a:pt x="69" y="110"/>
                  <a:pt x="69" y="107"/>
                  <a:pt x="69" y="103"/>
                </a:cubicBezTo>
                <a:cubicBezTo>
                  <a:pt x="70" y="88"/>
                  <a:pt x="78" y="81"/>
                  <a:pt x="78" y="67"/>
                </a:cubicBezTo>
                <a:cubicBezTo>
                  <a:pt x="78" y="65"/>
                  <a:pt x="78" y="64"/>
                  <a:pt x="77" y="62"/>
                </a:cubicBezTo>
                <a:cubicBezTo>
                  <a:pt x="77" y="62"/>
                  <a:pt x="78" y="61"/>
                  <a:pt x="77" y="60"/>
                </a:cubicBezTo>
                <a:cubicBezTo>
                  <a:pt x="77" y="60"/>
                  <a:pt x="76" y="60"/>
                  <a:pt x="75" y="59"/>
                </a:cubicBezTo>
                <a:cubicBezTo>
                  <a:pt x="73" y="58"/>
                  <a:pt x="71" y="58"/>
                  <a:pt x="68" y="58"/>
                </a:cubicBezTo>
                <a:cubicBezTo>
                  <a:pt x="64" y="58"/>
                  <a:pt x="62" y="58"/>
                  <a:pt x="58" y="57"/>
                </a:cubicBezTo>
                <a:cubicBezTo>
                  <a:pt x="58" y="56"/>
                  <a:pt x="58" y="55"/>
                  <a:pt x="58" y="54"/>
                </a:cubicBezTo>
                <a:cubicBezTo>
                  <a:pt x="58" y="46"/>
                  <a:pt x="58" y="41"/>
                  <a:pt x="60" y="35"/>
                </a:cubicBezTo>
                <a:cubicBezTo>
                  <a:pt x="62" y="32"/>
                  <a:pt x="63" y="30"/>
                  <a:pt x="64" y="27"/>
                </a:cubicBezTo>
                <a:cubicBezTo>
                  <a:pt x="65" y="24"/>
                  <a:pt x="65" y="22"/>
                  <a:pt x="66" y="19"/>
                </a:cubicBezTo>
                <a:cubicBezTo>
                  <a:pt x="68" y="15"/>
                  <a:pt x="70" y="13"/>
                  <a:pt x="73" y="9"/>
                </a:cubicBezTo>
                <a:cubicBezTo>
                  <a:pt x="73" y="8"/>
                  <a:pt x="74" y="7"/>
                  <a:pt x="75" y="6"/>
                </a:cubicBezTo>
                <a:cubicBezTo>
                  <a:pt x="75" y="6"/>
                  <a:pt x="75" y="6"/>
                  <a:pt x="75" y="6"/>
                </a:cubicBezTo>
                <a:cubicBezTo>
                  <a:pt x="68" y="7"/>
                  <a:pt x="64" y="7"/>
                  <a:pt x="56" y="8"/>
                </a:cubicBezTo>
                <a:cubicBezTo>
                  <a:pt x="53" y="8"/>
                  <a:pt x="51" y="9"/>
                  <a:pt x="47" y="9"/>
                </a:cubicBezTo>
                <a:cubicBezTo>
                  <a:pt x="41" y="9"/>
                  <a:pt x="37" y="8"/>
                  <a:pt x="31" y="7"/>
                </a:cubicBezTo>
                <a:cubicBezTo>
                  <a:pt x="24" y="6"/>
                  <a:pt x="16" y="6"/>
                  <a:pt x="12" y="0"/>
                </a:cubicBezTo>
                <a:cubicBezTo>
                  <a:pt x="12" y="0"/>
                  <a:pt x="12" y="0"/>
                  <a:pt x="12" y="0"/>
                </a:cubicBezTo>
                <a:cubicBezTo>
                  <a:pt x="10" y="8"/>
                  <a:pt x="9" y="12"/>
                  <a:pt x="6" y="20"/>
                </a:cubicBezTo>
                <a:cubicBezTo>
                  <a:pt x="4" y="25"/>
                  <a:pt x="0" y="29"/>
                  <a:pt x="0" y="35"/>
                </a:cubicBezTo>
                <a:cubicBezTo>
                  <a:pt x="0" y="39"/>
                  <a:pt x="4" y="41"/>
                  <a:pt x="4" y="46"/>
                </a:cubicBezTo>
                <a:cubicBezTo>
                  <a:pt x="4" y="49"/>
                  <a:pt x="4" y="51"/>
                  <a:pt x="3" y="54"/>
                </a:cubicBezTo>
                <a:cubicBezTo>
                  <a:pt x="3" y="56"/>
                  <a:pt x="1" y="57"/>
                  <a:pt x="1" y="58"/>
                </a:cubicBezTo>
                <a:cubicBezTo>
                  <a:pt x="1" y="59"/>
                  <a:pt x="3" y="59"/>
                  <a:pt x="3" y="60"/>
                </a:cubicBezTo>
                <a:cubicBezTo>
                  <a:pt x="4" y="63"/>
                  <a:pt x="6" y="64"/>
                  <a:pt x="8" y="65"/>
                </a:cubicBezTo>
                <a:cubicBezTo>
                  <a:pt x="11" y="67"/>
                  <a:pt x="13" y="68"/>
                  <a:pt x="15" y="69"/>
                </a:cubicBezTo>
                <a:cubicBezTo>
                  <a:pt x="19" y="71"/>
                  <a:pt x="20" y="73"/>
                  <a:pt x="23" y="75"/>
                </a:cubicBezTo>
                <a:cubicBezTo>
                  <a:pt x="26" y="76"/>
                  <a:pt x="30" y="76"/>
                  <a:pt x="30" y="80"/>
                </a:cubicBezTo>
                <a:cubicBezTo>
                  <a:pt x="30" y="82"/>
                  <a:pt x="29" y="83"/>
                  <a:pt x="29" y="85"/>
                </a:cubicBezTo>
                <a:cubicBezTo>
                  <a:pt x="28" y="89"/>
                  <a:pt x="27" y="91"/>
                  <a:pt x="26" y="95"/>
                </a:cubicBezTo>
                <a:cubicBezTo>
                  <a:pt x="23" y="104"/>
                  <a:pt x="21" y="110"/>
                  <a:pt x="16" y="119"/>
                </a:cubicBezTo>
                <a:cubicBezTo>
                  <a:pt x="15" y="122"/>
                  <a:pt x="13" y="123"/>
                  <a:pt x="12" y="126"/>
                </a:cubicBezTo>
                <a:cubicBezTo>
                  <a:pt x="11" y="129"/>
                  <a:pt x="11" y="129"/>
                  <a:pt x="11" y="13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28"/>
          <p:cNvSpPr>
            <a:spLocks/>
          </p:cNvSpPr>
          <p:nvPr/>
        </p:nvSpPr>
        <p:spPr bwMode="auto">
          <a:xfrm>
            <a:off x="6105627" y="2774675"/>
            <a:ext cx="773714" cy="586369"/>
          </a:xfrm>
          <a:custGeom>
            <a:avLst/>
            <a:gdLst/>
            <a:ahLst/>
            <a:cxnLst>
              <a:cxn ang="0">
                <a:pos x="94" y="229"/>
              </a:cxn>
              <a:cxn ang="0">
                <a:pos x="287" y="168"/>
              </a:cxn>
              <a:cxn ang="0">
                <a:pos x="308" y="162"/>
              </a:cxn>
              <a:cxn ang="0">
                <a:pos x="309" y="157"/>
              </a:cxn>
              <a:cxn ang="0">
                <a:pos x="313" y="150"/>
              </a:cxn>
              <a:cxn ang="0">
                <a:pos x="323" y="126"/>
              </a:cxn>
              <a:cxn ang="0">
                <a:pos x="326" y="116"/>
              </a:cxn>
              <a:cxn ang="0">
                <a:pos x="327" y="111"/>
              </a:cxn>
              <a:cxn ang="0">
                <a:pos x="320" y="106"/>
              </a:cxn>
              <a:cxn ang="0">
                <a:pos x="312" y="100"/>
              </a:cxn>
              <a:cxn ang="0">
                <a:pos x="305" y="96"/>
              </a:cxn>
              <a:cxn ang="0">
                <a:pos x="300" y="91"/>
              </a:cxn>
              <a:cxn ang="0">
                <a:pos x="298" y="89"/>
              </a:cxn>
              <a:cxn ang="0">
                <a:pos x="300" y="85"/>
              </a:cxn>
              <a:cxn ang="0">
                <a:pos x="301" y="77"/>
              </a:cxn>
              <a:cxn ang="0">
                <a:pos x="297" y="66"/>
              </a:cxn>
              <a:cxn ang="0">
                <a:pos x="303" y="51"/>
              </a:cxn>
              <a:cxn ang="0">
                <a:pos x="309" y="31"/>
              </a:cxn>
              <a:cxn ang="0">
                <a:pos x="309" y="31"/>
              </a:cxn>
              <a:cxn ang="0">
                <a:pos x="292" y="26"/>
              </a:cxn>
              <a:cxn ang="0">
                <a:pos x="287" y="16"/>
              </a:cxn>
              <a:cxn ang="0">
                <a:pos x="282" y="10"/>
              </a:cxn>
              <a:cxn ang="0">
                <a:pos x="279" y="5"/>
              </a:cxn>
              <a:cxn ang="0">
                <a:pos x="269" y="2"/>
              </a:cxn>
              <a:cxn ang="0">
                <a:pos x="263" y="0"/>
              </a:cxn>
              <a:cxn ang="0">
                <a:pos x="12" y="77"/>
              </a:cxn>
              <a:cxn ang="0">
                <a:pos x="12" y="77"/>
              </a:cxn>
              <a:cxn ang="0">
                <a:pos x="0" y="85"/>
              </a:cxn>
              <a:cxn ang="0">
                <a:pos x="0" y="85"/>
              </a:cxn>
              <a:cxn ang="0">
                <a:pos x="19" y="173"/>
              </a:cxn>
              <a:cxn ang="0">
                <a:pos x="19" y="173"/>
              </a:cxn>
              <a:cxn ang="0">
                <a:pos x="37" y="247"/>
              </a:cxn>
              <a:cxn ang="0">
                <a:pos x="94" y="229"/>
              </a:cxn>
            </a:cxnLst>
            <a:rect l="0" t="0" r="r" b="b"/>
            <a:pathLst>
              <a:path w="327" h="247">
                <a:moveTo>
                  <a:pt x="94" y="229"/>
                </a:moveTo>
                <a:cubicBezTo>
                  <a:pt x="287" y="168"/>
                  <a:pt x="287" y="168"/>
                  <a:pt x="287" y="168"/>
                </a:cubicBezTo>
                <a:cubicBezTo>
                  <a:pt x="308" y="162"/>
                  <a:pt x="308" y="162"/>
                  <a:pt x="308" y="162"/>
                </a:cubicBezTo>
                <a:cubicBezTo>
                  <a:pt x="308" y="160"/>
                  <a:pt x="308" y="160"/>
                  <a:pt x="309" y="157"/>
                </a:cubicBezTo>
                <a:cubicBezTo>
                  <a:pt x="310" y="154"/>
                  <a:pt x="312" y="153"/>
                  <a:pt x="313" y="150"/>
                </a:cubicBezTo>
                <a:cubicBezTo>
                  <a:pt x="318" y="141"/>
                  <a:pt x="320" y="135"/>
                  <a:pt x="323" y="126"/>
                </a:cubicBezTo>
                <a:cubicBezTo>
                  <a:pt x="324" y="122"/>
                  <a:pt x="325" y="120"/>
                  <a:pt x="326" y="116"/>
                </a:cubicBezTo>
                <a:cubicBezTo>
                  <a:pt x="326" y="114"/>
                  <a:pt x="327" y="113"/>
                  <a:pt x="327" y="111"/>
                </a:cubicBezTo>
                <a:cubicBezTo>
                  <a:pt x="327" y="107"/>
                  <a:pt x="323" y="107"/>
                  <a:pt x="320" y="106"/>
                </a:cubicBezTo>
                <a:cubicBezTo>
                  <a:pt x="317" y="104"/>
                  <a:pt x="316" y="102"/>
                  <a:pt x="312" y="100"/>
                </a:cubicBezTo>
                <a:cubicBezTo>
                  <a:pt x="310" y="99"/>
                  <a:pt x="308" y="98"/>
                  <a:pt x="305" y="96"/>
                </a:cubicBezTo>
                <a:cubicBezTo>
                  <a:pt x="303" y="95"/>
                  <a:pt x="301" y="94"/>
                  <a:pt x="300" y="91"/>
                </a:cubicBezTo>
                <a:cubicBezTo>
                  <a:pt x="300" y="90"/>
                  <a:pt x="298" y="90"/>
                  <a:pt x="298" y="89"/>
                </a:cubicBezTo>
                <a:cubicBezTo>
                  <a:pt x="298" y="88"/>
                  <a:pt x="300" y="87"/>
                  <a:pt x="300" y="85"/>
                </a:cubicBezTo>
                <a:cubicBezTo>
                  <a:pt x="301" y="82"/>
                  <a:pt x="301" y="80"/>
                  <a:pt x="301" y="77"/>
                </a:cubicBezTo>
                <a:cubicBezTo>
                  <a:pt x="301" y="72"/>
                  <a:pt x="297" y="70"/>
                  <a:pt x="297" y="66"/>
                </a:cubicBezTo>
                <a:cubicBezTo>
                  <a:pt x="297" y="60"/>
                  <a:pt x="301" y="56"/>
                  <a:pt x="303" y="51"/>
                </a:cubicBezTo>
                <a:cubicBezTo>
                  <a:pt x="306" y="43"/>
                  <a:pt x="307" y="39"/>
                  <a:pt x="309" y="31"/>
                </a:cubicBezTo>
                <a:cubicBezTo>
                  <a:pt x="309" y="31"/>
                  <a:pt x="309" y="31"/>
                  <a:pt x="309" y="31"/>
                </a:cubicBezTo>
                <a:cubicBezTo>
                  <a:pt x="303" y="29"/>
                  <a:pt x="297" y="30"/>
                  <a:pt x="292" y="26"/>
                </a:cubicBezTo>
                <a:cubicBezTo>
                  <a:pt x="289" y="23"/>
                  <a:pt x="289" y="20"/>
                  <a:pt x="287" y="16"/>
                </a:cubicBezTo>
                <a:cubicBezTo>
                  <a:pt x="286" y="14"/>
                  <a:pt x="284" y="13"/>
                  <a:pt x="282" y="10"/>
                </a:cubicBezTo>
                <a:cubicBezTo>
                  <a:pt x="281" y="8"/>
                  <a:pt x="281" y="6"/>
                  <a:pt x="279" y="5"/>
                </a:cubicBezTo>
                <a:cubicBezTo>
                  <a:pt x="275" y="3"/>
                  <a:pt x="273" y="3"/>
                  <a:pt x="269" y="2"/>
                </a:cubicBezTo>
                <a:cubicBezTo>
                  <a:pt x="267" y="1"/>
                  <a:pt x="266" y="0"/>
                  <a:pt x="263" y="0"/>
                </a:cubicBezTo>
                <a:cubicBezTo>
                  <a:pt x="188" y="26"/>
                  <a:pt x="104" y="52"/>
                  <a:pt x="12" y="77"/>
                </a:cubicBezTo>
                <a:cubicBezTo>
                  <a:pt x="12" y="77"/>
                  <a:pt x="12" y="77"/>
                  <a:pt x="12" y="77"/>
                </a:cubicBezTo>
                <a:cubicBezTo>
                  <a:pt x="8" y="80"/>
                  <a:pt x="4" y="82"/>
                  <a:pt x="0" y="85"/>
                </a:cubicBezTo>
                <a:cubicBezTo>
                  <a:pt x="0" y="85"/>
                  <a:pt x="0" y="85"/>
                  <a:pt x="0" y="85"/>
                </a:cubicBezTo>
                <a:cubicBezTo>
                  <a:pt x="19" y="173"/>
                  <a:pt x="19" y="173"/>
                  <a:pt x="19" y="173"/>
                </a:cubicBezTo>
                <a:cubicBezTo>
                  <a:pt x="19" y="173"/>
                  <a:pt x="19" y="173"/>
                  <a:pt x="19" y="173"/>
                </a:cubicBezTo>
                <a:cubicBezTo>
                  <a:pt x="37" y="247"/>
                  <a:pt x="37" y="247"/>
                  <a:pt x="37" y="247"/>
                </a:cubicBezTo>
                <a:cubicBezTo>
                  <a:pt x="94" y="229"/>
                  <a:pt x="94" y="229"/>
                  <a:pt x="94" y="2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29"/>
          <p:cNvSpPr>
            <a:spLocks/>
          </p:cNvSpPr>
          <p:nvPr/>
        </p:nvSpPr>
        <p:spPr bwMode="auto">
          <a:xfrm>
            <a:off x="6940166" y="2419447"/>
            <a:ext cx="454983" cy="260339"/>
          </a:xfrm>
          <a:custGeom>
            <a:avLst/>
            <a:gdLst/>
            <a:ahLst/>
            <a:cxnLst>
              <a:cxn ang="0">
                <a:pos x="93" y="80"/>
              </a:cxn>
              <a:cxn ang="0">
                <a:pos x="102" y="77"/>
              </a:cxn>
              <a:cxn ang="0">
                <a:pos x="106" y="77"/>
              </a:cxn>
              <a:cxn ang="0">
                <a:pos x="116" y="73"/>
              </a:cxn>
              <a:cxn ang="0">
                <a:pos x="118" y="75"/>
              </a:cxn>
              <a:cxn ang="0">
                <a:pos x="121" y="79"/>
              </a:cxn>
              <a:cxn ang="0">
                <a:pos x="130" y="85"/>
              </a:cxn>
              <a:cxn ang="0">
                <a:pos x="136" y="98"/>
              </a:cxn>
              <a:cxn ang="0">
                <a:pos x="136" y="98"/>
              </a:cxn>
              <a:cxn ang="0">
                <a:pos x="148" y="92"/>
              </a:cxn>
              <a:cxn ang="0">
                <a:pos x="151" y="85"/>
              </a:cxn>
              <a:cxn ang="0">
                <a:pos x="156" y="77"/>
              </a:cxn>
              <a:cxn ang="0">
                <a:pos x="163" y="84"/>
              </a:cxn>
              <a:cxn ang="0">
                <a:pos x="173" y="73"/>
              </a:cxn>
              <a:cxn ang="0">
                <a:pos x="181" y="68"/>
              </a:cxn>
              <a:cxn ang="0">
                <a:pos x="185" y="62"/>
              </a:cxn>
              <a:cxn ang="0">
                <a:pos x="189" y="58"/>
              </a:cxn>
              <a:cxn ang="0">
                <a:pos x="193" y="47"/>
              </a:cxn>
              <a:cxn ang="0">
                <a:pos x="182" y="39"/>
              </a:cxn>
              <a:cxn ang="0">
                <a:pos x="169" y="33"/>
              </a:cxn>
              <a:cxn ang="0">
                <a:pos x="175" y="45"/>
              </a:cxn>
              <a:cxn ang="0">
                <a:pos x="177" y="45"/>
              </a:cxn>
              <a:cxn ang="0">
                <a:pos x="179" y="52"/>
              </a:cxn>
              <a:cxn ang="0">
                <a:pos x="177" y="61"/>
              </a:cxn>
              <a:cxn ang="0">
                <a:pos x="169" y="64"/>
              </a:cxn>
              <a:cxn ang="0">
                <a:pos x="158" y="67"/>
              </a:cxn>
              <a:cxn ang="0">
                <a:pos x="150" y="62"/>
              </a:cxn>
              <a:cxn ang="0">
                <a:pos x="145" y="57"/>
              </a:cxn>
              <a:cxn ang="0">
                <a:pos x="140" y="47"/>
              </a:cxn>
              <a:cxn ang="0">
                <a:pos x="136" y="42"/>
              </a:cxn>
              <a:cxn ang="0">
                <a:pos x="134" y="41"/>
              </a:cxn>
              <a:cxn ang="0">
                <a:pos x="128" y="41"/>
              </a:cxn>
              <a:cxn ang="0">
                <a:pos x="120" y="26"/>
              </a:cxn>
              <a:cxn ang="0">
                <a:pos x="121" y="17"/>
              </a:cxn>
              <a:cxn ang="0">
                <a:pos x="127" y="8"/>
              </a:cxn>
              <a:cxn ang="0">
                <a:pos x="115" y="2"/>
              </a:cxn>
              <a:cxn ang="0">
                <a:pos x="112" y="0"/>
              </a:cxn>
              <a:cxn ang="0">
                <a:pos x="112" y="0"/>
              </a:cxn>
              <a:cxn ang="0">
                <a:pos x="102" y="10"/>
              </a:cxn>
              <a:cxn ang="0">
                <a:pos x="95" y="21"/>
              </a:cxn>
              <a:cxn ang="0">
                <a:pos x="43" y="42"/>
              </a:cxn>
              <a:cxn ang="0">
                <a:pos x="43" y="42"/>
              </a:cxn>
              <a:cxn ang="0">
                <a:pos x="0" y="55"/>
              </a:cxn>
              <a:cxn ang="0">
                <a:pos x="0" y="55"/>
              </a:cxn>
              <a:cxn ang="0">
                <a:pos x="1" y="67"/>
              </a:cxn>
              <a:cxn ang="0">
                <a:pos x="3" y="83"/>
              </a:cxn>
              <a:cxn ang="0">
                <a:pos x="3" y="92"/>
              </a:cxn>
              <a:cxn ang="0">
                <a:pos x="5" y="104"/>
              </a:cxn>
              <a:cxn ang="0">
                <a:pos x="7" y="110"/>
              </a:cxn>
              <a:cxn ang="0">
                <a:pos x="7" y="110"/>
              </a:cxn>
              <a:cxn ang="0">
                <a:pos x="93" y="80"/>
              </a:cxn>
            </a:cxnLst>
            <a:rect l="0" t="0" r="r" b="b"/>
            <a:pathLst>
              <a:path w="193" h="110">
                <a:moveTo>
                  <a:pt x="93" y="80"/>
                </a:moveTo>
                <a:cubicBezTo>
                  <a:pt x="96" y="79"/>
                  <a:pt x="99" y="77"/>
                  <a:pt x="102" y="77"/>
                </a:cubicBezTo>
                <a:cubicBezTo>
                  <a:pt x="103" y="77"/>
                  <a:pt x="105" y="77"/>
                  <a:pt x="106" y="77"/>
                </a:cubicBezTo>
                <a:cubicBezTo>
                  <a:pt x="110" y="76"/>
                  <a:pt x="112" y="73"/>
                  <a:pt x="116" y="73"/>
                </a:cubicBezTo>
                <a:cubicBezTo>
                  <a:pt x="117" y="73"/>
                  <a:pt x="117" y="75"/>
                  <a:pt x="118" y="75"/>
                </a:cubicBezTo>
                <a:cubicBezTo>
                  <a:pt x="119" y="76"/>
                  <a:pt x="120" y="78"/>
                  <a:pt x="121" y="79"/>
                </a:cubicBezTo>
                <a:cubicBezTo>
                  <a:pt x="124" y="82"/>
                  <a:pt x="126" y="83"/>
                  <a:pt x="130" y="85"/>
                </a:cubicBezTo>
                <a:cubicBezTo>
                  <a:pt x="135" y="88"/>
                  <a:pt x="136" y="92"/>
                  <a:pt x="136" y="98"/>
                </a:cubicBezTo>
                <a:cubicBezTo>
                  <a:pt x="136" y="98"/>
                  <a:pt x="136" y="98"/>
                  <a:pt x="136" y="98"/>
                </a:cubicBezTo>
                <a:cubicBezTo>
                  <a:pt x="141" y="97"/>
                  <a:pt x="144" y="96"/>
                  <a:pt x="148" y="92"/>
                </a:cubicBezTo>
                <a:cubicBezTo>
                  <a:pt x="150" y="90"/>
                  <a:pt x="150" y="87"/>
                  <a:pt x="151" y="85"/>
                </a:cubicBezTo>
                <a:cubicBezTo>
                  <a:pt x="153" y="81"/>
                  <a:pt x="154" y="80"/>
                  <a:pt x="156" y="77"/>
                </a:cubicBezTo>
                <a:cubicBezTo>
                  <a:pt x="159" y="79"/>
                  <a:pt x="160" y="81"/>
                  <a:pt x="163" y="84"/>
                </a:cubicBezTo>
                <a:cubicBezTo>
                  <a:pt x="168" y="81"/>
                  <a:pt x="169" y="77"/>
                  <a:pt x="173" y="73"/>
                </a:cubicBezTo>
                <a:cubicBezTo>
                  <a:pt x="176" y="71"/>
                  <a:pt x="179" y="70"/>
                  <a:pt x="181" y="68"/>
                </a:cubicBezTo>
                <a:cubicBezTo>
                  <a:pt x="183" y="66"/>
                  <a:pt x="183" y="64"/>
                  <a:pt x="185" y="62"/>
                </a:cubicBezTo>
                <a:cubicBezTo>
                  <a:pt x="186" y="60"/>
                  <a:pt x="188" y="60"/>
                  <a:pt x="189" y="58"/>
                </a:cubicBezTo>
                <a:cubicBezTo>
                  <a:pt x="191" y="55"/>
                  <a:pt x="193" y="52"/>
                  <a:pt x="193" y="47"/>
                </a:cubicBezTo>
                <a:cubicBezTo>
                  <a:pt x="193" y="42"/>
                  <a:pt x="187" y="41"/>
                  <a:pt x="182" y="39"/>
                </a:cubicBezTo>
                <a:cubicBezTo>
                  <a:pt x="177" y="37"/>
                  <a:pt x="174" y="35"/>
                  <a:pt x="169" y="33"/>
                </a:cubicBezTo>
                <a:cubicBezTo>
                  <a:pt x="170" y="38"/>
                  <a:pt x="170" y="42"/>
                  <a:pt x="175" y="45"/>
                </a:cubicBezTo>
                <a:cubicBezTo>
                  <a:pt x="175" y="45"/>
                  <a:pt x="176" y="45"/>
                  <a:pt x="177" y="45"/>
                </a:cubicBezTo>
                <a:cubicBezTo>
                  <a:pt x="179" y="47"/>
                  <a:pt x="179" y="49"/>
                  <a:pt x="179" y="52"/>
                </a:cubicBezTo>
                <a:cubicBezTo>
                  <a:pt x="179" y="56"/>
                  <a:pt x="179" y="58"/>
                  <a:pt x="177" y="61"/>
                </a:cubicBezTo>
                <a:cubicBezTo>
                  <a:pt x="174" y="63"/>
                  <a:pt x="172" y="63"/>
                  <a:pt x="169" y="64"/>
                </a:cubicBezTo>
                <a:cubicBezTo>
                  <a:pt x="165" y="66"/>
                  <a:pt x="162" y="67"/>
                  <a:pt x="158" y="67"/>
                </a:cubicBezTo>
                <a:cubicBezTo>
                  <a:pt x="155" y="67"/>
                  <a:pt x="152" y="65"/>
                  <a:pt x="150" y="62"/>
                </a:cubicBezTo>
                <a:cubicBezTo>
                  <a:pt x="148" y="60"/>
                  <a:pt x="147" y="59"/>
                  <a:pt x="145" y="57"/>
                </a:cubicBezTo>
                <a:cubicBezTo>
                  <a:pt x="143" y="53"/>
                  <a:pt x="142" y="51"/>
                  <a:pt x="140" y="47"/>
                </a:cubicBezTo>
                <a:cubicBezTo>
                  <a:pt x="139" y="45"/>
                  <a:pt x="138" y="43"/>
                  <a:pt x="136" y="42"/>
                </a:cubicBezTo>
                <a:cubicBezTo>
                  <a:pt x="135" y="42"/>
                  <a:pt x="135" y="41"/>
                  <a:pt x="134" y="41"/>
                </a:cubicBezTo>
                <a:cubicBezTo>
                  <a:pt x="132" y="41"/>
                  <a:pt x="131" y="41"/>
                  <a:pt x="128" y="41"/>
                </a:cubicBezTo>
                <a:cubicBezTo>
                  <a:pt x="122" y="41"/>
                  <a:pt x="120" y="33"/>
                  <a:pt x="120" y="26"/>
                </a:cubicBezTo>
                <a:cubicBezTo>
                  <a:pt x="120" y="23"/>
                  <a:pt x="120" y="20"/>
                  <a:pt x="121" y="17"/>
                </a:cubicBezTo>
                <a:cubicBezTo>
                  <a:pt x="122" y="13"/>
                  <a:pt x="125" y="12"/>
                  <a:pt x="127" y="8"/>
                </a:cubicBezTo>
                <a:cubicBezTo>
                  <a:pt x="123" y="5"/>
                  <a:pt x="120" y="4"/>
                  <a:pt x="115" y="2"/>
                </a:cubicBezTo>
                <a:cubicBezTo>
                  <a:pt x="114" y="2"/>
                  <a:pt x="112" y="1"/>
                  <a:pt x="112" y="0"/>
                </a:cubicBezTo>
                <a:cubicBezTo>
                  <a:pt x="112" y="0"/>
                  <a:pt x="112" y="0"/>
                  <a:pt x="112" y="0"/>
                </a:cubicBezTo>
                <a:cubicBezTo>
                  <a:pt x="109" y="4"/>
                  <a:pt x="105" y="6"/>
                  <a:pt x="102" y="10"/>
                </a:cubicBezTo>
                <a:cubicBezTo>
                  <a:pt x="99" y="14"/>
                  <a:pt x="97" y="17"/>
                  <a:pt x="95" y="21"/>
                </a:cubicBezTo>
                <a:cubicBezTo>
                  <a:pt x="43" y="42"/>
                  <a:pt x="43" y="42"/>
                  <a:pt x="43" y="42"/>
                </a:cubicBezTo>
                <a:cubicBezTo>
                  <a:pt x="43" y="42"/>
                  <a:pt x="43" y="42"/>
                  <a:pt x="43" y="42"/>
                </a:cubicBezTo>
                <a:cubicBezTo>
                  <a:pt x="0" y="55"/>
                  <a:pt x="0" y="55"/>
                  <a:pt x="0" y="55"/>
                </a:cubicBezTo>
                <a:cubicBezTo>
                  <a:pt x="0" y="55"/>
                  <a:pt x="0" y="55"/>
                  <a:pt x="0" y="55"/>
                </a:cubicBezTo>
                <a:cubicBezTo>
                  <a:pt x="1" y="67"/>
                  <a:pt x="1" y="67"/>
                  <a:pt x="1" y="67"/>
                </a:cubicBezTo>
                <a:cubicBezTo>
                  <a:pt x="3" y="83"/>
                  <a:pt x="3" y="83"/>
                  <a:pt x="3" y="83"/>
                </a:cubicBezTo>
                <a:cubicBezTo>
                  <a:pt x="3" y="92"/>
                  <a:pt x="3" y="92"/>
                  <a:pt x="3" y="92"/>
                </a:cubicBezTo>
                <a:cubicBezTo>
                  <a:pt x="3" y="97"/>
                  <a:pt x="4" y="99"/>
                  <a:pt x="5" y="104"/>
                </a:cubicBezTo>
                <a:cubicBezTo>
                  <a:pt x="5" y="107"/>
                  <a:pt x="7" y="107"/>
                  <a:pt x="7" y="110"/>
                </a:cubicBezTo>
                <a:cubicBezTo>
                  <a:pt x="7" y="110"/>
                  <a:pt x="7" y="110"/>
                  <a:pt x="7" y="110"/>
                </a:cubicBezTo>
                <a:cubicBezTo>
                  <a:pt x="93" y="80"/>
                  <a:pt x="93" y="80"/>
                  <a:pt x="93" y="8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30"/>
          <p:cNvSpPr>
            <a:spLocks/>
          </p:cNvSpPr>
          <p:nvPr/>
        </p:nvSpPr>
        <p:spPr bwMode="auto">
          <a:xfrm>
            <a:off x="6954766" y="2609227"/>
            <a:ext cx="240875" cy="233574"/>
          </a:xfrm>
          <a:custGeom>
            <a:avLst/>
            <a:gdLst/>
            <a:ahLst/>
            <a:cxnLst>
              <a:cxn ang="0">
                <a:pos x="101" y="41"/>
              </a:cxn>
              <a:cxn ang="0">
                <a:pos x="93" y="46"/>
              </a:cxn>
              <a:cxn ang="0">
                <a:pos x="83" y="52"/>
              </a:cxn>
              <a:cxn ang="0">
                <a:pos x="79" y="56"/>
              </a:cxn>
              <a:cxn ang="0">
                <a:pos x="60" y="67"/>
              </a:cxn>
              <a:cxn ang="0">
                <a:pos x="48" y="73"/>
              </a:cxn>
              <a:cxn ang="0">
                <a:pos x="35" y="82"/>
              </a:cxn>
              <a:cxn ang="0">
                <a:pos x="29" y="89"/>
              </a:cxn>
              <a:cxn ang="0">
                <a:pos x="23" y="93"/>
              </a:cxn>
              <a:cxn ang="0">
                <a:pos x="19" y="98"/>
              </a:cxn>
              <a:cxn ang="0">
                <a:pos x="19" y="98"/>
              </a:cxn>
              <a:cxn ang="0">
                <a:pos x="17" y="87"/>
              </a:cxn>
              <a:cxn ang="0">
                <a:pos x="11" y="65"/>
              </a:cxn>
              <a:cxn ang="0">
                <a:pos x="5" y="51"/>
              </a:cxn>
              <a:cxn ang="0">
                <a:pos x="3" y="46"/>
              </a:cxn>
              <a:cxn ang="0">
                <a:pos x="0" y="30"/>
              </a:cxn>
              <a:cxn ang="0">
                <a:pos x="0" y="30"/>
              </a:cxn>
              <a:cxn ang="0">
                <a:pos x="86" y="0"/>
              </a:cxn>
              <a:cxn ang="0">
                <a:pos x="86" y="0"/>
              </a:cxn>
              <a:cxn ang="0">
                <a:pos x="101" y="41"/>
              </a:cxn>
            </a:cxnLst>
            <a:rect l="0" t="0" r="r" b="b"/>
            <a:pathLst>
              <a:path w="101" h="98">
                <a:moveTo>
                  <a:pt x="101" y="41"/>
                </a:moveTo>
                <a:cubicBezTo>
                  <a:pt x="98" y="42"/>
                  <a:pt x="96" y="44"/>
                  <a:pt x="93" y="46"/>
                </a:cubicBezTo>
                <a:cubicBezTo>
                  <a:pt x="89" y="48"/>
                  <a:pt x="86" y="49"/>
                  <a:pt x="83" y="52"/>
                </a:cubicBezTo>
                <a:cubicBezTo>
                  <a:pt x="81" y="54"/>
                  <a:pt x="81" y="55"/>
                  <a:pt x="79" y="56"/>
                </a:cubicBezTo>
                <a:cubicBezTo>
                  <a:pt x="72" y="61"/>
                  <a:pt x="67" y="63"/>
                  <a:pt x="60" y="67"/>
                </a:cubicBezTo>
                <a:cubicBezTo>
                  <a:pt x="55" y="69"/>
                  <a:pt x="53" y="71"/>
                  <a:pt x="48" y="73"/>
                </a:cubicBezTo>
                <a:cubicBezTo>
                  <a:pt x="42" y="76"/>
                  <a:pt x="39" y="77"/>
                  <a:pt x="35" y="82"/>
                </a:cubicBezTo>
                <a:cubicBezTo>
                  <a:pt x="32" y="84"/>
                  <a:pt x="31" y="86"/>
                  <a:pt x="29" y="89"/>
                </a:cubicBezTo>
                <a:cubicBezTo>
                  <a:pt x="27" y="91"/>
                  <a:pt x="25" y="91"/>
                  <a:pt x="23" y="93"/>
                </a:cubicBezTo>
                <a:cubicBezTo>
                  <a:pt x="21" y="95"/>
                  <a:pt x="20" y="96"/>
                  <a:pt x="19" y="98"/>
                </a:cubicBezTo>
                <a:cubicBezTo>
                  <a:pt x="19" y="98"/>
                  <a:pt x="19" y="98"/>
                  <a:pt x="19" y="98"/>
                </a:cubicBezTo>
                <a:cubicBezTo>
                  <a:pt x="18" y="95"/>
                  <a:pt x="17" y="91"/>
                  <a:pt x="17" y="87"/>
                </a:cubicBezTo>
                <a:cubicBezTo>
                  <a:pt x="15" y="79"/>
                  <a:pt x="14" y="73"/>
                  <a:pt x="11" y="65"/>
                </a:cubicBezTo>
                <a:cubicBezTo>
                  <a:pt x="9" y="59"/>
                  <a:pt x="7" y="57"/>
                  <a:pt x="5" y="51"/>
                </a:cubicBezTo>
                <a:cubicBezTo>
                  <a:pt x="4" y="49"/>
                  <a:pt x="4" y="48"/>
                  <a:pt x="3" y="46"/>
                </a:cubicBezTo>
                <a:cubicBezTo>
                  <a:pt x="1" y="40"/>
                  <a:pt x="0" y="36"/>
                  <a:pt x="0" y="30"/>
                </a:cubicBezTo>
                <a:cubicBezTo>
                  <a:pt x="0" y="30"/>
                  <a:pt x="0" y="30"/>
                  <a:pt x="0" y="30"/>
                </a:cubicBezTo>
                <a:cubicBezTo>
                  <a:pt x="86" y="0"/>
                  <a:pt x="86" y="0"/>
                  <a:pt x="86" y="0"/>
                </a:cubicBezTo>
                <a:cubicBezTo>
                  <a:pt x="86" y="0"/>
                  <a:pt x="86" y="0"/>
                  <a:pt x="86" y="0"/>
                </a:cubicBezTo>
                <a:cubicBezTo>
                  <a:pt x="101" y="41"/>
                  <a:pt x="101" y="41"/>
                  <a:pt x="101" y="4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31"/>
          <p:cNvSpPr>
            <a:spLocks/>
          </p:cNvSpPr>
          <p:nvPr/>
        </p:nvSpPr>
        <p:spPr bwMode="auto">
          <a:xfrm>
            <a:off x="7159142" y="2592198"/>
            <a:ext cx="102188" cy="114354"/>
          </a:xfrm>
          <a:custGeom>
            <a:avLst/>
            <a:gdLst/>
            <a:ahLst/>
            <a:cxnLst>
              <a:cxn ang="0">
                <a:pos x="0" y="7"/>
              </a:cxn>
              <a:cxn ang="0">
                <a:pos x="15" y="48"/>
              </a:cxn>
              <a:cxn ang="0">
                <a:pos x="15" y="48"/>
              </a:cxn>
              <a:cxn ang="0">
                <a:pos x="16" y="47"/>
              </a:cxn>
              <a:cxn ang="0">
                <a:pos x="20" y="46"/>
              </a:cxn>
              <a:cxn ang="0">
                <a:pos x="22" y="44"/>
              </a:cxn>
              <a:cxn ang="0">
                <a:pos x="26" y="39"/>
              </a:cxn>
              <a:cxn ang="0">
                <a:pos x="27" y="29"/>
              </a:cxn>
              <a:cxn ang="0">
                <a:pos x="31" y="16"/>
              </a:cxn>
              <a:cxn ang="0">
                <a:pos x="37" y="19"/>
              </a:cxn>
              <a:cxn ang="0">
                <a:pos x="39" y="19"/>
              </a:cxn>
              <a:cxn ang="0">
                <a:pos x="41" y="25"/>
              </a:cxn>
              <a:cxn ang="0">
                <a:pos x="43" y="25"/>
              </a:cxn>
              <a:cxn ang="0">
                <a:pos x="43" y="25"/>
              </a:cxn>
              <a:cxn ang="0">
                <a:pos x="37" y="12"/>
              </a:cxn>
              <a:cxn ang="0">
                <a:pos x="28" y="6"/>
              </a:cxn>
              <a:cxn ang="0">
                <a:pos x="25" y="2"/>
              </a:cxn>
              <a:cxn ang="0">
                <a:pos x="23" y="0"/>
              </a:cxn>
              <a:cxn ang="0">
                <a:pos x="13" y="4"/>
              </a:cxn>
              <a:cxn ang="0">
                <a:pos x="9" y="4"/>
              </a:cxn>
              <a:cxn ang="0">
                <a:pos x="0" y="7"/>
              </a:cxn>
            </a:cxnLst>
            <a:rect l="0" t="0" r="r" b="b"/>
            <a:pathLst>
              <a:path w="43" h="48">
                <a:moveTo>
                  <a:pt x="0" y="7"/>
                </a:moveTo>
                <a:cubicBezTo>
                  <a:pt x="15" y="48"/>
                  <a:pt x="15" y="48"/>
                  <a:pt x="15" y="48"/>
                </a:cubicBezTo>
                <a:cubicBezTo>
                  <a:pt x="15" y="48"/>
                  <a:pt x="15" y="48"/>
                  <a:pt x="15" y="48"/>
                </a:cubicBezTo>
                <a:cubicBezTo>
                  <a:pt x="15" y="48"/>
                  <a:pt x="16" y="47"/>
                  <a:pt x="16" y="47"/>
                </a:cubicBezTo>
                <a:cubicBezTo>
                  <a:pt x="18" y="47"/>
                  <a:pt x="19" y="47"/>
                  <a:pt x="20" y="46"/>
                </a:cubicBezTo>
                <a:cubicBezTo>
                  <a:pt x="21" y="46"/>
                  <a:pt x="21" y="45"/>
                  <a:pt x="22" y="44"/>
                </a:cubicBezTo>
                <a:cubicBezTo>
                  <a:pt x="24" y="43"/>
                  <a:pt x="25" y="41"/>
                  <a:pt x="26" y="39"/>
                </a:cubicBezTo>
                <a:cubicBezTo>
                  <a:pt x="27" y="36"/>
                  <a:pt x="26" y="33"/>
                  <a:pt x="27" y="29"/>
                </a:cubicBezTo>
                <a:cubicBezTo>
                  <a:pt x="29" y="24"/>
                  <a:pt x="31" y="21"/>
                  <a:pt x="31" y="16"/>
                </a:cubicBezTo>
                <a:cubicBezTo>
                  <a:pt x="34" y="17"/>
                  <a:pt x="35" y="18"/>
                  <a:pt x="37" y="19"/>
                </a:cubicBezTo>
                <a:cubicBezTo>
                  <a:pt x="38" y="19"/>
                  <a:pt x="39" y="19"/>
                  <a:pt x="39" y="19"/>
                </a:cubicBezTo>
                <a:cubicBezTo>
                  <a:pt x="41" y="21"/>
                  <a:pt x="40" y="23"/>
                  <a:pt x="41" y="25"/>
                </a:cubicBezTo>
                <a:cubicBezTo>
                  <a:pt x="42" y="25"/>
                  <a:pt x="43" y="25"/>
                  <a:pt x="43" y="25"/>
                </a:cubicBezTo>
                <a:cubicBezTo>
                  <a:pt x="43" y="25"/>
                  <a:pt x="43" y="25"/>
                  <a:pt x="43" y="25"/>
                </a:cubicBezTo>
                <a:cubicBezTo>
                  <a:pt x="43" y="19"/>
                  <a:pt x="42" y="15"/>
                  <a:pt x="37" y="12"/>
                </a:cubicBezTo>
                <a:cubicBezTo>
                  <a:pt x="33" y="10"/>
                  <a:pt x="31" y="9"/>
                  <a:pt x="28" y="6"/>
                </a:cubicBezTo>
                <a:cubicBezTo>
                  <a:pt x="27" y="5"/>
                  <a:pt x="26" y="3"/>
                  <a:pt x="25" y="2"/>
                </a:cubicBezTo>
                <a:cubicBezTo>
                  <a:pt x="24" y="2"/>
                  <a:pt x="24" y="0"/>
                  <a:pt x="23" y="0"/>
                </a:cubicBezTo>
                <a:cubicBezTo>
                  <a:pt x="19" y="0"/>
                  <a:pt x="17" y="3"/>
                  <a:pt x="13" y="4"/>
                </a:cubicBezTo>
                <a:cubicBezTo>
                  <a:pt x="12" y="4"/>
                  <a:pt x="10" y="4"/>
                  <a:pt x="9" y="4"/>
                </a:cubicBezTo>
                <a:cubicBezTo>
                  <a:pt x="6" y="4"/>
                  <a:pt x="3" y="6"/>
                  <a:pt x="0" y="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2"/>
          <p:cNvSpPr>
            <a:spLocks/>
          </p:cNvSpPr>
          <p:nvPr/>
        </p:nvSpPr>
        <p:spPr bwMode="auto">
          <a:xfrm>
            <a:off x="7047222" y="1580042"/>
            <a:ext cx="472014" cy="805345"/>
          </a:xfrm>
          <a:custGeom>
            <a:avLst/>
            <a:gdLst/>
            <a:ahLst/>
            <a:cxnLst>
              <a:cxn ang="0">
                <a:pos x="51" y="334"/>
              </a:cxn>
              <a:cxn ang="0">
                <a:pos x="69" y="340"/>
              </a:cxn>
              <a:cxn ang="0">
                <a:pos x="76" y="308"/>
              </a:cxn>
              <a:cxn ang="0">
                <a:pos x="84" y="281"/>
              </a:cxn>
              <a:cxn ang="0">
                <a:pos x="109" y="254"/>
              </a:cxn>
              <a:cxn ang="0">
                <a:pos x="120" y="246"/>
              </a:cxn>
              <a:cxn ang="0">
                <a:pos x="124" y="229"/>
              </a:cxn>
              <a:cxn ang="0">
                <a:pos x="126" y="213"/>
              </a:cxn>
              <a:cxn ang="0">
                <a:pos x="128" y="202"/>
              </a:cxn>
              <a:cxn ang="0">
                <a:pos x="134" y="206"/>
              </a:cxn>
              <a:cxn ang="0">
                <a:pos x="147" y="207"/>
              </a:cxn>
              <a:cxn ang="0">
                <a:pos x="150" y="198"/>
              </a:cxn>
              <a:cxn ang="0">
                <a:pos x="156" y="190"/>
              </a:cxn>
              <a:cxn ang="0">
                <a:pos x="163" y="193"/>
              </a:cxn>
              <a:cxn ang="0">
                <a:pos x="177" y="174"/>
              </a:cxn>
              <a:cxn ang="0">
                <a:pos x="194" y="152"/>
              </a:cxn>
              <a:cxn ang="0">
                <a:pos x="197" y="135"/>
              </a:cxn>
              <a:cxn ang="0">
                <a:pos x="189" y="125"/>
              </a:cxn>
              <a:cxn ang="0">
                <a:pos x="184" y="120"/>
              </a:cxn>
              <a:cxn ang="0">
                <a:pos x="164" y="112"/>
              </a:cxn>
              <a:cxn ang="0">
                <a:pos x="150" y="94"/>
              </a:cxn>
              <a:cxn ang="0">
                <a:pos x="136" y="90"/>
              </a:cxn>
              <a:cxn ang="0">
                <a:pos x="125" y="65"/>
              </a:cxn>
              <a:cxn ang="0">
                <a:pos x="111" y="26"/>
              </a:cxn>
              <a:cxn ang="0">
                <a:pos x="103" y="9"/>
              </a:cxn>
              <a:cxn ang="0">
                <a:pos x="79" y="0"/>
              </a:cxn>
              <a:cxn ang="0">
                <a:pos x="69" y="13"/>
              </a:cxn>
              <a:cxn ang="0">
                <a:pos x="54" y="20"/>
              </a:cxn>
              <a:cxn ang="0">
                <a:pos x="27" y="16"/>
              </a:cxn>
              <a:cxn ang="0">
                <a:pos x="17" y="51"/>
              </a:cxn>
              <a:cxn ang="0">
                <a:pos x="13" y="88"/>
              </a:cxn>
              <a:cxn ang="0">
                <a:pos x="16" y="139"/>
              </a:cxn>
              <a:cxn ang="0">
                <a:pos x="10" y="164"/>
              </a:cxn>
              <a:cxn ang="0">
                <a:pos x="6" y="170"/>
              </a:cxn>
              <a:cxn ang="0">
                <a:pos x="8" y="186"/>
              </a:cxn>
              <a:cxn ang="0">
                <a:pos x="6" y="195"/>
              </a:cxn>
              <a:cxn ang="0">
                <a:pos x="0" y="199"/>
              </a:cxn>
            </a:cxnLst>
            <a:rect l="0" t="0" r="r" b="b"/>
            <a:pathLst>
              <a:path w="199" h="340">
                <a:moveTo>
                  <a:pt x="0" y="199"/>
                </a:moveTo>
                <a:cubicBezTo>
                  <a:pt x="51" y="334"/>
                  <a:pt x="51" y="334"/>
                  <a:pt x="51" y="334"/>
                </a:cubicBezTo>
                <a:cubicBezTo>
                  <a:pt x="57" y="337"/>
                  <a:pt x="63" y="338"/>
                  <a:pt x="69" y="340"/>
                </a:cubicBezTo>
                <a:cubicBezTo>
                  <a:pt x="69" y="340"/>
                  <a:pt x="69" y="340"/>
                  <a:pt x="69" y="340"/>
                </a:cubicBezTo>
                <a:cubicBezTo>
                  <a:pt x="69" y="340"/>
                  <a:pt x="69" y="340"/>
                  <a:pt x="69" y="339"/>
                </a:cubicBezTo>
                <a:cubicBezTo>
                  <a:pt x="71" y="327"/>
                  <a:pt x="71" y="320"/>
                  <a:pt x="76" y="308"/>
                </a:cubicBezTo>
                <a:cubicBezTo>
                  <a:pt x="77" y="305"/>
                  <a:pt x="79" y="304"/>
                  <a:pt x="80" y="301"/>
                </a:cubicBezTo>
                <a:cubicBezTo>
                  <a:pt x="83" y="294"/>
                  <a:pt x="84" y="289"/>
                  <a:pt x="84" y="281"/>
                </a:cubicBezTo>
                <a:cubicBezTo>
                  <a:pt x="88" y="275"/>
                  <a:pt x="92" y="274"/>
                  <a:pt x="98" y="270"/>
                </a:cubicBezTo>
                <a:cubicBezTo>
                  <a:pt x="104" y="265"/>
                  <a:pt x="105" y="260"/>
                  <a:pt x="109" y="254"/>
                </a:cubicBezTo>
                <a:cubicBezTo>
                  <a:pt x="111" y="251"/>
                  <a:pt x="112" y="248"/>
                  <a:pt x="116" y="247"/>
                </a:cubicBezTo>
                <a:cubicBezTo>
                  <a:pt x="117" y="247"/>
                  <a:pt x="118" y="247"/>
                  <a:pt x="120" y="246"/>
                </a:cubicBezTo>
                <a:cubicBezTo>
                  <a:pt x="122" y="245"/>
                  <a:pt x="122" y="243"/>
                  <a:pt x="123" y="240"/>
                </a:cubicBezTo>
                <a:cubicBezTo>
                  <a:pt x="124" y="236"/>
                  <a:pt x="124" y="233"/>
                  <a:pt x="124" y="229"/>
                </a:cubicBezTo>
                <a:cubicBezTo>
                  <a:pt x="125" y="227"/>
                  <a:pt x="126" y="225"/>
                  <a:pt x="126" y="223"/>
                </a:cubicBezTo>
                <a:cubicBezTo>
                  <a:pt x="126" y="213"/>
                  <a:pt x="126" y="213"/>
                  <a:pt x="126" y="213"/>
                </a:cubicBezTo>
                <a:cubicBezTo>
                  <a:pt x="122" y="204"/>
                  <a:pt x="122" y="204"/>
                  <a:pt x="122" y="204"/>
                </a:cubicBezTo>
                <a:cubicBezTo>
                  <a:pt x="125" y="203"/>
                  <a:pt x="126" y="203"/>
                  <a:pt x="128" y="202"/>
                </a:cubicBezTo>
                <a:cubicBezTo>
                  <a:pt x="129" y="202"/>
                  <a:pt x="129" y="201"/>
                  <a:pt x="130" y="201"/>
                </a:cubicBezTo>
                <a:cubicBezTo>
                  <a:pt x="133" y="201"/>
                  <a:pt x="133" y="204"/>
                  <a:pt x="134" y="206"/>
                </a:cubicBezTo>
                <a:cubicBezTo>
                  <a:pt x="135" y="208"/>
                  <a:pt x="136" y="209"/>
                  <a:pt x="137" y="212"/>
                </a:cubicBezTo>
                <a:cubicBezTo>
                  <a:pt x="141" y="211"/>
                  <a:pt x="144" y="211"/>
                  <a:pt x="147" y="207"/>
                </a:cubicBezTo>
                <a:cubicBezTo>
                  <a:pt x="147" y="206"/>
                  <a:pt x="147" y="205"/>
                  <a:pt x="147" y="204"/>
                </a:cubicBezTo>
                <a:cubicBezTo>
                  <a:pt x="148" y="201"/>
                  <a:pt x="149" y="200"/>
                  <a:pt x="150" y="198"/>
                </a:cubicBezTo>
                <a:cubicBezTo>
                  <a:pt x="152" y="196"/>
                  <a:pt x="153" y="194"/>
                  <a:pt x="154" y="192"/>
                </a:cubicBezTo>
                <a:cubicBezTo>
                  <a:pt x="155" y="191"/>
                  <a:pt x="155" y="190"/>
                  <a:pt x="156" y="190"/>
                </a:cubicBezTo>
                <a:cubicBezTo>
                  <a:pt x="158" y="190"/>
                  <a:pt x="159" y="192"/>
                  <a:pt x="161" y="193"/>
                </a:cubicBezTo>
                <a:cubicBezTo>
                  <a:pt x="162" y="193"/>
                  <a:pt x="162" y="193"/>
                  <a:pt x="163" y="193"/>
                </a:cubicBezTo>
                <a:cubicBezTo>
                  <a:pt x="165" y="189"/>
                  <a:pt x="165" y="187"/>
                  <a:pt x="167" y="183"/>
                </a:cubicBezTo>
                <a:cubicBezTo>
                  <a:pt x="170" y="179"/>
                  <a:pt x="173" y="177"/>
                  <a:pt x="177" y="174"/>
                </a:cubicBezTo>
                <a:cubicBezTo>
                  <a:pt x="179" y="172"/>
                  <a:pt x="180" y="170"/>
                  <a:pt x="182" y="169"/>
                </a:cubicBezTo>
                <a:cubicBezTo>
                  <a:pt x="189" y="164"/>
                  <a:pt x="191" y="159"/>
                  <a:pt x="194" y="152"/>
                </a:cubicBezTo>
                <a:cubicBezTo>
                  <a:pt x="197" y="148"/>
                  <a:pt x="199" y="146"/>
                  <a:pt x="199" y="141"/>
                </a:cubicBezTo>
                <a:cubicBezTo>
                  <a:pt x="199" y="138"/>
                  <a:pt x="199" y="137"/>
                  <a:pt x="197" y="135"/>
                </a:cubicBezTo>
                <a:cubicBezTo>
                  <a:pt x="196" y="133"/>
                  <a:pt x="193" y="133"/>
                  <a:pt x="192" y="131"/>
                </a:cubicBezTo>
                <a:cubicBezTo>
                  <a:pt x="190" y="129"/>
                  <a:pt x="190" y="127"/>
                  <a:pt x="189" y="125"/>
                </a:cubicBezTo>
                <a:cubicBezTo>
                  <a:pt x="188" y="123"/>
                  <a:pt x="186" y="122"/>
                  <a:pt x="184" y="120"/>
                </a:cubicBezTo>
                <a:cubicBezTo>
                  <a:pt x="184" y="120"/>
                  <a:pt x="184" y="120"/>
                  <a:pt x="184" y="120"/>
                </a:cubicBezTo>
                <a:cubicBezTo>
                  <a:pt x="179" y="119"/>
                  <a:pt x="176" y="116"/>
                  <a:pt x="172" y="114"/>
                </a:cubicBezTo>
                <a:cubicBezTo>
                  <a:pt x="169" y="113"/>
                  <a:pt x="166" y="114"/>
                  <a:pt x="164" y="112"/>
                </a:cubicBezTo>
                <a:cubicBezTo>
                  <a:pt x="163" y="111"/>
                  <a:pt x="162" y="109"/>
                  <a:pt x="162" y="108"/>
                </a:cubicBezTo>
                <a:cubicBezTo>
                  <a:pt x="158" y="102"/>
                  <a:pt x="156" y="97"/>
                  <a:pt x="150" y="94"/>
                </a:cubicBezTo>
                <a:cubicBezTo>
                  <a:pt x="147" y="92"/>
                  <a:pt x="145" y="91"/>
                  <a:pt x="142" y="91"/>
                </a:cubicBezTo>
                <a:cubicBezTo>
                  <a:pt x="140" y="91"/>
                  <a:pt x="138" y="91"/>
                  <a:pt x="136" y="90"/>
                </a:cubicBezTo>
                <a:cubicBezTo>
                  <a:pt x="135" y="88"/>
                  <a:pt x="136" y="86"/>
                  <a:pt x="135" y="84"/>
                </a:cubicBezTo>
                <a:cubicBezTo>
                  <a:pt x="132" y="76"/>
                  <a:pt x="128" y="73"/>
                  <a:pt x="125" y="65"/>
                </a:cubicBezTo>
                <a:cubicBezTo>
                  <a:pt x="123" y="60"/>
                  <a:pt x="123" y="56"/>
                  <a:pt x="121" y="51"/>
                </a:cubicBezTo>
                <a:cubicBezTo>
                  <a:pt x="117" y="41"/>
                  <a:pt x="115" y="36"/>
                  <a:pt x="111" y="26"/>
                </a:cubicBezTo>
                <a:cubicBezTo>
                  <a:pt x="110" y="21"/>
                  <a:pt x="109" y="19"/>
                  <a:pt x="106" y="14"/>
                </a:cubicBezTo>
                <a:cubicBezTo>
                  <a:pt x="105" y="12"/>
                  <a:pt x="105" y="10"/>
                  <a:pt x="103" y="9"/>
                </a:cubicBezTo>
                <a:cubicBezTo>
                  <a:pt x="100" y="6"/>
                  <a:pt x="97" y="7"/>
                  <a:pt x="93" y="5"/>
                </a:cubicBezTo>
                <a:cubicBezTo>
                  <a:pt x="88" y="3"/>
                  <a:pt x="85" y="0"/>
                  <a:pt x="79" y="0"/>
                </a:cubicBezTo>
                <a:cubicBezTo>
                  <a:pt x="75" y="0"/>
                  <a:pt x="74" y="4"/>
                  <a:pt x="72" y="7"/>
                </a:cubicBezTo>
                <a:cubicBezTo>
                  <a:pt x="71" y="9"/>
                  <a:pt x="70" y="10"/>
                  <a:pt x="69" y="13"/>
                </a:cubicBezTo>
                <a:cubicBezTo>
                  <a:pt x="64" y="16"/>
                  <a:pt x="59" y="15"/>
                  <a:pt x="55" y="18"/>
                </a:cubicBezTo>
                <a:cubicBezTo>
                  <a:pt x="54" y="19"/>
                  <a:pt x="54" y="20"/>
                  <a:pt x="54" y="20"/>
                </a:cubicBezTo>
                <a:cubicBezTo>
                  <a:pt x="50" y="25"/>
                  <a:pt x="47" y="27"/>
                  <a:pt x="43" y="30"/>
                </a:cubicBezTo>
                <a:cubicBezTo>
                  <a:pt x="38" y="23"/>
                  <a:pt x="32" y="22"/>
                  <a:pt x="27" y="16"/>
                </a:cubicBezTo>
                <a:cubicBezTo>
                  <a:pt x="27" y="23"/>
                  <a:pt x="22" y="26"/>
                  <a:pt x="21" y="33"/>
                </a:cubicBezTo>
                <a:cubicBezTo>
                  <a:pt x="20" y="40"/>
                  <a:pt x="18" y="44"/>
                  <a:pt x="17" y="51"/>
                </a:cubicBezTo>
                <a:cubicBezTo>
                  <a:pt x="16" y="57"/>
                  <a:pt x="16" y="60"/>
                  <a:pt x="15" y="66"/>
                </a:cubicBezTo>
                <a:cubicBezTo>
                  <a:pt x="14" y="75"/>
                  <a:pt x="13" y="80"/>
                  <a:pt x="13" y="88"/>
                </a:cubicBezTo>
                <a:cubicBezTo>
                  <a:pt x="13" y="103"/>
                  <a:pt x="15" y="112"/>
                  <a:pt x="16" y="127"/>
                </a:cubicBezTo>
                <a:cubicBezTo>
                  <a:pt x="16" y="139"/>
                  <a:pt x="16" y="139"/>
                  <a:pt x="16" y="139"/>
                </a:cubicBezTo>
                <a:cubicBezTo>
                  <a:pt x="16" y="145"/>
                  <a:pt x="15" y="148"/>
                  <a:pt x="14" y="154"/>
                </a:cubicBezTo>
                <a:cubicBezTo>
                  <a:pt x="13" y="158"/>
                  <a:pt x="12" y="160"/>
                  <a:pt x="10" y="164"/>
                </a:cubicBezTo>
                <a:cubicBezTo>
                  <a:pt x="9" y="166"/>
                  <a:pt x="8" y="166"/>
                  <a:pt x="7" y="168"/>
                </a:cubicBezTo>
                <a:cubicBezTo>
                  <a:pt x="7" y="169"/>
                  <a:pt x="6" y="169"/>
                  <a:pt x="6" y="170"/>
                </a:cubicBezTo>
                <a:cubicBezTo>
                  <a:pt x="6" y="173"/>
                  <a:pt x="10" y="173"/>
                  <a:pt x="10" y="176"/>
                </a:cubicBezTo>
                <a:cubicBezTo>
                  <a:pt x="10" y="180"/>
                  <a:pt x="9" y="182"/>
                  <a:pt x="8" y="186"/>
                </a:cubicBezTo>
                <a:cubicBezTo>
                  <a:pt x="8" y="189"/>
                  <a:pt x="9" y="191"/>
                  <a:pt x="8" y="194"/>
                </a:cubicBezTo>
                <a:cubicBezTo>
                  <a:pt x="8" y="195"/>
                  <a:pt x="7" y="195"/>
                  <a:pt x="6" y="195"/>
                </a:cubicBezTo>
                <a:cubicBezTo>
                  <a:pt x="5" y="197"/>
                  <a:pt x="3" y="198"/>
                  <a:pt x="1" y="199"/>
                </a:cubicBezTo>
                <a:cubicBezTo>
                  <a:pt x="0" y="199"/>
                  <a:pt x="0" y="199"/>
                  <a:pt x="0" y="19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33"/>
          <p:cNvSpPr>
            <a:spLocks/>
          </p:cNvSpPr>
          <p:nvPr/>
        </p:nvSpPr>
        <p:spPr bwMode="auto">
          <a:xfrm>
            <a:off x="6806348" y="2105582"/>
            <a:ext cx="236008" cy="445251"/>
          </a:xfrm>
          <a:custGeom>
            <a:avLst/>
            <a:gdLst/>
            <a:ahLst/>
            <a:cxnLst>
              <a:cxn ang="0">
                <a:pos x="56" y="188"/>
              </a:cxn>
              <a:cxn ang="0">
                <a:pos x="99" y="175"/>
              </a:cxn>
              <a:cxn ang="0">
                <a:pos x="99" y="175"/>
              </a:cxn>
              <a:cxn ang="0">
                <a:pos x="94" y="166"/>
              </a:cxn>
              <a:cxn ang="0">
                <a:pos x="93" y="154"/>
              </a:cxn>
              <a:cxn ang="0">
                <a:pos x="89" y="143"/>
              </a:cxn>
              <a:cxn ang="0">
                <a:pos x="86" y="127"/>
              </a:cxn>
              <a:cxn ang="0">
                <a:pos x="82" y="109"/>
              </a:cxn>
              <a:cxn ang="0">
                <a:pos x="83" y="102"/>
              </a:cxn>
              <a:cxn ang="0">
                <a:pos x="84" y="90"/>
              </a:cxn>
              <a:cxn ang="0">
                <a:pos x="86" y="81"/>
              </a:cxn>
              <a:cxn ang="0">
                <a:pos x="86" y="71"/>
              </a:cxn>
              <a:cxn ang="0">
                <a:pos x="88" y="61"/>
              </a:cxn>
              <a:cxn ang="0">
                <a:pos x="86" y="56"/>
              </a:cxn>
              <a:cxn ang="0">
                <a:pos x="91" y="46"/>
              </a:cxn>
              <a:cxn ang="0">
                <a:pos x="95" y="38"/>
              </a:cxn>
              <a:cxn ang="0">
                <a:pos x="99" y="28"/>
              </a:cxn>
              <a:cxn ang="0">
                <a:pos x="89" y="17"/>
              </a:cxn>
              <a:cxn ang="0">
                <a:pos x="85" y="0"/>
              </a:cxn>
              <a:cxn ang="0">
                <a:pos x="85" y="0"/>
              </a:cxn>
              <a:cxn ang="0">
                <a:pos x="0" y="33"/>
              </a:cxn>
              <a:cxn ang="0">
                <a:pos x="0" y="33"/>
              </a:cxn>
              <a:cxn ang="0">
                <a:pos x="3" y="49"/>
              </a:cxn>
              <a:cxn ang="0">
                <a:pos x="5" y="58"/>
              </a:cxn>
              <a:cxn ang="0">
                <a:pos x="9" y="64"/>
              </a:cxn>
              <a:cxn ang="0">
                <a:pos x="16" y="84"/>
              </a:cxn>
              <a:cxn ang="0">
                <a:pos x="25" y="109"/>
              </a:cxn>
              <a:cxn ang="0">
                <a:pos x="30" y="120"/>
              </a:cxn>
              <a:cxn ang="0">
                <a:pos x="41" y="131"/>
              </a:cxn>
              <a:cxn ang="0">
                <a:pos x="55" y="179"/>
              </a:cxn>
              <a:cxn ang="0">
                <a:pos x="56" y="188"/>
              </a:cxn>
            </a:cxnLst>
            <a:rect l="0" t="0" r="r" b="b"/>
            <a:pathLst>
              <a:path w="99" h="188">
                <a:moveTo>
                  <a:pt x="56" y="188"/>
                </a:moveTo>
                <a:cubicBezTo>
                  <a:pt x="99" y="175"/>
                  <a:pt x="99" y="175"/>
                  <a:pt x="99" y="175"/>
                </a:cubicBezTo>
                <a:cubicBezTo>
                  <a:pt x="99" y="175"/>
                  <a:pt x="99" y="175"/>
                  <a:pt x="99" y="175"/>
                </a:cubicBezTo>
                <a:cubicBezTo>
                  <a:pt x="97" y="172"/>
                  <a:pt x="95" y="170"/>
                  <a:pt x="94" y="166"/>
                </a:cubicBezTo>
                <a:cubicBezTo>
                  <a:pt x="93" y="161"/>
                  <a:pt x="94" y="159"/>
                  <a:pt x="93" y="154"/>
                </a:cubicBezTo>
                <a:cubicBezTo>
                  <a:pt x="92" y="150"/>
                  <a:pt x="91" y="147"/>
                  <a:pt x="89" y="143"/>
                </a:cubicBezTo>
                <a:cubicBezTo>
                  <a:pt x="87" y="137"/>
                  <a:pt x="87" y="133"/>
                  <a:pt x="86" y="127"/>
                </a:cubicBezTo>
                <a:cubicBezTo>
                  <a:pt x="85" y="120"/>
                  <a:pt x="82" y="116"/>
                  <a:pt x="82" y="109"/>
                </a:cubicBezTo>
                <a:cubicBezTo>
                  <a:pt x="82" y="106"/>
                  <a:pt x="83" y="104"/>
                  <a:pt x="83" y="102"/>
                </a:cubicBezTo>
                <a:cubicBezTo>
                  <a:pt x="84" y="98"/>
                  <a:pt x="84" y="95"/>
                  <a:pt x="84" y="90"/>
                </a:cubicBezTo>
                <a:cubicBezTo>
                  <a:pt x="85" y="87"/>
                  <a:pt x="86" y="85"/>
                  <a:pt x="86" y="81"/>
                </a:cubicBezTo>
                <a:cubicBezTo>
                  <a:pt x="86" y="71"/>
                  <a:pt x="86" y="71"/>
                  <a:pt x="86" y="71"/>
                </a:cubicBezTo>
                <a:cubicBezTo>
                  <a:pt x="88" y="61"/>
                  <a:pt x="88" y="61"/>
                  <a:pt x="88" y="61"/>
                </a:cubicBezTo>
                <a:cubicBezTo>
                  <a:pt x="87" y="59"/>
                  <a:pt x="86" y="59"/>
                  <a:pt x="86" y="56"/>
                </a:cubicBezTo>
                <a:cubicBezTo>
                  <a:pt x="86" y="52"/>
                  <a:pt x="89" y="50"/>
                  <a:pt x="91" y="46"/>
                </a:cubicBezTo>
                <a:cubicBezTo>
                  <a:pt x="93" y="43"/>
                  <a:pt x="93" y="41"/>
                  <a:pt x="95" y="38"/>
                </a:cubicBezTo>
                <a:cubicBezTo>
                  <a:pt x="97" y="35"/>
                  <a:pt x="99" y="33"/>
                  <a:pt x="99" y="28"/>
                </a:cubicBezTo>
                <a:cubicBezTo>
                  <a:pt x="99" y="23"/>
                  <a:pt x="92" y="22"/>
                  <a:pt x="89" y="17"/>
                </a:cubicBezTo>
                <a:cubicBezTo>
                  <a:pt x="87" y="11"/>
                  <a:pt x="87" y="6"/>
                  <a:pt x="85" y="0"/>
                </a:cubicBezTo>
                <a:cubicBezTo>
                  <a:pt x="85" y="0"/>
                  <a:pt x="85" y="0"/>
                  <a:pt x="85" y="0"/>
                </a:cubicBezTo>
                <a:cubicBezTo>
                  <a:pt x="0" y="33"/>
                  <a:pt x="0" y="33"/>
                  <a:pt x="0" y="33"/>
                </a:cubicBezTo>
                <a:cubicBezTo>
                  <a:pt x="0" y="33"/>
                  <a:pt x="0" y="33"/>
                  <a:pt x="0" y="33"/>
                </a:cubicBezTo>
                <a:cubicBezTo>
                  <a:pt x="0" y="39"/>
                  <a:pt x="2" y="43"/>
                  <a:pt x="3" y="49"/>
                </a:cubicBezTo>
                <a:cubicBezTo>
                  <a:pt x="4" y="52"/>
                  <a:pt x="4" y="55"/>
                  <a:pt x="5" y="58"/>
                </a:cubicBezTo>
                <a:cubicBezTo>
                  <a:pt x="6" y="61"/>
                  <a:pt x="7" y="62"/>
                  <a:pt x="9" y="64"/>
                </a:cubicBezTo>
                <a:cubicBezTo>
                  <a:pt x="13" y="71"/>
                  <a:pt x="15" y="76"/>
                  <a:pt x="16" y="84"/>
                </a:cubicBezTo>
                <a:cubicBezTo>
                  <a:pt x="18" y="94"/>
                  <a:pt x="23" y="99"/>
                  <a:pt x="25" y="109"/>
                </a:cubicBezTo>
                <a:cubicBezTo>
                  <a:pt x="26" y="114"/>
                  <a:pt x="27" y="116"/>
                  <a:pt x="30" y="120"/>
                </a:cubicBezTo>
                <a:cubicBezTo>
                  <a:pt x="33" y="126"/>
                  <a:pt x="35" y="129"/>
                  <a:pt x="41" y="131"/>
                </a:cubicBezTo>
                <a:cubicBezTo>
                  <a:pt x="55" y="179"/>
                  <a:pt x="55" y="179"/>
                  <a:pt x="55" y="179"/>
                </a:cubicBezTo>
                <a:cubicBezTo>
                  <a:pt x="55" y="183"/>
                  <a:pt x="56" y="184"/>
                  <a:pt x="56" y="18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34"/>
          <p:cNvSpPr>
            <a:spLocks/>
          </p:cNvSpPr>
          <p:nvPr/>
        </p:nvSpPr>
        <p:spPr bwMode="auto">
          <a:xfrm>
            <a:off x="7000992" y="2052056"/>
            <a:ext cx="211677" cy="467148"/>
          </a:xfrm>
          <a:custGeom>
            <a:avLst/>
            <a:gdLst/>
            <a:ahLst/>
            <a:cxnLst>
              <a:cxn ang="0">
                <a:pos x="20" y="0"/>
              </a:cxn>
              <a:cxn ang="0">
                <a:pos x="71" y="135"/>
              </a:cxn>
              <a:cxn ang="0">
                <a:pos x="89" y="141"/>
              </a:cxn>
              <a:cxn ang="0">
                <a:pos x="89" y="141"/>
              </a:cxn>
              <a:cxn ang="0">
                <a:pos x="87" y="152"/>
              </a:cxn>
              <a:cxn ang="0">
                <a:pos x="86" y="156"/>
              </a:cxn>
              <a:cxn ang="0">
                <a:pos x="86" y="156"/>
              </a:cxn>
              <a:cxn ang="0">
                <a:pos x="76" y="166"/>
              </a:cxn>
              <a:cxn ang="0">
                <a:pos x="69" y="177"/>
              </a:cxn>
              <a:cxn ang="0">
                <a:pos x="17" y="198"/>
              </a:cxn>
              <a:cxn ang="0">
                <a:pos x="17" y="198"/>
              </a:cxn>
              <a:cxn ang="0">
                <a:pos x="12" y="189"/>
              </a:cxn>
              <a:cxn ang="0">
                <a:pos x="11" y="177"/>
              </a:cxn>
              <a:cxn ang="0">
                <a:pos x="7" y="166"/>
              </a:cxn>
              <a:cxn ang="0">
                <a:pos x="4" y="150"/>
              </a:cxn>
              <a:cxn ang="0">
                <a:pos x="0" y="132"/>
              </a:cxn>
              <a:cxn ang="0">
                <a:pos x="1" y="125"/>
              </a:cxn>
              <a:cxn ang="0">
                <a:pos x="2" y="113"/>
              </a:cxn>
              <a:cxn ang="0">
                <a:pos x="4" y="104"/>
              </a:cxn>
              <a:cxn ang="0">
                <a:pos x="4" y="94"/>
              </a:cxn>
              <a:cxn ang="0">
                <a:pos x="6" y="84"/>
              </a:cxn>
              <a:cxn ang="0">
                <a:pos x="4" y="79"/>
              </a:cxn>
              <a:cxn ang="0">
                <a:pos x="9" y="69"/>
              </a:cxn>
              <a:cxn ang="0">
                <a:pos x="13" y="61"/>
              </a:cxn>
              <a:cxn ang="0">
                <a:pos x="17" y="51"/>
              </a:cxn>
              <a:cxn ang="0">
                <a:pos x="7" y="40"/>
              </a:cxn>
              <a:cxn ang="0">
                <a:pos x="3" y="23"/>
              </a:cxn>
              <a:cxn ang="0">
                <a:pos x="3" y="23"/>
              </a:cxn>
              <a:cxn ang="0">
                <a:pos x="2" y="19"/>
              </a:cxn>
              <a:cxn ang="0">
                <a:pos x="5" y="10"/>
              </a:cxn>
              <a:cxn ang="0">
                <a:pos x="11" y="3"/>
              </a:cxn>
              <a:cxn ang="0">
                <a:pos x="20" y="0"/>
              </a:cxn>
            </a:cxnLst>
            <a:rect l="0" t="0" r="r" b="b"/>
            <a:pathLst>
              <a:path w="89" h="198">
                <a:moveTo>
                  <a:pt x="20" y="0"/>
                </a:moveTo>
                <a:cubicBezTo>
                  <a:pt x="71" y="135"/>
                  <a:pt x="71" y="135"/>
                  <a:pt x="71" y="135"/>
                </a:cubicBezTo>
                <a:cubicBezTo>
                  <a:pt x="77" y="138"/>
                  <a:pt x="83" y="139"/>
                  <a:pt x="89" y="141"/>
                </a:cubicBezTo>
                <a:cubicBezTo>
                  <a:pt x="89" y="141"/>
                  <a:pt x="89" y="141"/>
                  <a:pt x="89" y="141"/>
                </a:cubicBezTo>
                <a:cubicBezTo>
                  <a:pt x="88" y="145"/>
                  <a:pt x="87" y="148"/>
                  <a:pt x="87" y="152"/>
                </a:cubicBezTo>
                <a:cubicBezTo>
                  <a:pt x="87" y="153"/>
                  <a:pt x="86" y="154"/>
                  <a:pt x="86" y="156"/>
                </a:cubicBezTo>
                <a:cubicBezTo>
                  <a:pt x="86" y="156"/>
                  <a:pt x="86" y="156"/>
                  <a:pt x="86" y="156"/>
                </a:cubicBezTo>
                <a:cubicBezTo>
                  <a:pt x="83" y="160"/>
                  <a:pt x="79" y="162"/>
                  <a:pt x="76" y="166"/>
                </a:cubicBezTo>
                <a:cubicBezTo>
                  <a:pt x="73" y="170"/>
                  <a:pt x="71" y="173"/>
                  <a:pt x="69" y="177"/>
                </a:cubicBezTo>
                <a:cubicBezTo>
                  <a:pt x="17" y="198"/>
                  <a:pt x="17" y="198"/>
                  <a:pt x="17" y="198"/>
                </a:cubicBezTo>
                <a:cubicBezTo>
                  <a:pt x="17" y="198"/>
                  <a:pt x="17" y="198"/>
                  <a:pt x="17" y="198"/>
                </a:cubicBezTo>
                <a:cubicBezTo>
                  <a:pt x="15" y="195"/>
                  <a:pt x="13" y="193"/>
                  <a:pt x="12" y="189"/>
                </a:cubicBezTo>
                <a:cubicBezTo>
                  <a:pt x="11" y="184"/>
                  <a:pt x="12" y="182"/>
                  <a:pt x="11" y="177"/>
                </a:cubicBezTo>
                <a:cubicBezTo>
                  <a:pt x="10" y="173"/>
                  <a:pt x="9" y="170"/>
                  <a:pt x="7" y="166"/>
                </a:cubicBezTo>
                <a:cubicBezTo>
                  <a:pt x="5" y="160"/>
                  <a:pt x="5" y="156"/>
                  <a:pt x="4" y="150"/>
                </a:cubicBezTo>
                <a:cubicBezTo>
                  <a:pt x="3" y="143"/>
                  <a:pt x="0" y="139"/>
                  <a:pt x="0" y="132"/>
                </a:cubicBezTo>
                <a:cubicBezTo>
                  <a:pt x="0" y="129"/>
                  <a:pt x="1" y="127"/>
                  <a:pt x="1" y="125"/>
                </a:cubicBezTo>
                <a:cubicBezTo>
                  <a:pt x="2" y="121"/>
                  <a:pt x="2" y="118"/>
                  <a:pt x="2" y="113"/>
                </a:cubicBezTo>
                <a:cubicBezTo>
                  <a:pt x="3" y="110"/>
                  <a:pt x="4" y="108"/>
                  <a:pt x="4" y="104"/>
                </a:cubicBezTo>
                <a:cubicBezTo>
                  <a:pt x="4" y="94"/>
                  <a:pt x="4" y="94"/>
                  <a:pt x="4" y="94"/>
                </a:cubicBezTo>
                <a:cubicBezTo>
                  <a:pt x="6" y="84"/>
                  <a:pt x="6" y="84"/>
                  <a:pt x="6" y="84"/>
                </a:cubicBezTo>
                <a:cubicBezTo>
                  <a:pt x="5" y="82"/>
                  <a:pt x="4" y="82"/>
                  <a:pt x="4" y="79"/>
                </a:cubicBezTo>
                <a:cubicBezTo>
                  <a:pt x="4" y="75"/>
                  <a:pt x="7" y="73"/>
                  <a:pt x="9" y="69"/>
                </a:cubicBezTo>
                <a:cubicBezTo>
                  <a:pt x="11" y="66"/>
                  <a:pt x="11" y="64"/>
                  <a:pt x="13" y="61"/>
                </a:cubicBezTo>
                <a:cubicBezTo>
                  <a:pt x="15" y="58"/>
                  <a:pt x="17" y="56"/>
                  <a:pt x="17" y="51"/>
                </a:cubicBezTo>
                <a:cubicBezTo>
                  <a:pt x="17" y="46"/>
                  <a:pt x="10" y="45"/>
                  <a:pt x="7" y="40"/>
                </a:cubicBezTo>
                <a:cubicBezTo>
                  <a:pt x="5" y="34"/>
                  <a:pt x="5" y="29"/>
                  <a:pt x="3" y="23"/>
                </a:cubicBezTo>
                <a:cubicBezTo>
                  <a:pt x="3" y="23"/>
                  <a:pt x="3" y="23"/>
                  <a:pt x="3" y="23"/>
                </a:cubicBezTo>
                <a:cubicBezTo>
                  <a:pt x="3" y="22"/>
                  <a:pt x="2" y="21"/>
                  <a:pt x="2" y="19"/>
                </a:cubicBezTo>
                <a:cubicBezTo>
                  <a:pt x="2" y="15"/>
                  <a:pt x="3" y="13"/>
                  <a:pt x="5" y="10"/>
                </a:cubicBezTo>
                <a:cubicBezTo>
                  <a:pt x="7" y="7"/>
                  <a:pt x="7" y="4"/>
                  <a:pt x="11" y="3"/>
                </a:cubicBezTo>
                <a:cubicBezTo>
                  <a:pt x="14" y="1"/>
                  <a:pt x="17" y="1"/>
                  <a:pt x="20"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35"/>
          <p:cNvSpPr>
            <a:spLocks noEditPoints="1"/>
          </p:cNvSpPr>
          <p:nvPr/>
        </p:nvSpPr>
        <p:spPr bwMode="auto">
          <a:xfrm>
            <a:off x="6134823" y="2183441"/>
            <a:ext cx="1053516" cy="773715"/>
          </a:xfrm>
          <a:custGeom>
            <a:avLst/>
            <a:gdLst/>
            <a:ahLst/>
            <a:cxnLst>
              <a:cxn ang="0">
                <a:pos x="356" y="321"/>
              </a:cxn>
              <a:cxn ang="0">
                <a:pos x="377" y="312"/>
              </a:cxn>
              <a:cxn ang="0">
                <a:pos x="404" y="292"/>
              </a:cxn>
              <a:cxn ang="0">
                <a:pos x="418" y="279"/>
              </a:cxn>
              <a:cxn ang="0">
                <a:pos x="436" y="262"/>
              </a:cxn>
              <a:cxn ang="0">
                <a:pos x="445" y="250"/>
              </a:cxn>
              <a:cxn ang="0">
                <a:pos x="427" y="262"/>
              </a:cxn>
              <a:cxn ang="0">
                <a:pos x="412" y="270"/>
              </a:cxn>
              <a:cxn ang="0">
                <a:pos x="369" y="293"/>
              </a:cxn>
              <a:cxn ang="0">
                <a:pos x="356" y="317"/>
              </a:cxn>
              <a:cxn ang="0">
                <a:pos x="360" y="287"/>
              </a:cxn>
              <a:cxn ang="0">
                <a:pos x="341" y="289"/>
              </a:cxn>
              <a:cxn ang="0">
                <a:pos x="316" y="288"/>
              </a:cxn>
              <a:cxn ang="0">
                <a:pos x="297" y="281"/>
              </a:cxn>
              <a:cxn ang="0">
                <a:pos x="275" y="266"/>
              </a:cxn>
              <a:cxn ang="0">
                <a:pos x="267" y="255"/>
              </a:cxn>
              <a:cxn ang="0">
                <a:pos x="251" y="250"/>
              </a:cxn>
              <a:cxn ang="0">
                <a:pos x="0" y="327"/>
              </a:cxn>
              <a:cxn ang="0">
                <a:pos x="22" y="303"/>
              </a:cxn>
              <a:cxn ang="0">
                <a:pos x="34" y="291"/>
              </a:cxn>
              <a:cxn ang="0">
                <a:pos x="46" y="279"/>
              </a:cxn>
              <a:cxn ang="0">
                <a:pos x="63" y="256"/>
              </a:cxn>
              <a:cxn ang="0">
                <a:pos x="55" y="246"/>
              </a:cxn>
              <a:cxn ang="0">
                <a:pos x="54" y="246"/>
              </a:cxn>
              <a:cxn ang="0">
                <a:pos x="42" y="223"/>
              </a:cxn>
              <a:cxn ang="0">
                <a:pos x="68" y="212"/>
              </a:cxn>
              <a:cxn ang="0">
                <a:pos x="96" y="202"/>
              </a:cxn>
              <a:cxn ang="0">
                <a:pos x="117" y="201"/>
              </a:cxn>
              <a:cxn ang="0">
                <a:pos x="147" y="188"/>
              </a:cxn>
              <a:cxn ang="0">
                <a:pos x="161" y="180"/>
              </a:cxn>
              <a:cxn ang="0">
                <a:pos x="177" y="169"/>
              </a:cxn>
              <a:cxn ang="0">
                <a:pos x="180" y="158"/>
              </a:cxn>
              <a:cxn ang="0">
                <a:pos x="171" y="144"/>
              </a:cxn>
              <a:cxn ang="0">
                <a:pos x="176" y="137"/>
              </a:cxn>
              <a:cxn ang="0">
                <a:pos x="174" y="125"/>
              </a:cxn>
              <a:cxn ang="0">
                <a:pos x="158" y="124"/>
              </a:cxn>
              <a:cxn ang="0">
                <a:pos x="159" y="112"/>
              </a:cxn>
              <a:cxn ang="0">
                <a:pos x="176" y="90"/>
              </a:cxn>
              <a:cxn ang="0">
                <a:pos x="178" y="78"/>
              </a:cxn>
              <a:cxn ang="0">
                <a:pos x="196" y="43"/>
              </a:cxn>
              <a:cxn ang="0">
                <a:pos x="226" y="23"/>
              </a:cxn>
              <a:cxn ang="0">
                <a:pos x="284" y="0"/>
              </a:cxn>
              <a:cxn ang="0">
                <a:pos x="289" y="25"/>
              </a:cxn>
              <a:cxn ang="0">
                <a:pos x="300" y="51"/>
              </a:cxn>
              <a:cxn ang="0">
                <a:pos x="314" y="87"/>
              </a:cxn>
              <a:cxn ang="0">
                <a:pos x="339" y="146"/>
              </a:cxn>
              <a:cxn ang="0">
                <a:pos x="340" y="155"/>
              </a:cxn>
              <a:cxn ang="0">
                <a:pos x="343" y="183"/>
              </a:cxn>
              <a:cxn ang="0">
                <a:pos x="345" y="204"/>
              </a:cxn>
              <a:cxn ang="0">
                <a:pos x="347" y="210"/>
              </a:cxn>
              <a:cxn ang="0">
                <a:pos x="352" y="231"/>
              </a:cxn>
              <a:cxn ang="0">
                <a:pos x="364" y="267"/>
              </a:cxn>
            </a:cxnLst>
            <a:rect l="0" t="0" r="r" b="b"/>
            <a:pathLst>
              <a:path w="445" h="327">
                <a:moveTo>
                  <a:pt x="356" y="317"/>
                </a:moveTo>
                <a:cubicBezTo>
                  <a:pt x="356" y="321"/>
                  <a:pt x="356" y="321"/>
                  <a:pt x="356" y="321"/>
                </a:cubicBezTo>
                <a:cubicBezTo>
                  <a:pt x="358" y="322"/>
                  <a:pt x="358" y="322"/>
                  <a:pt x="358" y="322"/>
                </a:cubicBezTo>
                <a:cubicBezTo>
                  <a:pt x="365" y="318"/>
                  <a:pt x="370" y="316"/>
                  <a:pt x="377" y="312"/>
                </a:cubicBezTo>
                <a:cubicBezTo>
                  <a:pt x="383" y="308"/>
                  <a:pt x="386" y="304"/>
                  <a:pt x="392" y="300"/>
                </a:cubicBezTo>
                <a:cubicBezTo>
                  <a:pt x="397" y="297"/>
                  <a:pt x="400" y="295"/>
                  <a:pt x="404" y="292"/>
                </a:cubicBezTo>
                <a:cubicBezTo>
                  <a:pt x="407" y="290"/>
                  <a:pt x="408" y="288"/>
                  <a:pt x="411" y="285"/>
                </a:cubicBezTo>
                <a:cubicBezTo>
                  <a:pt x="413" y="282"/>
                  <a:pt x="416" y="281"/>
                  <a:pt x="418" y="279"/>
                </a:cubicBezTo>
                <a:cubicBezTo>
                  <a:pt x="421" y="276"/>
                  <a:pt x="422" y="274"/>
                  <a:pt x="425" y="272"/>
                </a:cubicBezTo>
                <a:cubicBezTo>
                  <a:pt x="429" y="268"/>
                  <a:pt x="432" y="267"/>
                  <a:pt x="436" y="262"/>
                </a:cubicBezTo>
                <a:cubicBezTo>
                  <a:pt x="440" y="259"/>
                  <a:pt x="445" y="257"/>
                  <a:pt x="445" y="252"/>
                </a:cubicBezTo>
                <a:cubicBezTo>
                  <a:pt x="445" y="251"/>
                  <a:pt x="445" y="251"/>
                  <a:pt x="445" y="250"/>
                </a:cubicBezTo>
                <a:cubicBezTo>
                  <a:pt x="444" y="250"/>
                  <a:pt x="443" y="249"/>
                  <a:pt x="442" y="250"/>
                </a:cubicBezTo>
                <a:cubicBezTo>
                  <a:pt x="436" y="254"/>
                  <a:pt x="434" y="260"/>
                  <a:pt x="427" y="262"/>
                </a:cubicBezTo>
                <a:cubicBezTo>
                  <a:pt x="424" y="263"/>
                  <a:pt x="422" y="263"/>
                  <a:pt x="419" y="265"/>
                </a:cubicBezTo>
                <a:cubicBezTo>
                  <a:pt x="416" y="266"/>
                  <a:pt x="415" y="269"/>
                  <a:pt x="412" y="270"/>
                </a:cubicBezTo>
                <a:cubicBezTo>
                  <a:pt x="405" y="273"/>
                  <a:pt x="401" y="275"/>
                  <a:pt x="394" y="277"/>
                </a:cubicBezTo>
                <a:cubicBezTo>
                  <a:pt x="382" y="280"/>
                  <a:pt x="377" y="285"/>
                  <a:pt x="369" y="293"/>
                </a:cubicBezTo>
                <a:cubicBezTo>
                  <a:pt x="363" y="297"/>
                  <a:pt x="361" y="301"/>
                  <a:pt x="358" y="308"/>
                </a:cubicBezTo>
                <a:cubicBezTo>
                  <a:pt x="357" y="311"/>
                  <a:pt x="356" y="314"/>
                  <a:pt x="356" y="317"/>
                </a:cubicBezTo>
                <a:close/>
                <a:moveTo>
                  <a:pt x="366" y="278"/>
                </a:moveTo>
                <a:cubicBezTo>
                  <a:pt x="364" y="281"/>
                  <a:pt x="362" y="284"/>
                  <a:pt x="360" y="287"/>
                </a:cubicBezTo>
                <a:cubicBezTo>
                  <a:pt x="360" y="287"/>
                  <a:pt x="360" y="287"/>
                  <a:pt x="360" y="287"/>
                </a:cubicBezTo>
                <a:cubicBezTo>
                  <a:pt x="353" y="288"/>
                  <a:pt x="349" y="288"/>
                  <a:pt x="341" y="289"/>
                </a:cubicBezTo>
                <a:cubicBezTo>
                  <a:pt x="338" y="289"/>
                  <a:pt x="336" y="290"/>
                  <a:pt x="332" y="290"/>
                </a:cubicBezTo>
                <a:cubicBezTo>
                  <a:pt x="326" y="290"/>
                  <a:pt x="322" y="289"/>
                  <a:pt x="316" y="288"/>
                </a:cubicBezTo>
                <a:cubicBezTo>
                  <a:pt x="309" y="287"/>
                  <a:pt x="301" y="287"/>
                  <a:pt x="297" y="281"/>
                </a:cubicBezTo>
                <a:cubicBezTo>
                  <a:pt x="297" y="281"/>
                  <a:pt x="297" y="281"/>
                  <a:pt x="297" y="281"/>
                </a:cubicBezTo>
                <a:cubicBezTo>
                  <a:pt x="291" y="279"/>
                  <a:pt x="285" y="280"/>
                  <a:pt x="280" y="276"/>
                </a:cubicBezTo>
                <a:cubicBezTo>
                  <a:pt x="277" y="273"/>
                  <a:pt x="277" y="270"/>
                  <a:pt x="275" y="266"/>
                </a:cubicBezTo>
                <a:cubicBezTo>
                  <a:pt x="274" y="264"/>
                  <a:pt x="272" y="263"/>
                  <a:pt x="270" y="260"/>
                </a:cubicBezTo>
                <a:cubicBezTo>
                  <a:pt x="269" y="258"/>
                  <a:pt x="269" y="256"/>
                  <a:pt x="267" y="255"/>
                </a:cubicBezTo>
                <a:cubicBezTo>
                  <a:pt x="263" y="253"/>
                  <a:pt x="261" y="253"/>
                  <a:pt x="257" y="252"/>
                </a:cubicBezTo>
                <a:cubicBezTo>
                  <a:pt x="255" y="251"/>
                  <a:pt x="254" y="250"/>
                  <a:pt x="251" y="250"/>
                </a:cubicBezTo>
                <a:cubicBezTo>
                  <a:pt x="176" y="276"/>
                  <a:pt x="92" y="302"/>
                  <a:pt x="0" y="327"/>
                </a:cubicBezTo>
                <a:cubicBezTo>
                  <a:pt x="0" y="327"/>
                  <a:pt x="0" y="327"/>
                  <a:pt x="0" y="327"/>
                </a:cubicBezTo>
                <a:cubicBezTo>
                  <a:pt x="1" y="326"/>
                  <a:pt x="3" y="325"/>
                  <a:pt x="4" y="323"/>
                </a:cubicBezTo>
                <a:cubicBezTo>
                  <a:pt x="10" y="315"/>
                  <a:pt x="14" y="309"/>
                  <a:pt x="22" y="303"/>
                </a:cubicBezTo>
                <a:cubicBezTo>
                  <a:pt x="24" y="301"/>
                  <a:pt x="26" y="300"/>
                  <a:pt x="28" y="299"/>
                </a:cubicBezTo>
                <a:cubicBezTo>
                  <a:pt x="31" y="296"/>
                  <a:pt x="32" y="294"/>
                  <a:pt x="34" y="291"/>
                </a:cubicBezTo>
                <a:cubicBezTo>
                  <a:pt x="36" y="290"/>
                  <a:pt x="37" y="289"/>
                  <a:pt x="39" y="288"/>
                </a:cubicBezTo>
                <a:cubicBezTo>
                  <a:pt x="42" y="285"/>
                  <a:pt x="43" y="283"/>
                  <a:pt x="46" y="279"/>
                </a:cubicBezTo>
                <a:cubicBezTo>
                  <a:pt x="50" y="273"/>
                  <a:pt x="54" y="270"/>
                  <a:pt x="59" y="263"/>
                </a:cubicBezTo>
                <a:cubicBezTo>
                  <a:pt x="60" y="261"/>
                  <a:pt x="63" y="259"/>
                  <a:pt x="63" y="256"/>
                </a:cubicBezTo>
                <a:cubicBezTo>
                  <a:pt x="63" y="254"/>
                  <a:pt x="60" y="253"/>
                  <a:pt x="59" y="252"/>
                </a:cubicBezTo>
                <a:cubicBezTo>
                  <a:pt x="57" y="250"/>
                  <a:pt x="56" y="248"/>
                  <a:pt x="55" y="246"/>
                </a:cubicBezTo>
                <a:cubicBezTo>
                  <a:pt x="54" y="246"/>
                  <a:pt x="54" y="246"/>
                  <a:pt x="54" y="246"/>
                </a:cubicBezTo>
                <a:cubicBezTo>
                  <a:pt x="54" y="246"/>
                  <a:pt x="54" y="246"/>
                  <a:pt x="54" y="246"/>
                </a:cubicBezTo>
                <a:cubicBezTo>
                  <a:pt x="48" y="238"/>
                  <a:pt x="45" y="232"/>
                  <a:pt x="42" y="223"/>
                </a:cubicBezTo>
                <a:cubicBezTo>
                  <a:pt x="42" y="223"/>
                  <a:pt x="42" y="223"/>
                  <a:pt x="42" y="223"/>
                </a:cubicBezTo>
                <a:cubicBezTo>
                  <a:pt x="47" y="221"/>
                  <a:pt x="50" y="220"/>
                  <a:pt x="54" y="218"/>
                </a:cubicBezTo>
                <a:cubicBezTo>
                  <a:pt x="60" y="216"/>
                  <a:pt x="63" y="214"/>
                  <a:pt x="68" y="212"/>
                </a:cubicBezTo>
                <a:cubicBezTo>
                  <a:pt x="74" y="209"/>
                  <a:pt x="77" y="207"/>
                  <a:pt x="83" y="205"/>
                </a:cubicBezTo>
                <a:cubicBezTo>
                  <a:pt x="88" y="204"/>
                  <a:pt x="91" y="202"/>
                  <a:pt x="96" y="202"/>
                </a:cubicBezTo>
                <a:cubicBezTo>
                  <a:pt x="99" y="202"/>
                  <a:pt x="101" y="205"/>
                  <a:pt x="105" y="205"/>
                </a:cubicBezTo>
                <a:cubicBezTo>
                  <a:pt x="110" y="205"/>
                  <a:pt x="112" y="203"/>
                  <a:pt x="117" y="201"/>
                </a:cubicBezTo>
                <a:cubicBezTo>
                  <a:pt x="120" y="200"/>
                  <a:pt x="123" y="200"/>
                  <a:pt x="126" y="199"/>
                </a:cubicBezTo>
                <a:cubicBezTo>
                  <a:pt x="134" y="194"/>
                  <a:pt x="138" y="191"/>
                  <a:pt x="147" y="188"/>
                </a:cubicBezTo>
                <a:cubicBezTo>
                  <a:pt x="150" y="187"/>
                  <a:pt x="152" y="186"/>
                  <a:pt x="155" y="184"/>
                </a:cubicBezTo>
                <a:cubicBezTo>
                  <a:pt x="158" y="183"/>
                  <a:pt x="160" y="182"/>
                  <a:pt x="161" y="180"/>
                </a:cubicBezTo>
                <a:cubicBezTo>
                  <a:pt x="162" y="178"/>
                  <a:pt x="163" y="177"/>
                  <a:pt x="165" y="175"/>
                </a:cubicBezTo>
                <a:cubicBezTo>
                  <a:pt x="169" y="173"/>
                  <a:pt x="173" y="172"/>
                  <a:pt x="177" y="169"/>
                </a:cubicBezTo>
                <a:cubicBezTo>
                  <a:pt x="179" y="166"/>
                  <a:pt x="183" y="165"/>
                  <a:pt x="183" y="161"/>
                </a:cubicBezTo>
                <a:cubicBezTo>
                  <a:pt x="183" y="159"/>
                  <a:pt x="181" y="159"/>
                  <a:pt x="180" y="158"/>
                </a:cubicBezTo>
                <a:cubicBezTo>
                  <a:pt x="178" y="156"/>
                  <a:pt x="177" y="154"/>
                  <a:pt x="175" y="152"/>
                </a:cubicBezTo>
                <a:cubicBezTo>
                  <a:pt x="173" y="149"/>
                  <a:pt x="171" y="148"/>
                  <a:pt x="171" y="144"/>
                </a:cubicBezTo>
                <a:cubicBezTo>
                  <a:pt x="171" y="144"/>
                  <a:pt x="173" y="144"/>
                  <a:pt x="173" y="143"/>
                </a:cubicBezTo>
                <a:cubicBezTo>
                  <a:pt x="175" y="141"/>
                  <a:pt x="176" y="140"/>
                  <a:pt x="176" y="137"/>
                </a:cubicBezTo>
                <a:cubicBezTo>
                  <a:pt x="176" y="126"/>
                  <a:pt x="176" y="126"/>
                  <a:pt x="176" y="126"/>
                </a:cubicBezTo>
                <a:cubicBezTo>
                  <a:pt x="175" y="125"/>
                  <a:pt x="175" y="125"/>
                  <a:pt x="174" y="125"/>
                </a:cubicBezTo>
                <a:cubicBezTo>
                  <a:pt x="171" y="125"/>
                  <a:pt x="170" y="126"/>
                  <a:pt x="167" y="126"/>
                </a:cubicBezTo>
                <a:cubicBezTo>
                  <a:pt x="164" y="126"/>
                  <a:pt x="161" y="126"/>
                  <a:pt x="158" y="124"/>
                </a:cubicBezTo>
                <a:cubicBezTo>
                  <a:pt x="157" y="123"/>
                  <a:pt x="155" y="122"/>
                  <a:pt x="155" y="120"/>
                </a:cubicBezTo>
                <a:cubicBezTo>
                  <a:pt x="155" y="116"/>
                  <a:pt x="158" y="115"/>
                  <a:pt x="159" y="112"/>
                </a:cubicBezTo>
                <a:cubicBezTo>
                  <a:pt x="163" y="107"/>
                  <a:pt x="166" y="104"/>
                  <a:pt x="170" y="99"/>
                </a:cubicBezTo>
                <a:cubicBezTo>
                  <a:pt x="172" y="96"/>
                  <a:pt x="174" y="94"/>
                  <a:pt x="176" y="90"/>
                </a:cubicBezTo>
                <a:cubicBezTo>
                  <a:pt x="177" y="87"/>
                  <a:pt x="179" y="85"/>
                  <a:pt x="179" y="81"/>
                </a:cubicBezTo>
                <a:cubicBezTo>
                  <a:pt x="179" y="80"/>
                  <a:pt x="179" y="79"/>
                  <a:pt x="178" y="78"/>
                </a:cubicBezTo>
                <a:cubicBezTo>
                  <a:pt x="178" y="78"/>
                  <a:pt x="178" y="78"/>
                  <a:pt x="178" y="78"/>
                </a:cubicBezTo>
                <a:cubicBezTo>
                  <a:pt x="184" y="64"/>
                  <a:pt x="188" y="56"/>
                  <a:pt x="196" y="43"/>
                </a:cubicBezTo>
                <a:cubicBezTo>
                  <a:pt x="201" y="34"/>
                  <a:pt x="206" y="31"/>
                  <a:pt x="214" y="25"/>
                </a:cubicBezTo>
                <a:cubicBezTo>
                  <a:pt x="218" y="24"/>
                  <a:pt x="222" y="25"/>
                  <a:pt x="226" y="23"/>
                </a:cubicBezTo>
                <a:cubicBezTo>
                  <a:pt x="284" y="0"/>
                  <a:pt x="284" y="0"/>
                  <a:pt x="284" y="0"/>
                </a:cubicBezTo>
                <a:cubicBezTo>
                  <a:pt x="284" y="0"/>
                  <a:pt x="284" y="0"/>
                  <a:pt x="284" y="0"/>
                </a:cubicBezTo>
                <a:cubicBezTo>
                  <a:pt x="284" y="6"/>
                  <a:pt x="286" y="10"/>
                  <a:pt x="287" y="16"/>
                </a:cubicBezTo>
                <a:cubicBezTo>
                  <a:pt x="288" y="19"/>
                  <a:pt x="288" y="22"/>
                  <a:pt x="289" y="25"/>
                </a:cubicBezTo>
                <a:cubicBezTo>
                  <a:pt x="290" y="28"/>
                  <a:pt x="291" y="29"/>
                  <a:pt x="293" y="31"/>
                </a:cubicBezTo>
                <a:cubicBezTo>
                  <a:pt x="297" y="38"/>
                  <a:pt x="299" y="43"/>
                  <a:pt x="300" y="51"/>
                </a:cubicBezTo>
                <a:cubicBezTo>
                  <a:pt x="302" y="61"/>
                  <a:pt x="307" y="66"/>
                  <a:pt x="309" y="76"/>
                </a:cubicBezTo>
                <a:cubicBezTo>
                  <a:pt x="310" y="81"/>
                  <a:pt x="311" y="83"/>
                  <a:pt x="314" y="87"/>
                </a:cubicBezTo>
                <a:cubicBezTo>
                  <a:pt x="317" y="93"/>
                  <a:pt x="319" y="96"/>
                  <a:pt x="325" y="98"/>
                </a:cubicBezTo>
                <a:cubicBezTo>
                  <a:pt x="339" y="146"/>
                  <a:pt x="339" y="146"/>
                  <a:pt x="339" y="146"/>
                </a:cubicBezTo>
                <a:cubicBezTo>
                  <a:pt x="339" y="150"/>
                  <a:pt x="340" y="151"/>
                  <a:pt x="340" y="155"/>
                </a:cubicBezTo>
                <a:cubicBezTo>
                  <a:pt x="340" y="155"/>
                  <a:pt x="340" y="155"/>
                  <a:pt x="340" y="155"/>
                </a:cubicBezTo>
                <a:cubicBezTo>
                  <a:pt x="341" y="167"/>
                  <a:pt x="341" y="167"/>
                  <a:pt x="341" y="167"/>
                </a:cubicBezTo>
                <a:cubicBezTo>
                  <a:pt x="343" y="183"/>
                  <a:pt x="343" y="183"/>
                  <a:pt x="343" y="183"/>
                </a:cubicBezTo>
                <a:cubicBezTo>
                  <a:pt x="343" y="192"/>
                  <a:pt x="343" y="192"/>
                  <a:pt x="343" y="192"/>
                </a:cubicBezTo>
                <a:cubicBezTo>
                  <a:pt x="343" y="197"/>
                  <a:pt x="344" y="199"/>
                  <a:pt x="345" y="204"/>
                </a:cubicBezTo>
                <a:cubicBezTo>
                  <a:pt x="345" y="207"/>
                  <a:pt x="347" y="207"/>
                  <a:pt x="347" y="210"/>
                </a:cubicBezTo>
                <a:cubicBezTo>
                  <a:pt x="347" y="210"/>
                  <a:pt x="347" y="210"/>
                  <a:pt x="347" y="210"/>
                </a:cubicBezTo>
                <a:cubicBezTo>
                  <a:pt x="347" y="216"/>
                  <a:pt x="348" y="220"/>
                  <a:pt x="350" y="226"/>
                </a:cubicBezTo>
                <a:cubicBezTo>
                  <a:pt x="351" y="228"/>
                  <a:pt x="351" y="229"/>
                  <a:pt x="352" y="231"/>
                </a:cubicBezTo>
                <a:cubicBezTo>
                  <a:pt x="354" y="237"/>
                  <a:pt x="356" y="239"/>
                  <a:pt x="358" y="245"/>
                </a:cubicBezTo>
                <a:cubicBezTo>
                  <a:pt x="361" y="253"/>
                  <a:pt x="362" y="259"/>
                  <a:pt x="364" y="267"/>
                </a:cubicBezTo>
                <a:cubicBezTo>
                  <a:pt x="364" y="271"/>
                  <a:pt x="365" y="275"/>
                  <a:pt x="366" y="27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36"/>
          <p:cNvSpPr>
            <a:spLocks/>
          </p:cNvSpPr>
          <p:nvPr/>
        </p:nvSpPr>
        <p:spPr bwMode="auto">
          <a:xfrm>
            <a:off x="6784450" y="3159101"/>
            <a:ext cx="141118" cy="216544"/>
          </a:xfrm>
          <a:custGeom>
            <a:avLst/>
            <a:gdLst/>
            <a:ahLst/>
            <a:cxnLst>
              <a:cxn ang="0">
                <a:pos x="0" y="6"/>
              </a:cxn>
              <a:cxn ang="0">
                <a:pos x="21" y="0"/>
              </a:cxn>
              <a:cxn ang="0">
                <a:pos x="21" y="0"/>
              </a:cxn>
              <a:cxn ang="0">
                <a:pos x="22" y="10"/>
              </a:cxn>
              <a:cxn ang="0">
                <a:pos x="22" y="15"/>
              </a:cxn>
              <a:cxn ang="0">
                <a:pos x="22" y="15"/>
              </a:cxn>
              <a:cxn ang="0">
                <a:pos x="24" y="21"/>
              </a:cxn>
              <a:cxn ang="0">
                <a:pos x="29" y="40"/>
              </a:cxn>
              <a:cxn ang="0">
                <a:pos x="31" y="41"/>
              </a:cxn>
              <a:cxn ang="0">
                <a:pos x="40" y="49"/>
              </a:cxn>
              <a:cxn ang="0">
                <a:pos x="50" y="53"/>
              </a:cxn>
              <a:cxn ang="0">
                <a:pos x="56" y="59"/>
              </a:cxn>
              <a:cxn ang="0">
                <a:pos x="57" y="67"/>
              </a:cxn>
              <a:cxn ang="0">
                <a:pos x="59" y="76"/>
              </a:cxn>
              <a:cxn ang="0">
                <a:pos x="59" y="82"/>
              </a:cxn>
              <a:cxn ang="0">
                <a:pos x="59" y="82"/>
              </a:cxn>
              <a:cxn ang="0">
                <a:pos x="29" y="91"/>
              </a:cxn>
              <a:cxn ang="0">
                <a:pos x="0" y="6"/>
              </a:cxn>
            </a:cxnLst>
            <a:rect l="0" t="0" r="r" b="b"/>
            <a:pathLst>
              <a:path w="59" h="91">
                <a:moveTo>
                  <a:pt x="0" y="6"/>
                </a:moveTo>
                <a:cubicBezTo>
                  <a:pt x="21" y="0"/>
                  <a:pt x="21" y="0"/>
                  <a:pt x="21" y="0"/>
                </a:cubicBezTo>
                <a:cubicBezTo>
                  <a:pt x="21" y="0"/>
                  <a:pt x="21" y="0"/>
                  <a:pt x="21" y="0"/>
                </a:cubicBezTo>
                <a:cubicBezTo>
                  <a:pt x="22" y="10"/>
                  <a:pt x="22" y="10"/>
                  <a:pt x="22" y="10"/>
                </a:cubicBezTo>
                <a:cubicBezTo>
                  <a:pt x="22" y="15"/>
                  <a:pt x="22" y="15"/>
                  <a:pt x="22" y="15"/>
                </a:cubicBezTo>
                <a:cubicBezTo>
                  <a:pt x="22" y="15"/>
                  <a:pt x="22" y="15"/>
                  <a:pt x="22" y="15"/>
                </a:cubicBezTo>
                <a:cubicBezTo>
                  <a:pt x="22" y="17"/>
                  <a:pt x="23" y="18"/>
                  <a:pt x="24" y="21"/>
                </a:cubicBezTo>
                <a:cubicBezTo>
                  <a:pt x="26" y="28"/>
                  <a:pt x="25" y="33"/>
                  <a:pt x="29" y="40"/>
                </a:cubicBezTo>
                <a:cubicBezTo>
                  <a:pt x="29" y="41"/>
                  <a:pt x="30" y="41"/>
                  <a:pt x="31" y="41"/>
                </a:cubicBezTo>
                <a:cubicBezTo>
                  <a:pt x="34" y="45"/>
                  <a:pt x="36" y="46"/>
                  <a:pt x="40" y="49"/>
                </a:cubicBezTo>
                <a:cubicBezTo>
                  <a:pt x="44" y="51"/>
                  <a:pt x="46" y="52"/>
                  <a:pt x="50" y="53"/>
                </a:cubicBezTo>
                <a:cubicBezTo>
                  <a:pt x="53" y="55"/>
                  <a:pt x="55" y="56"/>
                  <a:pt x="56" y="59"/>
                </a:cubicBezTo>
                <a:cubicBezTo>
                  <a:pt x="57" y="62"/>
                  <a:pt x="56" y="64"/>
                  <a:pt x="57" y="67"/>
                </a:cubicBezTo>
                <a:cubicBezTo>
                  <a:pt x="58" y="70"/>
                  <a:pt x="59" y="72"/>
                  <a:pt x="59" y="76"/>
                </a:cubicBezTo>
                <a:cubicBezTo>
                  <a:pt x="59" y="82"/>
                  <a:pt x="59" y="82"/>
                  <a:pt x="59" y="82"/>
                </a:cubicBezTo>
                <a:cubicBezTo>
                  <a:pt x="59" y="82"/>
                  <a:pt x="59" y="82"/>
                  <a:pt x="59" y="82"/>
                </a:cubicBezTo>
                <a:cubicBezTo>
                  <a:pt x="29" y="91"/>
                  <a:pt x="29" y="91"/>
                  <a:pt x="29" y="91"/>
                </a:cubicBezTo>
                <a:cubicBezTo>
                  <a:pt x="0" y="6"/>
                  <a:pt x="0" y="6"/>
                  <a:pt x="0" y="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37"/>
          <p:cNvSpPr>
            <a:spLocks/>
          </p:cNvSpPr>
          <p:nvPr/>
        </p:nvSpPr>
        <p:spPr bwMode="auto">
          <a:xfrm>
            <a:off x="6329470" y="3173699"/>
            <a:ext cx="596101" cy="279803"/>
          </a:xfrm>
          <a:custGeom>
            <a:avLst/>
            <a:gdLst/>
            <a:ahLst/>
            <a:cxnLst>
              <a:cxn ang="0">
                <a:pos x="8" y="90"/>
              </a:cxn>
              <a:cxn ang="0">
                <a:pos x="29" y="72"/>
              </a:cxn>
              <a:cxn ang="0">
                <a:pos x="44" y="61"/>
              </a:cxn>
              <a:cxn ang="0">
                <a:pos x="59" y="57"/>
              </a:cxn>
              <a:cxn ang="0">
                <a:pos x="68" y="46"/>
              </a:cxn>
              <a:cxn ang="0">
                <a:pos x="84" y="45"/>
              </a:cxn>
              <a:cxn ang="0">
                <a:pos x="97" y="54"/>
              </a:cxn>
              <a:cxn ang="0">
                <a:pos x="99" y="54"/>
              </a:cxn>
              <a:cxn ang="0">
                <a:pos x="113" y="56"/>
              </a:cxn>
              <a:cxn ang="0">
                <a:pos x="122" y="69"/>
              </a:cxn>
              <a:cxn ang="0">
                <a:pos x="145" y="73"/>
              </a:cxn>
              <a:cxn ang="0">
                <a:pos x="144" y="87"/>
              </a:cxn>
              <a:cxn ang="0">
                <a:pos x="137" y="110"/>
              </a:cxn>
              <a:cxn ang="0">
                <a:pos x="136" y="118"/>
              </a:cxn>
              <a:cxn ang="0">
                <a:pos x="149" y="117"/>
              </a:cxn>
              <a:cxn ang="0">
                <a:pos x="182" y="115"/>
              </a:cxn>
              <a:cxn ang="0">
                <a:pos x="183" y="113"/>
              </a:cxn>
              <a:cxn ang="0">
                <a:pos x="195" y="108"/>
              </a:cxn>
              <a:cxn ang="0">
                <a:pos x="177" y="80"/>
              </a:cxn>
              <a:cxn ang="0">
                <a:pos x="170" y="59"/>
              </a:cxn>
              <a:cxn ang="0">
                <a:pos x="166" y="40"/>
              </a:cxn>
              <a:cxn ang="0">
                <a:pos x="172" y="30"/>
              </a:cxn>
              <a:cxn ang="0">
                <a:pos x="185" y="14"/>
              </a:cxn>
              <a:cxn ang="0">
                <a:pos x="184" y="33"/>
              </a:cxn>
              <a:cxn ang="0">
                <a:pos x="185" y="46"/>
              </a:cxn>
              <a:cxn ang="0">
                <a:pos x="185" y="59"/>
              </a:cxn>
              <a:cxn ang="0">
                <a:pos x="190" y="63"/>
              </a:cxn>
              <a:cxn ang="0">
                <a:pos x="199" y="74"/>
              </a:cxn>
              <a:cxn ang="0">
                <a:pos x="206" y="91"/>
              </a:cxn>
              <a:cxn ang="0">
                <a:pos x="215" y="98"/>
              </a:cxn>
              <a:cxn ang="0">
                <a:pos x="222" y="115"/>
              </a:cxn>
              <a:cxn ang="0">
                <a:pos x="237" y="115"/>
              </a:cxn>
              <a:cxn ang="0">
                <a:pos x="246" y="113"/>
              </a:cxn>
              <a:cxn ang="0">
                <a:pos x="251" y="86"/>
              </a:cxn>
              <a:cxn ang="0">
                <a:pos x="252" y="76"/>
              </a:cxn>
              <a:cxn ang="0">
                <a:pos x="222" y="85"/>
              </a:cxn>
              <a:cxn ang="0">
                <a:pos x="193" y="0"/>
              </a:cxn>
            </a:cxnLst>
            <a:rect l="0" t="0" r="r" b="b"/>
            <a:pathLst>
              <a:path w="252" h="118">
                <a:moveTo>
                  <a:pt x="0" y="61"/>
                </a:moveTo>
                <a:cubicBezTo>
                  <a:pt x="8" y="90"/>
                  <a:pt x="8" y="90"/>
                  <a:pt x="8" y="90"/>
                </a:cubicBezTo>
                <a:cubicBezTo>
                  <a:pt x="12" y="87"/>
                  <a:pt x="13" y="83"/>
                  <a:pt x="16" y="79"/>
                </a:cubicBezTo>
                <a:cubicBezTo>
                  <a:pt x="20" y="75"/>
                  <a:pt x="25" y="76"/>
                  <a:pt x="29" y="72"/>
                </a:cubicBezTo>
                <a:cubicBezTo>
                  <a:pt x="34" y="68"/>
                  <a:pt x="35" y="64"/>
                  <a:pt x="40" y="60"/>
                </a:cubicBezTo>
                <a:cubicBezTo>
                  <a:pt x="44" y="61"/>
                  <a:pt x="44" y="61"/>
                  <a:pt x="44" y="61"/>
                </a:cubicBezTo>
                <a:cubicBezTo>
                  <a:pt x="53" y="61"/>
                  <a:pt x="53" y="61"/>
                  <a:pt x="53" y="61"/>
                </a:cubicBezTo>
                <a:cubicBezTo>
                  <a:pt x="56" y="61"/>
                  <a:pt x="58" y="59"/>
                  <a:pt x="59" y="57"/>
                </a:cubicBezTo>
                <a:cubicBezTo>
                  <a:pt x="61" y="55"/>
                  <a:pt x="62" y="54"/>
                  <a:pt x="63" y="51"/>
                </a:cubicBezTo>
                <a:cubicBezTo>
                  <a:pt x="64" y="49"/>
                  <a:pt x="65" y="47"/>
                  <a:pt x="68" y="46"/>
                </a:cubicBezTo>
                <a:cubicBezTo>
                  <a:pt x="69" y="46"/>
                  <a:pt x="70" y="47"/>
                  <a:pt x="71" y="46"/>
                </a:cubicBezTo>
                <a:cubicBezTo>
                  <a:pt x="76" y="46"/>
                  <a:pt x="79" y="45"/>
                  <a:pt x="84" y="45"/>
                </a:cubicBezTo>
                <a:cubicBezTo>
                  <a:pt x="88" y="45"/>
                  <a:pt x="88" y="50"/>
                  <a:pt x="91" y="53"/>
                </a:cubicBezTo>
                <a:cubicBezTo>
                  <a:pt x="93" y="55"/>
                  <a:pt x="95" y="54"/>
                  <a:pt x="97" y="54"/>
                </a:cubicBezTo>
                <a:cubicBezTo>
                  <a:pt x="98" y="54"/>
                  <a:pt x="98" y="54"/>
                  <a:pt x="99" y="54"/>
                </a:cubicBezTo>
                <a:cubicBezTo>
                  <a:pt x="99" y="54"/>
                  <a:pt x="99" y="54"/>
                  <a:pt x="99" y="54"/>
                </a:cubicBezTo>
                <a:cubicBezTo>
                  <a:pt x="101" y="54"/>
                  <a:pt x="104" y="55"/>
                  <a:pt x="107" y="55"/>
                </a:cubicBezTo>
                <a:cubicBezTo>
                  <a:pt x="109" y="56"/>
                  <a:pt x="111" y="55"/>
                  <a:pt x="113" y="56"/>
                </a:cubicBezTo>
                <a:cubicBezTo>
                  <a:pt x="114" y="57"/>
                  <a:pt x="114" y="59"/>
                  <a:pt x="114" y="60"/>
                </a:cubicBezTo>
                <a:cubicBezTo>
                  <a:pt x="117" y="64"/>
                  <a:pt x="118" y="68"/>
                  <a:pt x="122" y="69"/>
                </a:cubicBezTo>
                <a:cubicBezTo>
                  <a:pt x="128" y="70"/>
                  <a:pt x="130" y="73"/>
                  <a:pt x="136" y="73"/>
                </a:cubicBezTo>
                <a:cubicBezTo>
                  <a:pt x="145" y="73"/>
                  <a:pt x="145" y="73"/>
                  <a:pt x="145" y="73"/>
                </a:cubicBezTo>
                <a:cubicBezTo>
                  <a:pt x="145" y="77"/>
                  <a:pt x="145" y="77"/>
                  <a:pt x="145" y="77"/>
                </a:cubicBezTo>
                <a:cubicBezTo>
                  <a:pt x="145" y="81"/>
                  <a:pt x="144" y="83"/>
                  <a:pt x="144" y="87"/>
                </a:cubicBezTo>
                <a:cubicBezTo>
                  <a:pt x="144" y="90"/>
                  <a:pt x="144" y="93"/>
                  <a:pt x="143" y="96"/>
                </a:cubicBezTo>
                <a:cubicBezTo>
                  <a:pt x="141" y="102"/>
                  <a:pt x="139" y="105"/>
                  <a:pt x="137" y="110"/>
                </a:cubicBezTo>
                <a:cubicBezTo>
                  <a:pt x="137" y="111"/>
                  <a:pt x="136" y="112"/>
                  <a:pt x="136" y="114"/>
                </a:cubicBezTo>
                <a:cubicBezTo>
                  <a:pt x="136" y="118"/>
                  <a:pt x="136" y="118"/>
                  <a:pt x="136" y="118"/>
                </a:cubicBezTo>
                <a:cubicBezTo>
                  <a:pt x="137" y="118"/>
                  <a:pt x="137" y="118"/>
                  <a:pt x="139" y="118"/>
                </a:cubicBezTo>
                <a:cubicBezTo>
                  <a:pt x="143" y="118"/>
                  <a:pt x="145" y="117"/>
                  <a:pt x="149" y="117"/>
                </a:cubicBezTo>
                <a:cubicBezTo>
                  <a:pt x="154" y="116"/>
                  <a:pt x="156" y="117"/>
                  <a:pt x="161" y="117"/>
                </a:cubicBezTo>
                <a:cubicBezTo>
                  <a:pt x="169" y="117"/>
                  <a:pt x="174" y="117"/>
                  <a:pt x="182" y="115"/>
                </a:cubicBezTo>
                <a:cubicBezTo>
                  <a:pt x="182" y="115"/>
                  <a:pt x="182" y="115"/>
                  <a:pt x="182" y="115"/>
                </a:cubicBezTo>
                <a:cubicBezTo>
                  <a:pt x="183" y="113"/>
                  <a:pt x="183" y="113"/>
                  <a:pt x="183" y="113"/>
                </a:cubicBezTo>
                <a:cubicBezTo>
                  <a:pt x="186" y="113"/>
                  <a:pt x="188" y="112"/>
                  <a:pt x="191" y="111"/>
                </a:cubicBezTo>
                <a:cubicBezTo>
                  <a:pt x="193" y="111"/>
                  <a:pt x="195" y="110"/>
                  <a:pt x="195" y="108"/>
                </a:cubicBezTo>
                <a:cubicBezTo>
                  <a:pt x="195" y="102"/>
                  <a:pt x="188" y="101"/>
                  <a:pt x="183" y="98"/>
                </a:cubicBezTo>
                <a:cubicBezTo>
                  <a:pt x="178" y="93"/>
                  <a:pt x="181" y="87"/>
                  <a:pt x="177" y="80"/>
                </a:cubicBezTo>
                <a:cubicBezTo>
                  <a:pt x="175" y="75"/>
                  <a:pt x="173" y="71"/>
                  <a:pt x="172" y="65"/>
                </a:cubicBezTo>
                <a:cubicBezTo>
                  <a:pt x="171" y="63"/>
                  <a:pt x="171" y="61"/>
                  <a:pt x="170" y="59"/>
                </a:cubicBezTo>
                <a:cubicBezTo>
                  <a:pt x="168" y="54"/>
                  <a:pt x="163" y="53"/>
                  <a:pt x="163" y="47"/>
                </a:cubicBezTo>
                <a:cubicBezTo>
                  <a:pt x="163" y="44"/>
                  <a:pt x="165" y="43"/>
                  <a:pt x="166" y="40"/>
                </a:cubicBezTo>
                <a:cubicBezTo>
                  <a:pt x="166" y="39"/>
                  <a:pt x="166" y="38"/>
                  <a:pt x="166" y="38"/>
                </a:cubicBezTo>
                <a:cubicBezTo>
                  <a:pt x="168" y="34"/>
                  <a:pt x="170" y="33"/>
                  <a:pt x="172" y="30"/>
                </a:cubicBezTo>
                <a:cubicBezTo>
                  <a:pt x="174" y="27"/>
                  <a:pt x="176" y="26"/>
                  <a:pt x="178" y="23"/>
                </a:cubicBezTo>
                <a:cubicBezTo>
                  <a:pt x="181" y="19"/>
                  <a:pt x="181" y="17"/>
                  <a:pt x="185" y="14"/>
                </a:cubicBezTo>
                <a:cubicBezTo>
                  <a:pt x="185" y="18"/>
                  <a:pt x="187" y="21"/>
                  <a:pt x="187" y="25"/>
                </a:cubicBezTo>
                <a:cubicBezTo>
                  <a:pt x="187" y="28"/>
                  <a:pt x="185" y="30"/>
                  <a:pt x="184" y="33"/>
                </a:cubicBezTo>
                <a:cubicBezTo>
                  <a:pt x="183" y="35"/>
                  <a:pt x="182" y="35"/>
                  <a:pt x="182" y="36"/>
                </a:cubicBezTo>
                <a:cubicBezTo>
                  <a:pt x="182" y="40"/>
                  <a:pt x="185" y="42"/>
                  <a:pt x="185" y="46"/>
                </a:cubicBezTo>
                <a:cubicBezTo>
                  <a:pt x="185" y="49"/>
                  <a:pt x="182" y="50"/>
                  <a:pt x="182" y="54"/>
                </a:cubicBezTo>
                <a:cubicBezTo>
                  <a:pt x="182" y="56"/>
                  <a:pt x="183" y="57"/>
                  <a:pt x="185" y="59"/>
                </a:cubicBezTo>
                <a:cubicBezTo>
                  <a:pt x="186" y="59"/>
                  <a:pt x="187" y="58"/>
                  <a:pt x="188" y="59"/>
                </a:cubicBezTo>
                <a:cubicBezTo>
                  <a:pt x="190" y="60"/>
                  <a:pt x="190" y="61"/>
                  <a:pt x="190" y="63"/>
                </a:cubicBezTo>
                <a:cubicBezTo>
                  <a:pt x="191" y="66"/>
                  <a:pt x="191" y="68"/>
                  <a:pt x="194" y="70"/>
                </a:cubicBezTo>
                <a:cubicBezTo>
                  <a:pt x="196" y="71"/>
                  <a:pt x="199" y="72"/>
                  <a:pt x="199" y="74"/>
                </a:cubicBezTo>
                <a:cubicBezTo>
                  <a:pt x="199" y="77"/>
                  <a:pt x="196" y="77"/>
                  <a:pt x="194" y="79"/>
                </a:cubicBezTo>
                <a:cubicBezTo>
                  <a:pt x="196" y="85"/>
                  <a:pt x="200" y="89"/>
                  <a:pt x="206" y="91"/>
                </a:cubicBezTo>
                <a:cubicBezTo>
                  <a:pt x="208" y="92"/>
                  <a:pt x="210" y="91"/>
                  <a:pt x="212" y="92"/>
                </a:cubicBezTo>
                <a:cubicBezTo>
                  <a:pt x="214" y="94"/>
                  <a:pt x="214" y="96"/>
                  <a:pt x="215" y="98"/>
                </a:cubicBezTo>
                <a:cubicBezTo>
                  <a:pt x="216" y="100"/>
                  <a:pt x="217" y="102"/>
                  <a:pt x="217" y="104"/>
                </a:cubicBezTo>
                <a:cubicBezTo>
                  <a:pt x="218" y="109"/>
                  <a:pt x="219" y="112"/>
                  <a:pt x="222" y="115"/>
                </a:cubicBezTo>
                <a:cubicBezTo>
                  <a:pt x="237" y="115"/>
                  <a:pt x="237" y="115"/>
                  <a:pt x="237" y="115"/>
                </a:cubicBezTo>
                <a:cubicBezTo>
                  <a:pt x="237" y="115"/>
                  <a:pt x="237" y="115"/>
                  <a:pt x="237" y="115"/>
                </a:cubicBezTo>
                <a:cubicBezTo>
                  <a:pt x="240" y="115"/>
                  <a:pt x="243" y="114"/>
                  <a:pt x="246" y="113"/>
                </a:cubicBezTo>
                <a:cubicBezTo>
                  <a:pt x="246" y="113"/>
                  <a:pt x="246" y="113"/>
                  <a:pt x="246" y="113"/>
                </a:cubicBezTo>
                <a:cubicBezTo>
                  <a:pt x="246" y="112"/>
                  <a:pt x="246" y="110"/>
                  <a:pt x="247" y="109"/>
                </a:cubicBezTo>
                <a:cubicBezTo>
                  <a:pt x="248" y="100"/>
                  <a:pt x="250" y="95"/>
                  <a:pt x="251" y="86"/>
                </a:cubicBezTo>
                <a:cubicBezTo>
                  <a:pt x="251" y="84"/>
                  <a:pt x="252" y="83"/>
                  <a:pt x="252" y="82"/>
                </a:cubicBezTo>
                <a:cubicBezTo>
                  <a:pt x="252" y="76"/>
                  <a:pt x="252" y="76"/>
                  <a:pt x="252" y="76"/>
                </a:cubicBezTo>
                <a:cubicBezTo>
                  <a:pt x="252" y="76"/>
                  <a:pt x="252" y="76"/>
                  <a:pt x="252" y="76"/>
                </a:cubicBezTo>
                <a:cubicBezTo>
                  <a:pt x="222" y="85"/>
                  <a:pt x="222" y="85"/>
                  <a:pt x="222" y="85"/>
                </a:cubicBezTo>
                <a:cubicBezTo>
                  <a:pt x="193" y="0"/>
                  <a:pt x="193" y="0"/>
                  <a:pt x="193" y="0"/>
                </a:cubicBezTo>
                <a:cubicBezTo>
                  <a:pt x="193" y="0"/>
                  <a:pt x="193" y="0"/>
                  <a:pt x="193" y="0"/>
                </a:cubicBezTo>
                <a:cubicBezTo>
                  <a:pt x="0" y="61"/>
                  <a:pt x="0" y="61"/>
                  <a:pt x="0" y="6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38"/>
          <p:cNvSpPr>
            <a:spLocks noEditPoints="1"/>
          </p:cNvSpPr>
          <p:nvPr/>
        </p:nvSpPr>
        <p:spPr bwMode="auto">
          <a:xfrm>
            <a:off x="5891518" y="3300219"/>
            <a:ext cx="1021886" cy="693425"/>
          </a:xfrm>
          <a:custGeom>
            <a:avLst/>
            <a:gdLst/>
            <a:ahLst/>
            <a:cxnLst>
              <a:cxn ang="0">
                <a:pos x="431" y="59"/>
              </a:cxn>
              <a:cxn ang="0">
                <a:pos x="431" y="68"/>
              </a:cxn>
              <a:cxn ang="0">
                <a:pos x="426" y="92"/>
              </a:cxn>
              <a:cxn ang="0">
                <a:pos x="417" y="108"/>
              </a:cxn>
              <a:cxn ang="0">
                <a:pos x="422" y="65"/>
              </a:cxn>
              <a:cxn ang="0">
                <a:pos x="422" y="61"/>
              </a:cxn>
              <a:cxn ang="0">
                <a:pos x="367" y="61"/>
              </a:cxn>
              <a:cxn ang="0">
                <a:pos x="334" y="63"/>
              </a:cxn>
              <a:cxn ang="0">
                <a:pos x="321" y="64"/>
              </a:cxn>
              <a:cxn ang="0">
                <a:pos x="322" y="56"/>
              </a:cxn>
              <a:cxn ang="0">
                <a:pos x="329" y="33"/>
              </a:cxn>
              <a:cxn ang="0">
                <a:pos x="330" y="19"/>
              </a:cxn>
              <a:cxn ang="0">
                <a:pos x="307" y="15"/>
              </a:cxn>
              <a:cxn ang="0">
                <a:pos x="298" y="2"/>
              </a:cxn>
              <a:cxn ang="0">
                <a:pos x="284" y="0"/>
              </a:cxn>
              <a:cxn ang="0">
                <a:pos x="282" y="11"/>
              </a:cxn>
              <a:cxn ang="0">
                <a:pos x="274" y="16"/>
              </a:cxn>
              <a:cxn ang="0">
                <a:pos x="258" y="12"/>
              </a:cxn>
              <a:cxn ang="0">
                <a:pos x="255" y="18"/>
              </a:cxn>
              <a:cxn ang="0">
                <a:pos x="252" y="28"/>
              </a:cxn>
              <a:cxn ang="0">
                <a:pos x="239" y="57"/>
              </a:cxn>
              <a:cxn ang="0">
                <a:pos x="229" y="65"/>
              </a:cxn>
              <a:cxn ang="0">
                <a:pos x="226" y="74"/>
              </a:cxn>
              <a:cxn ang="0">
                <a:pos x="210" y="92"/>
              </a:cxn>
              <a:cxn ang="0">
                <a:pos x="190" y="113"/>
              </a:cxn>
              <a:cxn ang="0">
                <a:pos x="174" y="145"/>
              </a:cxn>
              <a:cxn ang="0">
                <a:pos x="171" y="163"/>
              </a:cxn>
              <a:cxn ang="0">
                <a:pos x="174" y="181"/>
              </a:cxn>
              <a:cxn ang="0">
                <a:pos x="167" y="189"/>
              </a:cxn>
              <a:cxn ang="0">
                <a:pos x="154" y="192"/>
              </a:cxn>
              <a:cxn ang="0">
                <a:pos x="129" y="202"/>
              </a:cxn>
              <a:cxn ang="0">
                <a:pos x="115" y="211"/>
              </a:cxn>
              <a:cxn ang="0">
                <a:pos x="107" y="221"/>
              </a:cxn>
              <a:cxn ang="0">
                <a:pos x="93" y="213"/>
              </a:cxn>
              <a:cxn ang="0">
                <a:pos x="79" y="197"/>
              </a:cxn>
              <a:cxn ang="0">
                <a:pos x="74" y="197"/>
              </a:cxn>
              <a:cxn ang="0">
                <a:pos x="65" y="220"/>
              </a:cxn>
              <a:cxn ang="0">
                <a:pos x="53" y="231"/>
              </a:cxn>
              <a:cxn ang="0">
                <a:pos x="47" y="248"/>
              </a:cxn>
              <a:cxn ang="0">
                <a:pos x="38" y="260"/>
              </a:cxn>
              <a:cxn ang="0">
                <a:pos x="18" y="276"/>
              </a:cxn>
              <a:cxn ang="0">
                <a:pos x="0" y="293"/>
              </a:cxn>
              <a:cxn ang="0">
                <a:pos x="106" y="266"/>
              </a:cxn>
              <a:cxn ang="0">
                <a:pos x="427" y="167"/>
              </a:cxn>
              <a:cxn ang="0">
                <a:pos x="426" y="162"/>
              </a:cxn>
              <a:cxn ang="0">
                <a:pos x="424" y="152"/>
              </a:cxn>
              <a:cxn ang="0">
                <a:pos x="420" y="144"/>
              </a:cxn>
              <a:cxn ang="0">
                <a:pos x="404" y="145"/>
              </a:cxn>
              <a:cxn ang="0">
                <a:pos x="389" y="143"/>
              </a:cxn>
              <a:cxn ang="0">
                <a:pos x="371" y="138"/>
              </a:cxn>
              <a:cxn ang="0">
                <a:pos x="387" y="134"/>
              </a:cxn>
              <a:cxn ang="0">
                <a:pos x="397" y="137"/>
              </a:cxn>
              <a:cxn ang="0">
                <a:pos x="385" y="123"/>
              </a:cxn>
              <a:cxn ang="0">
                <a:pos x="388" y="114"/>
              </a:cxn>
              <a:cxn ang="0">
                <a:pos x="393" y="107"/>
              </a:cxn>
              <a:cxn ang="0">
                <a:pos x="380" y="99"/>
              </a:cxn>
              <a:cxn ang="0">
                <a:pos x="365" y="90"/>
              </a:cxn>
              <a:cxn ang="0">
                <a:pos x="368" y="86"/>
              </a:cxn>
              <a:cxn ang="0">
                <a:pos x="380" y="90"/>
              </a:cxn>
              <a:cxn ang="0">
                <a:pos x="388" y="80"/>
              </a:cxn>
              <a:cxn ang="0">
                <a:pos x="378" y="70"/>
              </a:cxn>
            </a:cxnLst>
            <a:rect l="0" t="0" r="r" b="b"/>
            <a:pathLst>
              <a:path w="432" h="293">
                <a:moveTo>
                  <a:pt x="422" y="61"/>
                </a:moveTo>
                <a:cubicBezTo>
                  <a:pt x="425" y="61"/>
                  <a:pt x="428" y="60"/>
                  <a:pt x="431" y="59"/>
                </a:cubicBezTo>
                <a:cubicBezTo>
                  <a:pt x="431" y="59"/>
                  <a:pt x="431" y="59"/>
                  <a:pt x="431" y="59"/>
                </a:cubicBezTo>
                <a:cubicBezTo>
                  <a:pt x="431" y="62"/>
                  <a:pt x="431" y="65"/>
                  <a:pt x="431" y="68"/>
                </a:cubicBezTo>
                <a:cubicBezTo>
                  <a:pt x="431" y="75"/>
                  <a:pt x="429" y="78"/>
                  <a:pt x="428" y="84"/>
                </a:cubicBezTo>
                <a:cubicBezTo>
                  <a:pt x="427" y="87"/>
                  <a:pt x="427" y="89"/>
                  <a:pt x="426" y="92"/>
                </a:cubicBezTo>
                <a:cubicBezTo>
                  <a:pt x="425" y="96"/>
                  <a:pt x="422" y="98"/>
                  <a:pt x="420" y="102"/>
                </a:cubicBezTo>
                <a:cubicBezTo>
                  <a:pt x="419" y="104"/>
                  <a:pt x="419" y="105"/>
                  <a:pt x="417" y="108"/>
                </a:cubicBezTo>
                <a:cubicBezTo>
                  <a:pt x="417" y="100"/>
                  <a:pt x="413" y="96"/>
                  <a:pt x="413" y="88"/>
                </a:cubicBezTo>
                <a:cubicBezTo>
                  <a:pt x="413" y="78"/>
                  <a:pt x="422" y="75"/>
                  <a:pt x="422" y="65"/>
                </a:cubicBezTo>
                <a:cubicBezTo>
                  <a:pt x="422" y="63"/>
                  <a:pt x="422" y="63"/>
                  <a:pt x="422" y="61"/>
                </a:cubicBezTo>
                <a:cubicBezTo>
                  <a:pt x="422" y="61"/>
                  <a:pt x="422" y="61"/>
                  <a:pt x="422" y="61"/>
                </a:cubicBezTo>
                <a:close/>
                <a:moveTo>
                  <a:pt x="367" y="61"/>
                </a:moveTo>
                <a:cubicBezTo>
                  <a:pt x="367" y="61"/>
                  <a:pt x="367" y="61"/>
                  <a:pt x="367" y="61"/>
                </a:cubicBezTo>
                <a:cubicBezTo>
                  <a:pt x="359" y="63"/>
                  <a:pt x="354" y="63"/>
                  <a:pt x="346" y="63"/>
                </a:cubicBezTo>
                <a:cubicBezTo>
                  <a:pt x="341" y="63"/>
                  <a:pt x="339" y="62"/>
                  <a:pt x="334" y="63"/>
                </a:cubicBezTo>
                <a:cubicBezTo>
                  <a:pt x="330" y="63"/>
                  <a:pt x="328" y="64"/>
                  <a:pt x="324" y="64"/>
                </a:cubicBezTo>
                <a:cubicBezTo>
                  <a:pt x="322" y="64"/>
                  <a:pt x="322" y="64"/>
                  <a:pt x="321" y="64"/>
                </a:cubicBezTo>
                <a:cubicBezTo>
                  <a:pt x="321" y="60"/>
                  <a:pt x="321" y="60"/>
                  <a:pt x="321" y="60"/>
                </a:cubicBezTo>
                <a:cubicBezTo>
                  <a:pt x="321" y="58"/>
                  <a:pt x="322" y="57"/>
                  <a:pt x="322" y="56"/>
                </a:cubicBezTo>
                <a:cubicBezTo>
                  <a:pt x="324" y="51"/>
                  <a:pt x="326" y="48"/>
                  <a:pt x="328" y="42"/>
                </a:cubicBezTo>
                <a:cubicBezTo>
                  <a:pt x="329" y="39"/>
                  <a:pt x="329" y="36"/>
                  <a:pt x="329" y="33"/>
                </a:cubicBezTo>
                <a:cubicBezTo>
                  <a:pt x="329" y="29"/>
                  <a:pt x="330" y="27"/>
                  <a:pt x="330" y="23"/>
                </a:cubicBezTo>
                <a:cubicBezTo>
                  <a:pt x="330" y="19"/>
                  <a:pt x="330" y="19"/>
                  <a:pt x="330" y="19"/>
                </a:cubicBezTo>
                <a:cubicBezTo>
                  <a:pt x="321" y="19"/>
                  <a:pt x="321" y="19"/>
                  <a:pt x="321" y="19"/>
                </a:cubicBezTo>
                <a:cubicBezTo>
                  <a:pt x="315" y="19"/>
                  <a:pt x="313" y="16"/>
                  <a:pt x="307" y="15"/>
                </a:cubicBezTo>
                <a:cubicBezTo>
                  <a:pt x="303" y="14"/>
                  <a:pt x="302" y="10"/>
                  <a:pt x="299" y="6"/>
                </a:cubicBezTo>
                <a:cubicBezTo>
                  <a:pt x="299" y="5"/>
                  <a:pt x="299" y="3"/>
                  <a:pt x="298" y="2"/>
                </a:cubicBezTo>
                <a:cubicBezTo>
                  <a:pt x="296" y="1"/>
                  <a:pt x="294" y="2"/>
                  <a:pt x="292" y="1"/>
                </a:cubicBezTo>
                <a:cubicBezTo>
                  <a:pt x="289" y="1"/>
                  <a:pt x="286" y="0"/>
                  <a:pt x="284" y="0"/>
                </a:cubicBezTo>
                <a:cubicBezTo>
                  <a:pt x="284" y="0"/>
                  <a:pt x="284" y="0"/>
                  <a:pt x="284" y="0"/>
                </a:cubicBezTo>
                <a:cubicBezTo>
                  <a:pt x="283" y="4"/>
                  <a:pt x="283" y="7"/>
                  <a:pt x="282" y="11"/>
                </a:cubicBezTo>
                <a:cubicBezTo>
                  <a:pt x="281" y="14"/>
                  <a:pt x="281" y="18"/>
                  <a:pt x="278" y="18"/>
                </a:cubicBezTo>
                <a:cubicBezTo>
                  <a:pt x="276" y="18"/>
                  <a:pt x="275" y="16"/>
                  <a:pt x="274" y="16"/>
                </a:cubicBezTo>
                <a:cubicBezTo>
                  <a:pt x="272" y="15"/>
                  <a:pt x="270" y="15"/>
                  <a:pt x="268" y="14"/>
                </a:cubicBezTo>
                <a:cubicBezTo>
                  <a:pt x="264" y="13"/>
                  <a:pt x="262" y="12"/>
                  <a:pt x="258" y="12"/>
                </a:cubicBezTo>
                <a:cubicBezTo>
                  <a:pt x="257" y="12"/>
                  <a:pt x="257" y="15"/>
                  <a:pt x="256" y="16"/>
                </a:cubicBezTo>
                <a:cubicBezTo>
                  <a:pt x="256" y="17"/>
                  <a:pt x="255" y="17"/>
                  <a:pt x="255" y="18"/>
                </a:cubicBezTo>
                <a:cubicBezTo>
                  <a:pt x="254" y="20"/>
                  <a:pt x="253" y="22"/>
                  <a:pt x="252" y="24"/>
                </a:cubicBezTo>
                <a:cubicBezTo>
                  <a:pt x="252" y="25"/>
                  <a:pt x="252" y="26"/>
                  <a:pt x="252" y="28"/>
                </a:cubicBezTo>
                <a:cubicBezTo>
                  <a:pt x="252" y="31"/>
                  <a:pt x="250" y="33"/>
                  <a:pt x="249" y="36"/>
                </a:cubicBezTo>
                <a:cubicBezTo>
                  <a:pt x="246" y="45"/>
                  <a:pt x="243" y="49"/>
                  <a:pt x="239" y="57"/>
                </a:cubicBezTo>
                <a:cubicBezTo>
                  <a:pt x="237" y="60"/>
                  <a:pt x="237" y="63"/>
                  <a:pt x="233" y="65"/>
                </a:cubicBezTo>
                <a:cubicBezTo>
                  <a:pt x="232" y="65"/>
                  <a:pt x="230" y="64"/>
                  <a:pt x="229" y="65"/>
                </a:cubicBezTo>
                <a:cubicBezTo>
                  <a:pt x="228" y="65"/>
                  <a:pt x="229" y="67"/>
                  <a:pt x="228" y="68"/>
                </a:cubicBezTo>
                <a:cubicBezTo>
                  <a:pt x="228" y="71"/>
                  <a:pt x="227" y="72"/>
                  <a:pt x="226" y="74"/>
                </a:cubicBezTo>
                <a:cubicBezTo>
                  <a:pt x="224" y="78"/>
                  <a:pt x="222" y="80"/>
                  <a:pt x="220" y="84"/>
                </a:cubicBezTo>
                <a:cubicBezTo>
                  <a:pt x="217" y="88"/>
                  <a:pt x="215" y="92"/>
                  <a:pt x="210" y="92"/>
                </a:cubicBezTo>
                <a:cubicBezTo>
                  <a:pt x="207" y="92"/>
                  <a:pt x="205" y="91"/>
                  <a:pt x="202" y="91"/>
                </a:cubicBezTo>
                <a:cubicBezTo>
                  <a:pt x="199" y="100"/>
                  <a:pt x="193" y="104"/>
                  <a:pt x="190" y="113"/>
                </a:cubicBezTo>
                <a:cubicBezTo>
                  <a:pt x="188" y="118"/>
                  <a:pt x="188" y="121"/>
                  <a:pt x="185" y="125"/>
                </a:cubicBezTo>
                <a:cubicBezTo>
                  <a:pt x="181" y="133"/>
                  <a:pt x="178" y="137"/>
                  <a:pt x="174" y="145"/>
                </a:cubicBezTo>
                <a:cubicBezTo>
                  <a:pt x="172" y="150"/>
                  <a:pt x="170" y="152"/>
                  <a:pt x="170" y="157"/>
                </a:cubicBezTo>
                <a:cubicBezTo>
                  <a:pt x="170" y="159"/>
                  <a:pt x="171" y="161"/>
                  <a:pt x="171" y="163"/>
                </a:cubicBezTo>
                <a:cubicBezTo>
                  <a:pt x="172" y="167"/>
                  <a:pt x="172" y="169"/>
                  <a:pt x="172" y="173"/>
                </a:cubicBezTo>
                <a:cubicBezTo>
                  <a:pt x="173" y="176"/>
                  <a:pt x="174" y="178"/>
                  <a:pt x="174" y="181"/>
                </a:cubicBezTo>
                <a:cubicBezTo>
                  <a:pt x="174" y="188"/>
                  <a:pt x="174" y="188"/>
                  <a:pt x="174" y="188"/>
                </a:cubicBezTo>
                <a:cubicBezTo>
                  <a:pt x="171" y="188"/>
                  <a:pt x="169" y="188"/>
                  <a:pt x="167" y="189"/>
                </a:cubicBezTo>
                <a:cubicBezTo>
                  <a:pt x="164" y="189"/>
                  <a:pt x="164" y="189"/>
                  <a:pt x="164" y="189"/>
                </a:cubicBezTo>
                <a:cubicBezTo>
                  <a:pt x="160" y="190"/>
                  <a:pt x="158" y="191"/>
                  <a:pt x="154" y="192"/>
                </a:cubicBezTo>
                <a:cubicBezTo>
                  <a:pt x="151" y="194"/>
                  <a:pt x="149" y="197"/>
                  <a:pt x="145" y="198"/>
                </a:cubicBezTo>
                <a:cubicBezTo>
                  <a:pt x="139" y="200"/>
                  <a:pt x="135" y="200"/>
                  <a:pt x="129" y="202"/>
                </a:cubicBezTo>
                <a:cubicBezTo>
                  <a:pt x="124" y="204"/>
                  <a:pt x="121" y="206"/>
                  <a:pt x="116" y="206"/>
                </a:cubicBezTo>
                <a:cubicBezTo>
                  <a:pt x="116" y="208"/>
                  <a:pt x="115" y="209"/>
                  <a:pt x="115" y="211"/>
                </a:cubicBezTo>
                <a:cubicBezTo>
                  <a:pt x="115" y="223"/>
                  <a:pt x="115" y="223"/>
                  <a:pt x="115" y="223"/>
                </a:cubicBezTo>
                <a:cubicBezTo>
                  <a:pt x="112" y="222"/>
                  <a:pt x="110" y="222"/>
                  <a:pt x="107" y="221"/>
                </a:cubicBezTo>
                <a:cubicBezTo>
                  <a:pt x="105" y="220"/>
                  <a:pt x="105" y="219"/>
                  <a:pt x="103" y="218"/>
                </a:cubicBezTo>
                <a:cubicBezTo>
                  <a:pt x="100" y="216"/>
                  <a:pt x="97" y="215"/>
                  <a:pt x="93" y="213"/>
                </a:cubicBezTo>
                <a:cubicBezTo>
                  <a:pt x="89" y="211"/>
                  <a:pt x="86" y="210"/>
                  <a:pt x="84" y="207"/>
                </a:cubicBezTo>
                <a:cubicBezTo>
                  <a:pt x="82" y="203"/>
                  <a:pt x="82" y="199"/>
                  <a:pt x="79" y="197"/>
                </a:cubicBezTo>
                <a:cubicBezTo>
                  <a:pt x="78" y="196"/>
                  <a:pt x="75" y="197"/>
                  <a:pt x="74" y="197"/>
                </a:cubicBezTo>
                <a:cubicBezTo>
                  <a:pt x="74" y="197"/>
                  <a:pt x="74" y="197"/>
                  <a:pt x="74" y="197"/>
                </a:cubicBezTo>
                <a:cubicBezTo>
                  <a:pt x="73" y="204"/>
                  <a:pt x="72" y="209"/>
                  <a:pt x="68" y="216"/>
                </a:cubicBezTo>
                <a:cubicBezTo>
                  <a:pt x="67" y="218"/>
                  <a:pt x="66" y="218"/>
                  <a:pt x="65" y="220"/>
                </a:cubicBezTo>
                <a:cubicBezTo>
                  <a:pt x="64" y="221"/>
                  <a:pt x="64" y="222"/>
                  <a:pt x="63" y="224"/>
                </a:cubicBezTo>
                <a:cubicBezTo>
                  <a:pt x="60" y="227"/>
                  <a:pt x="57" y="229"/>
                  <a:pt x="53" y="231"/>
                </a:cubicBezTo>
                <a:cubicBezTo>
                  <a:pt x="52" y="232"/>
                  <a:pt x="50" y="233"/>
                  <a:pt x="49" y="234"/>
                </a:cubicBezTo>
                <a:cubicBezTo>
                  <a:pt x="47" y="239"/>
                  <a:pt x="49" y="243"/>
                  <a:pt x="47" y="248"/>
                </a:cubicBezTo>
                <a:cubicBezTo>
                  <a:pt x="45" y="250"/>
                  <a:pt x="43" y="250"/>
                  <a:pt x="41" y="253"/>
                </a:cubicBezTo>
                <a:cubicBezTo>
                  <a:pt x="40" y="255"/>
                  <a:pt x="40" y="258"/>
                  <a:pt x="38" y="260"/>
                </a:cubicBezTo>
                <a:cubicBezTo>
                  <a:pt x="37" y="262"/>
                  <a:pt x="36" y="262"/>
                  <a:pt x="34" y="263"/>
                </a:cubicBezTo>
                <a:cubicBezTo>
                  <a:pt x="29" y="269"/>
                  <a:pt x="24" y="271"/>
                  <a:pt x="18" y="276"/>
                </a:cubicBezTo>
                <a:cubicBezTo>
                  <a:pt x="10" y="282"/>
                  <a:pt x="6" y="286"/>
                  <a:pt x="0" y="293"/>
                </a:cubicBezTo>
                <a:cubicBezTo>
                  <a:pt x="0" y="293"/>
                  <a:pt x="0" y="293"/>
                  <a:pt x="0" y="293"/>
                </a:cubicBezTo>
                <a:cubicBezTo>
                  <a:pt x="106" y="266"/>
                  <a:pt x="106" y="266"/>
                  <a:pt x="106" y="266"/>
                </a:cubicBezTo>
                <a:cubicBezTo>
                  <a:pt x="106" y="266"/>
                  <a:pt x="106" y="266"/>
                  <a:pt x="106" y="266"/>
                </a:cubicBezTo>
                <a:cubicBezTo>
                  <a:pt x="427" y="167"/>
                  <a:pt x="427" y="167"/>
                  <a:pt x="427" y="167"/>
                </a:cubicBezTo>
                <a:cubicBezTo>
                  <a:pt x="427" y="167"/>
                  <a:pt x="427" y="167"/>
                  <a:pt x="427" y="167"/>
                </a:cubicBezTo>
                <a:cubicBezTo>
                  <a:pt x="426" y="164"/>
                  <a:pt x="426" y="164"/>
                  <a:pt x="426" y="164"/>
                </a:cubicBezTo>
                <a:cubicBezTo>
                  <a:pt x="426" y="162"/>
                  <a:pt x="426" y="162"/>
                  <a:pt x="426" y="162"/>
                </a:cubicBezTo>
                <a:cubicBezTo>
                  <a:pt x="429" y="162"/>
                  <a:pt x="430" y="161"/>
                  <a:pt x="432" y="160"/>
                </a:cubicBezTo>
                <a:cubicBezTo>
                  <a:pt x="430" y="156"/>
                  <a:pt x="427" y="155"/>
                  <a:pt x="424" y="152"/>
                </a:cubicBezTo>
                <a:cubicBezTo>
                  <a:pt x="422" y="150"/>
                  <a:pt x="422" y="148"/>
                  <a:pt x="420" y="146"/>
                </a:cubicBezTo>
                <a:cubicBezTo>
                  <a:pt x="420" y="145"/>
                  <a:pt x="420" y="144"/>
                  <a:pt x="420" y="144"/>
                </a:cubicBezTo>
                <a:cubicBezTo>
                  <a:pt x="419" y="143"/>
                  <a:pt x="417" y="143"/>
                  <a:pt x="416" y="143"/>
                </a:cubicBezTo>
                <a:cubicBezTo>
                  <a:pt x="411" y="143"/>
                  <a:pt x="409" y="145"/>
                  <a:pt x="404" y="145"/>
                </a:cubicBezTo>
                <a:cubicBezTo>
                  <a:pt x="400" y="145"/>
                  <a:pt x="397" y="145"/>
                  <a:pt x="393" y="145"/>
                </a:cubicBezTo>
                <a:cubicBezTo>
                  <a:pt x="391" y="145"/>
                  <a:pt x="391" y="143"/>
                  <a:pt x="389" y="143"/>
                </a:cubicBezTo>
                <a:cubicBezTo>
                  <a:pt x="388" y="143"/>
                  <a:pt x="386" y="143"/>
                  <a:pt x="385" y="142"/>
                </a:cubicBezTo>
                <a:cubicBezTo>
                  <a:pt x="380" y="141"/>
                  <a:pt x="377" y="139"/>
                  <a:pt x="371" y="138"/>
                </a:cubicBezTo>
                <a:cubicBezTo>
                  <a:pt x="374" y="136"/>
                  <a:pt x="377" y="136"/>
                  <a:pt x="381" y="136"/>
                </a:cubicBezTo>
                <a:cubicBezTo>
                  <a:pt x="383" y="135"/>
                  <a:pt x="384" y="134"/>
                  <a:pt x="387" y="134"/>
                </a:cubicBezTo>
                <a:cubicBezTo>
                  <a:pt x="390" y="134"/>
                  <a:pt x="392" y="136"/>
                  <a:pt x="395" y="136"/>
                </a:cubicBezTo>
                <a:cubicBezTo>
                  <a:pt x="395" y="136"/>
                  <a:pt x="396" y="137"/>
                  <a:pt x="397" y="137"/>
                </a:cubicBezTo>
                <a:cubicBezTo>
                  <a:pt x="398" y="137"/>
                  <a:pt x="398" y="136"/>
                  <a:pt x="399" y="136"/>
                </a:cubicBezTo>
                <a:cubicBezTo>
                  <a:pt x="395" y="129"/>
                  <a:pt x="391" y="126"/>
                  <a:pt x="385" y="123"/>
                </a:cubicBezTo>
                <a:cubicBezTo>
                  <a:pt x="382" y="121"/>
                  <a:pt x="380" y="121"/>
                  <a:pt x="377" y="119"/>
                </a:cubicBezTo>
                <a:cubicBezTo>
                  <a:pt x="382" y="119"/>
                  <a:pt x="384" y="117"/>
                  <a:pt x="388" y="114"/>
                </a:cubicBezTo>
                <a:cubicBezTo>
                  <a:pt x="389" y="114"/>
                  <a:pt x="389" y="114"/>
                  <a:pt x="390" y="114"/>
                </a:cubicBezTo>
                <a:cubicBezTo>
                  <a:pt x="392" y="112"/>
                  <a:pt x="393" y="110"/>
                  <a:pt x="393" y="107"/>
                </a:cubicBezTo>
                <a:cubicBezTo>
                  <a:pt x="393" y="105"/>
                  <a:pt x="390" y="104"/>
                  <a:pt x="388" y="103"/>
                </a:cubicBezTo>
                <a:cubicBezTo>
                  <a:pt x="385" y="101"/>
                  <a:pt x="383" y="101"/>
                  <a:pt x="380" y="99"/>
                </a:cubicBezTo>
                <a:cubicBezTo>
                  <a:pt x="376" y="96"/>
                  <a:pt x="373" y="94"/>
                  <a:pt x="369" y="92"/>
                </a:cubicBezTo>
                <a:cubicBezTo>
                  <a:pt x="367" y="91"/>
                  <a:pt x="366" y="91"/>
                  <a:pt x="365" y="90"/>
                </a:cubicBezTo>
                <a:cubicBezTo>
                  <a:pt x="364" y="90"/>
                  <a:pt x="365" y="89"/>
                  <a:pt x="364" y="88"/>
                </a:cubicBezTo>
                <a:cubicBezTo>
                  <a:pt x="366" y="87"/>
                  <a:pt x="366" y="86"/>
                  <a:pt x="368" y="86"/>
                </a:cubicBezTo>
                <a:cubicBezTo>
                  <a:pt x="371" y="86"/>
                  <a:pt x="373" y="86"/>
                  <a:pt x="376" y="87"/>
                </a:cubicBezTo>
                <a:cubicBezTo>
                  <a:pt x="377" y="88"/>
                  <a:pt x="378" y="90"/>
                  <a:pt x="380" y="90"/>
                </a:cubicBezTo>
                <a:cubicBezTo>
                  <a:pt x="388" y="90"/>
                  <a:pt x="388" y="90"/>
                  <a:pt x="388" y="90"/>
                </a:cubicBezTo>
                <a:cubicBezTo>
                  <a:pt x="388" y="80"/>
                  <a:pt x="388" y="80"/>
                  <a:pt x="388" y="80"/>
                </a:cubicBezTo>
                <a:cubicBezTo>
                  <a:pt x="388" y="76"/>
                  <a:pt x="384" y="73"/>
                  <a:pt x="380" y="71"/>
                </a:cubicBezTo>
                <a:cubicBezTo>
                  <a:pt x="379" y="70"/>
                  <a:pt x="378" y="71"/>
                  <a:pt x="378" y="70"/>
                </a:cubicBezTo>
                <a:cubicBezTo>
                  <a:pt x="373" y="67"/>
                  <a:pt x="372" y="63"/>
                  <a:pt x="367" y="6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39"/>
          <p:cNvSpPr>
            <a:spLocks/>
          </p:cNvSpPr>
          <p:nvPr/>
        </p:nvSpPr>
        <p:spPr bwMode="auto">
          <a:xfrm>
            <a:off x="3979132" y="2032592"/>
            <a:ext cx="868604" cy="1017021"/>
          </a:xfrm>
          <a:custGeom>
            <a:avLst/>
            <a:gdLst/>
            <a:ahLst/>
            <a:cxnLst>
              <a:cxn ang="0">
                <a:pos x="259" y="176"/>
              </a:cxn>
              <a:cxn ang="0">
                <a:pos x="253" y="181"/>
              </a:cxn>
              <a:cxn ang="0">
                <a:pos x="249" y="194"/>
              </a:cxn>
              <a:cxn ang="0">
                <a:pos x="250" y="224"/>
              </a:cxn>
              <a:cxn ang="0">
                <a:pos x="238" y="236"/>
              </a:cxn>
              <a:cxn ang="0">
                <a:pos x="237" y="276"/>
              </a:cxn>
              <a:cxn ang="0">
                <a:pos x="237" y="295"/>
              </a:cxn>
              <a:cxn ang="0">
                <a:pos x="236" y="313"/>
              </a:cxn>
              <a:cxn ang="0">
                <a:pos x="237" y="323"/>
              </a:cxn>
              <a:cxn ang="0">
                <a:pos x="266" y="335"/>
              </a:cxn>
              <a:cxn ang="0">
                <a:pos x="289" y="355"/>
              </a:cxn>
              <a:cxn ang="0">
                <a:pos x="316" y="370"/>
              </a:cxn>
              <a:cxn ang="0">
                <a:pos x="328" y="407"/>
              </a:cxn>
              <a:cxn ang="0">
                <a:pos x="56" y="430"/>
              </a:cxn>
              <a:cxn ang="0">
                <a:pos x="59" y="420"/>
              </a:cxn>
              <a:cxn ang="0">
                <a:pos x="37" y="278"/>
              </a:cxn>
              <a:cxn ang="0">
                <a:pos x="38" y="252"/>
              </a:cxn>
              <a:cxn ang="0">
                <a:pos x="36" y="228"/>
              </a:cxn>
              <a:cxn ang="0">
                <a:pos x="30" y="199"/>
              </a:cxn>
              <a:cxn ang="0">
                <a:pos x="31" y="172"/>
              </a:cxn>
              <a:cxn ang="0">
                <a:pos x="25" y="135"/>
              </a:cxn>
              <a:cxn ang="0">
                <a:pos x="14" y="114"/>
              </a:cxn>
              <a:cxn ang="0">
                <a:pos x="7" y="88"/>
              </a:cxn>
              <a:cxn ang="0">
                <a:pos x="5" y="73"/>
              </a:cxn>
              <a:cxn ang="0">
                <a:pos x="5" y="58"/>
              </a:cxn>
              <a:cxn ang="0">
                <a:pos x="1" y="42"/>
              </a:cxn>
              <a:cxn ang="0">
                <a:pos x="1" y="32"/>
              </a:cxn>
              <a:cxn ang="0">
                <a:pos x="91" y="25"/>
              </a:cxn>
              <a:cxn ang="0">
                <a:pos x="95" y="12"/>
              </a:cxn>
              <a:cxn ang="0">
                <a:pos x="103" y="0"/>
              </a:cxn>
              <a:cxn ang="0">
                <a:pos x="114" y="20"/>
              </a:cxn>
              <a:cxn ang="0">
                <a:pos x="132" y="43"/>
              </a:cxn>
              <a:cxn ang="0">
                <a:pos x="151" y="42"/>
              </a:cxn>
              <a:cxn ang="0">
                <a:pos x="166" y="46"/>
              </a:cxn>
              <a:cxn ang="0">
                <a:pos x="176" y="49"/>
              </a:cxn>
              <a:cxn ang="0">
                <a:pos x="183" y="47"/>
              </a:cxn>
              <a:cxn ang="0">
                <a:pos x="207" y="48"/>
              </a:cxn>
              <a:cxn ang="0">
                <a:pos x="228" y="56"/>
              </a:cxn>
              <a:cxn ang="0">
                <a:pos x="239" y="58"/>
              </a:cxn>
              <a:cxn ang="0">
                <a:pos x="252" y="61"/>
              </a:cxn>
              <a:cxn ang="0">
                <a:pos x="269" y="67"/>
              </a:cxn>
              <a:cxn ang="0">
                <a:pos x="281" y="74"/>
              </a:cxn>
              <a:cxn ang="0">
                <a:pos x="297" y="65"/>
              </a:cxn>
              <a:cxn ang="0">
                <a:pos x="307" y="66"/>
              </a:cxn>
              <a:cxn ang="0">
                <a:pos x="327" y="70"/>
              </a:cxn>
              <a:cxn ang="0">
                <a:pos x="367" y="72"/>
              </a:cxn>
              <a:cxn ang="0">
                <a:pos x="353" y="84"/>
              </a:cxn>
              <a:cxn ang="0">
                <a:pos x="331" y="95"/>
              </a:cxn>
              <a:cxn ang="0">
                <a:pos x="318" y="103"/>
              </a:cxn>
              <a:cxn ang="0">
                <a:pos x="303" y="121"/>
              </a:cxn>
              <a:cxn ang="0">
                <a:pos x="282" y="149"/>
              </a:cxn>
              <a:cxn ang="0">
                <a:pos x="277" y="153"/>
              </a:cxn>
              <a:cxn ang="0">
                <a:pos x="263" y="169"/>
              </a:cxn>
            </a:cxnLst>
            <a:rect l="0" t="0" r="r" b="b"/>
            <a:pathLst>
              <a:path w="367" h="430">
                <a:moveTo>
                  <a:pt x="263" y="173"/>
                </a:moveTo>
                <a:cubicBezTo>
                  <a:pt x="261" y="174"/>
                  <a:pt x="260" y="174"/>
                  <a:pt x="259" y="176"/>
                </a:cubicBezTo>
                <a:cubicBezTo>
                  <a:pt x="258" y="177"/>
                  <a:pt x="258" y="178"/>
                  <a:pt x="256" y="179"/>
                </a:cubicBezTo>
                <a:cubicBezTo>
                  <a:pt x="255" y="180"/>
                  <a:pt x="254" y="180"/>
                  <a:pt x="253" y="181"/>
                </a:cubicBezTo>
                <a:cubicBezTo>
                  <a:pt x="251" y="183"/>
                  <a:pt x="251" y="185"/>
                  <a:pt x="251" y="187"/>
                </a:cubicBezTo>
                <a:cubicBezTo>
                  <a:pt x="250" y="190"/>
                  <a:pt x="249" y="191"/>
                  <a:pt x="249" y="194"/>
                </a:cubicBezTo>
                <a:cubicBezTo>
                  <a:pt x="249" y="201"/>
                  <a:pt x="252" y="205"/>
                  <a:pt x="252" y="212"/>
                </a:cubicBezTo>
                <a:cubicBezTo>
                  <a:pt x="252" y="217"/>
                  <a:pt x="252" y="220"/>
                  <a:pt x="250" y="224"/>
                </a:cubicBezTo>
                <a:cubicBezTo>
                  <a:pt x="248" y="226"/>
                  <a:pt x="246" y="227"/>
                  <a:pt x="244" y="229"/>
                </a:cubicBezTo>
                <a:cubicBezTo>
                  <a:pt x="241" y="231"/>
                  <a:pt x="240" y="233"/>
                  <a:pt x="238" y="236"/>
                </a:cubicBezTo>
                <a:cubicBezTo>
                  <a:pt x="231" y="244"/>
                  <a:pt x="231" y="251"/>
                  <a:pt x="224" y="259"/>
                </a:cubicBezTo>
                <a:cubicBezTo>
                  <a:pt x="230" y="265"/>
                  <a:pt x="233" y="269"/>
                  <a:pt x="237" y="276"/>
                </a:cubicBezTo>
                <a:cubicBezTo>
                  <a:pt x="239" y="280"/>
                  <a:pt x="241" y="283"/>
                  <a:pt x="241" y="288"/>
                </a:cubicBezTo>
                <a:cubicBezTo>
                  <a:pt x="241" y="291"/>
                  <a:pt x="238" y="292"/>
                  <a:pt x="237" y="295"/>
                </a:cubicBezTo>
                <a:cubicBezTo>
                  <a:pt x="235" y="299"/>
                  <a:pt x="235" y="301"/>
                  <a:pt x="235" y="304"/>
                </a:cubicBezTo>
                <a:cubicBezTo>
                  <a:pt x="235" y="308"/>
                  <a:pt x="236" y="309"/>
                  <a:pt x="236" y="313"/>
                </a:cubicBezTo>
                <a:cubicBezTo>
                  <a:pt x="236" y="317"/>
                  <a:pt x="236" y="319"/>
                  <a:pt x="237" y="323"/>
                </a:cubicBezTo>
                <a:cubicBezTo>
                  <a:pt x="237" y="323"/>
                  <a:pt x="237" y="323"/>
                  <a:pt x="237" y="323"/>
                </a:cubicBezTo>
                <a:cubicBezTo>
                  <a:pt x="238" y="324"/>
                  <a:pt x="238" y="325"/>
                  <a:pt x="239" y="325"/>
                </a:cubicBezTo>
                <a:cubicBezTo>
                  <a:pt x="249" y="328"/>
                  <a:pt x="256" y="330"/>
                  <a:pt x="266" y="335"/>
                </a:cubicBezTo>
                <a:cubicBezTo>
                  <a:pt x="272" y="338"/>
                  <a:pt x="277" y="338"/>
                  <a:pt x="282" y="344"/>
                </a:cubicBezTo>
                <a:cubicBezTo>
                  <a:pt x="285" y="348"/>
                  <a:pt x="285" y="352"/>
                  <a:pt x="289" y="355"/>
                </a:cubicBezTo>
                <a:cubicBezTo>
                  <a:pt x="291" y="357"/>
                  <a:pt x="292" y="357"/>
                  <a:pt x="295" y="359"/>
                </a:cubicBezTo>
                <a:cubicBezTo>
                  <a:pt x="303" y="364"/>
                  <a:pt x="308" y="366"/>
                  <a:pt x="316" y="370"/>
                </a:cubicBezTo>
                <a:cubicBezTo>
                  <a:pt x="326" y="375"/>
                  <a:pt x="331" y="384"/>
                  <a:pt x="330" y="395"/>
                </a:cubicBezTo>
                <a:cubicBezTo>
                  <a:pt x="329" y="399"/>
                  <a:pt x="329" y="403"/>
                  <a:pt x="328" y="407"/>
                </a:cubicBezTo>
                <a:cubicBezTo>
                  <a:pt x="328" y="407"/>
                  <a:pt x="328" y="407"/>
                  <a:pt x="328" y="407"/>
                </a:cubicBezTo>
                <a:cubicBezTo>
                  <a:pt x="242" y="417"/>
                  <a:pt x="152" y="425"/>
                  <a:pt x="56" y="430"/>
                </a:cubicBezTo>
                <a:cubicBezTo>
                  <a:pt x="56" y="430"/>
                  <a:pt x="56" y="430"/>
                  <a:pt x="56" y="430"/>
                </a:cubicBezTo>
                <a:cubicBezTo>
                  <a:pt x="56" y="425"/>
                  <a:pt x="57" y="425"/>
                  <a:pt x="59" y="420"/>
                </a:cubicBezTo>
                <a:cubicBezTo>
                  <a:pt x="53" y="297"/>
                  <a:pt x="53" y="297"/>
                  <a:pt x="53" y="297"/>
                </a:cubicBezTo>
                <a:cubicBezTo>
                  <a:pt x="46" y="292"/>
                  <a:pt x="37" y="287"/>
                  <a:pt x="37" y="278"/>
                </a:cubicBezTo>
                <a:cubicBezTo>
                  <a:pt x="37" y="270"/>
                  <a:pt x="40" y="266"/>
                  <a:pt x="40" y="258"/>
                </a:cubicBezTo>
                <a:cubicBezTo>
                  <a:pt x="40" y="256"/>
                  <a:pt x="39" y="254"/>
                  <a:pt x="38" y="252"/>
                </a:cubicBezTo>
                <a:cubicBezTo>
                  <a:pt x="38" y="252"/>
                  <a:pt x="38" y="252"/>
                  <a:pt x="38" y="252"/>
                </a:cubicBezTo>
                <a:cubicBezTo>
                  <a:pt x="38" y="243"/>
                  <a:pt x="38" y="237"/>
                  <a:pt x="36" y="228"/>
                </a:cubicBezTo>
                <a:cubicBezTo>
                  <a:pt x="36" y="226"/>
                  <a:pt x="35" y="224"/>
                  <a:pt x="35" y="222"/>
                </a:cubicBezTo>
                <a:cubicBezTo>
                  <a:pt x="33" y="213"/>
                  <a:pt x="32" y="207"/>
                  <a:pt x="30" y="199"/>
                </a:cubicBezTo>
                <a:cubicBezTo>
                  <a:pt x="29" y="196"/>
                  <a:pt x="28" y="194"/>
                  <a:pt x="28" y="191"/>
                </a:cubicBezTo>
                <a:cubicBezTo>
                  <a:pt x="28" y="183"/>
                  <a:pt x="31" y="179"/>
                  <a:pt x="31" y="172"/>
                </a:cubicBezTo>
                <a:cubicBezTo>
                  <a:pt x="31" y="166"/>
                  <a:pt x="29" y="163"/>
                  <a:pt x="28" y="158"/>
                </a:cubicBezTo>
                <a:cubicBezTo>
                  <a:pt x="27" y="149"/>
                  <a:pt x="27" y="144"/>
                  <a:pt x="25" y="135"/>
                </a:cubicBezTo>
                <a:cubicBezTo>
                  <a:pt x="24" y="131"/>
                  <a:pt x="23" y="129"/>
                  <a:pt x="21" y="125"/>
                </a:cubicBezTo>
                <a:cubicBezTo>
                  <a:pt x="18" y="121"/>
                  <a:pt x="17" y="118"/>
                  <a:pt x="14" y="114"/>
                </a:cubicBezTo>
                <a:cubicBezTo>
                  <a:pt x="10" y="107"/>
                  <a:pt x="7" y="103"/>
                  <a:pt x="7" y="95"/>
                </a:cubicBezTo>
                <a:cubicBezTo>
                  <a:pt x="7" y="93"/>
                  <a:pt x="7" y="91"/>
                  <a:pt x="7" y="88"/>
                </a:cubicBezTo>
                <a:cubicBezTo>
                  <a:pt x="8" y="87"/>
                  <a:pt x="9" y="86"/>
                  <a:pt x="9" y="85"/>
                </a:cubicBezTo>
                <a:cubicBezTo>
                  <a:pt x="9" y="80"/>
                  <a:pt x="7" y="77"/>
                  <a:pt x="5" y="73"/>
                </a:cubicBezTo>
                <a:cubicBezTo>
                  <a:pt x="5" y="71"/>
                  <a:pt x="3" y="70"/>
                  <a:pt x="3" y="68"/>
                </a:cubicBezTo>
                <a:cubicBezTo>
                  <a:pt x="3" y="64"/>
                  <a:pt x="5" y="62"/>
                  <a:pt x="5" y="58"/>
                </a:cubicBezTo>
                <a:cubicBezTo>
                  <a:pt x="5" y="52"/>
                  <a:pt x="3" y="49"/>
                  <a:pt x="2" y="44"/>
                </a:cubicBezTo>
                <a:cubicBezTo>
                  <a:pt x="1" y="43"/>
                  <a:pt x="1" y="43"/>
                  <a:pt x="1" y="42"/>
                </a:cubicBezTo>
                <a:cubicBezTo>
                  <a:pt x="1" y="38"/>
                  <a:pt x="0" y="36"/>
                  <a:pt x="1" y="32"/>
                </a:cubicBezTo>
                <a:cubicBezTo>
                  <a:pt x="1" y="32"/>
                  <a:pt x="1" y="32"/>
                  <a:pt x="1" y="32"/>
                </a:cubicBezTo>
                <a:cubicBezTo>
                  <a:pt x="31" y="31"/>
                  <a:pt x="60" y="29"/>
                  <a:pt x="90" y="27"/>
                </a:cubicBezTo>
                <a:cubicBezTo>
                  <a:pt x="90" y="27"/>
                  <a:pt x="91" y="26"/>
                  <a:pt x="91" y="25"/>
                </a:cubicBezTo>
                <a:cubicBezTo>
                  <a:pt x="91" y="25"/>
                  <a:pt x="91" y="23"/>
                  <a:pt x="91" y="23"/>
                </a:cubicBezTo>
                <a:cubicBezTo>
                  <a:pt x="93" y="21"/>
                  <a:pt x="94" y="15"/>
                  <a:pt x="95" y="12"/>
                </a:cubicBezTo>
                <a:cubicBezTo>
                  <a:pt x="97" y="8"/>
                  <a:pt x="98" y="3"/>
                  <a:pt x="102" y="0"/>
                </a:cubicBezTo>
                <a:cubicBezTo>
                  <a:pt x="102" y="0"/>
                  <a:pt x="102" y="0"/>
                  <a:pt x="103" y="0"/>
                </a:cubicBezTo>
                <a:cubicBezTo>
                  <a:pt x="105" y="1"/>
                  <a:pt x="106" y="4"/>
                  <a:pt x="108" y="6"/>
                </a:cubicBezTo>
                <a:cubicBezTo>
                  <a:pt x="111" y="9"/>
                  <a:pt x="113" y="16"/>
                  <a:pt x="114" y="20"/>
                </a:cubicBezTo>
                <a:cubicBezTo>
                  <a:pt x="116" y="25"/>
                  <a:pt x="118" y="30"/>
                  <a:pt x="121" y="35"/>
                </a:cubicBezTo>
                <a:cubicBezTo>
                  <a:pt x="124" y="40"/>
                  <a:pt x="127" y="43"/>
                  <a:pt x="132" y="43"/>
                </a:cubicBezTo>
                <a:cubicBezTo>
                  <a:pt x="137" y="43"/>
                  <a:pt x="139" y="40"/>
                  <a:pt x="144" y="40"/>
                </a:cubicBezTo>
                <a:cubicBezTo>
                  <a:pt x="147" y="40"/>
                  <a:pt x="148" y="41"/>
                  <a:pt x="151" y="42"/>
                </a:cubicBezTo>
                <a:cubicBezTo>
                  <a:pt x="155" y="42"/>
                  <a:pt x="157" y="42"/>
                  <a:pt x="161" y="43"/>
                </a:cubicBezTo>
                <a:cubicBezTo>
                  <a:pt x="163" y="44"/>
                  <a:pt x="165" y="44"/>
                  <a:pt x="166" y="46"/>
                </a:cubicBezTo>
                <a:cubicBezTo>
                  <a:pt x="168" y="49"/>
                  <a:pt x="169" y="52"/>
                  <a:pt x="172" y="52"/>
                </a:cubicBezTo>
                <a:cubicBezTo>
                  <a:pt x="174" y="52"/>
                  <a:pt x="175" y="50"/>
                  <a:pt x="176" y="49"/>
                </a:cubicBezTo>
                <a:cubicBezTo>
                  <a:pt x="178" y="48"/>
                  <a:pt x="179" y="48"/>
                  <a:pt x="182" y="47"/>
                </a:cubicBezTo>
                <a:cubicBezTo>
                  <a:pt x="183" y="47"/>
                  <a:pt x="182" y="47"/>
                  <a:pt x="183" y="47"/>
                </a:cubicBezTo>
                <a:cubicBezTo>
                  <a:pt x="185" y="48"/>
                  <a:pt x="188" y="49"/>
                  <a:pt x="190" y="50"/>
                </a:cubicBezTo>
                <a:cubicBezTo>
                  <a:pt x="196" y="51"/>
                  <a:pt x="201" y="49"/>
                  <a:pt x="207" y="48"/>
                </a:cubicBezTo>
                <a:cubicBezTo>
                  <a:pt x="212" y="46"/>
                  <a:pt x="217" y="41"/>
                  <a:pt x="223" y="42"/>
                </a:cubicBezTo>
                <a:cubicBezTo>
                  <a:pt x="226" y="47"/>
                  <a:pt x="226" y="52"/>
                  <a:pt x="228" y="56"/>
                </a:cubicBezTo>
                <a:cubicBezTo>
                  <a:pt x="229" y="60"/>
                  <a:pt x="230" y="62"/>
                  <a:pt x="233" y="65"/>
                </a:cubicBezTo>
                <a:cubicBezTo>
                  <a:pt x="235" y="62"/>
                  <a:pt x="236" y="58"/>
                  <a:pt x="239" y="58"/>
                </a:cubicBezTo>
                <a:cubicBezTo>
                  <a:pt x="243" y="58"/>
                  <a:pt x="245" y="57"/>
                  <a:pt x="248" y="58"/>
                </a:cubicBezTo>
                <a:cubicBezTo>
                  <a:pt x="250" y="58"/>
                  <a:pt x="250" y="61"/>
                  <a:pt x="252" y="61"/>
                </a:cubicBezTo>
                <a:cubicBezTo>
                  <a:pt x="255" y="63"/>
                  <a:pt x="258" y="64"/>
                  <a:pt x="262" y="65"/>
                </a:cubicBezTo>
                <a:cubicBezTo>
                  <a:pt x="265" y="65"/>
                  <a:pt x="267" y="65"/>
                  <a:pt x="269" y="67"/>
                </a:cubicBezTo>
                <a:cubicBezTo>
                  <a:pt x="271" y="68"/>
                  <a:pt x="271" y="70"/>
                  <a:pt x="272" y="71"/>
                </a:cubicBezTo>
                <a:cubicBezTo>
                  <a:pt x="275" y="73"/>
                  <a:pt x="277" y="74"/>
                  <a:pt x="281" y="74"/>
                </a:cubicBezTo>
                <a:cubicBezTo>
                  <a:pt x="287" y="74"/>
                  <a:pt x="289" y="71"/>
                  <a:pt x="294" y="68"/>
                </a:cubicBezTo>
                <a:cubicBezTo>
                  <a:pt x="295" y="67"/>
                  <a:pt x="296" y="65"/>
                  <a:pt x="297" y="65"/>
                </a:cubicBezTo>
                <a:cubicBezTo>
                  <a:pt x="299" y="65"/>
                  <a:pt x="300" y="66"/>
                  <a:pt x="301" y="66"/>
                </a:cubicBezTo>
                <a:cubicBezTo>
                  <a:pt x="304" y="66"/>
                  <a:pt x="305" y="65"/>
                  <a:pt x="307" y="66"/>
                </a:cubicBezTo>
                <a:cubicBezTo>
                  <a:pt x="311" y="68"/>
                  <a:pt x="312" y="73"/>
                  <a:pt x="317" y="73"/>
                </a:cubicBezTo>
                <a:cubicBezTo>
                  <a:pt x="321" y="73"/>
                  <a:pt x="323" y="71"/>
                  <a:pt x="327" y="70"/>
                </a:cubicBezTo>
                <a:cubicBezTo>
                  <a:pt x="330" y="68"/>
                  <a:pt x="332" y="68"/>
                  <a:pt x="336" y="68"/>
                </a:cubicBezTo>
                <a:cubicBezTo>
                  <a:pt x="367" y="72"/>
                  <a:pt x="367" y="72"/>
                  <a:pt x="367" y="72"/>
                </a:cubicBezTo>
                <a:cubicBezTo>
                  <a:pt x="367" y="72"/>
                  <a:pt x="367" y="72"/>
                  <a:pt x="367" y="72"/>
                </a:cubicBezTo>
                <a:cubicBezTo>
                  <a:pt x="362" y="77"/>
                  <a:pt x="359" y="81"/>
                  <a:pt x="353" y="84"/>
                </a:cubicBezTo>
                <a:cubicBezTo>
                  <a:pt x="351" y="85"/>
                  <a:pt x="350" y="86"/>
                  <a:pt x="349" y="87"/>
                </a:cubicBezTo>
                <a:cubicBezTo>
                  <a:pt x="342" y="90"/>
                  <a:pt x="338" y="91"/>
                  <a:pt x="331" y="95"/>
                </a:cubicBezTo>
                <a:cubicBezTo>
                  <a:pt x="327" y="97"/>
                  <a:pt x="326" y="99"/>
                  <a:pt x="322" y="101"/>
                </a:cubicBezTo>
                <a:cubicBezTo>
                  <a:pt x="320" y="102"/>
                  <a:pt x="319" y="102"/>
                  <a:pt x="318" y="103"/>
                </a:cubicBezTo>
                <a:cubicBezTo>
                  <a:pt x="315" y="105"/>
                  <a:pt x="315" y="107"/>
                  <a:pt x="313" y="110"/>
                </a:cubicBezTo>
                <a:cubicBezTo>
                  <a:pt x="310" y="115"/>
                  <a:pt x="307" y="118"/>
                  <a:pt x="303" y="121"/>
                </a:cubicBezTo>
                <a:cubicBezTo>
                  <a:pt x="297" y="127"/>
                  <a:pt x="297" y="132"/>
                  <a:pt x="292" y="139"/>
                </a:cubicBezTo>
                <a:cubicBezTo>
                  <a:pt x="288" y="143"/>
                  <a:pt x="286" y="145"/>
                  <a:pt x="282" y="149"/>
                </a:cubicBezTo>
                <a:cubicBezTo>
                  <a:pt x="281" y="150"/>
                  <a:pt x="281" y="152"/>
                  <a:pt x="279" y="153"/>
                </a:cubicBezTo>
                <a:cubicBezTo>
                  <a:pt x="279" y="153"/>
                  <a:pt x="278" y="153"/>
                  <a:pt x="277" y="153"/>
                </a:cubicBezTo>
                <a:cubicBezTo>
                  <a:pt x="273" y="156"/>
                  <a:pt x="272" y="159"/>
                  <a:pt x="269" y="162"/>
                </a:cubicBezTo>
                <a:cubicBezTo>
                  <a:pt x="266" y="165"/>
                  <a:pt x="264" y="166"/>
                  <a:pt x="263" y="169"/>
                </a:cubicBezTo>
                <a:cubicBezTo>
                  <a:pt x="263" y="173"/>
                  <a:pt x="263" y="173"/>
                  <a:pt x="263" y="17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40"/>
          <p:cNvSpPr>
            <a:spLocks/>
          </p:cNvSpPr>
          <p:nvPr/>
        </p:nvSpPr>
        <p:spPr bwMode="auto">
          <a:xfrm>
            <a:off x="4103217" y="2996084"/>
            <a:ext cx="812643" cy="554740"/>
          </a:xfrm>
          <a:custGeom>
            <a:avLst/>
            <a:gdLst/>
            <a:ahLst/>
            <a:cxnLst>
              <a:cxn ang="0">
                <a:pos x="4" y="23"/>
              </a:cxn>
              <a:cxn ang="0">
                <a:pos x="276" y="0"/>
              </a:cxn>
              <a:cxn ang="0">
                <a:pos x="276" y="0"/>
              </a:cxn>
              <a:cxn ang="0">
                <a:pos x="281" y="7"/>
              </a:cxn>
              <a:cxn ang="0">
                <a:pos x="283" y="11"/>
              </a:cxn>
              <a:cxn ang="0">
                <a:pos x="282" y="19"/>
              </a:cxn>
              <a:cxn ang="0">
                <a:pos x="281" y="31"/>
              </a:cxn>
              <a:cxn ang="0">
                <a:pos x="282" y="40"/>
              </a:cxn>
              <a:cxn ang="0">
                <a:pos x="286" y="46"/>
              </a:cxn>
              <a:cxn ang="0">
                <a:pos x="292" y="55"/>
              </a:cxn>
              <a:cxn ang="0">
                <a:pos x="307" y="60"/>
              </a:cxn>
              <a:cxn ang="0">
                <a:pos x="313" y="62"/>
              </a:cxn>
              <a:cxn ang="0">
                <a:pos x="315" y="65"/>
              </a:cxn>
              <a:cxn ang="0">
                <a:pos x="315" y="65"/>
              </a:cxn>
              <a:cxn ang="0">
                <a:pos x="320" y="77"/>
              </a:cxn>
              <a:cxn ang="0">
                <a:pos x="324" y="80"/>
              </a:cxn>
              <a:cxn ang="0">
                <a:pos x="332" y="88"/>
              </a:cxn>
              <a:cxn ang="0">
                <a:pos x="337" y="92"/>
              </a:cxn>
              <a:cxn ang="0">
                <a:pos x="340" y="98"/>
              </a:cxn>
              <a:cxn ang="0">
                <a:pos x="344" y="112"/>
              </a:cxn>
              <a:cxn ang="0">
                <a:pos x="341" y="121"/>
              </a:cxn>
              <a:cxn ang="0">
                <a:pos x="335" y="133"/>
              </a:cxn>
              <a:cxn ang="0">
                <a:pos x="328" y="137"/>
              </a:cxn>
              <a:cxn ang="0">
                <a:pos x="312" y="147"/>
              </a:cxn>
              <a:cxn ang="0">
                <a:pos x="299" y="151"/>
              </a:cxn>
              <a:cxn ang="0">
                <a:pos x="304" y="159"/>
              </a:cxn>
              <a:cxn ang="0">
                <a:pos x="307" y="161"/>
              </a:cxn>
              <a:cxn ang="0">
                <a:pos x="308" y="165"/>
              </a:cxn>
              <a:cxn ang="0">
                <a:pos x="307" y="175"/>
              </a:cxn>
              <a:cxn ang="0">
                <a:pos x="302" y="190"/>
              </a:cxn>
              <a:cxn ang="0">
                <a:pos x="301" y="196"/>
              </a:cxn>
              <a:cxn ang="0">
                <a:pos x="296" y="201"/>
              </a:cxn>
              <a:cxn ang="0">
                <a:pos x="292" y="205"/>
              </a:cxn>
              <a:cxn ang="0">
                <a:pos x="292" y="210"/>
              </a:cxn>
              <a:cxn ang="0">
                <a:pos x="289" y="220"/>
              </a:cxn>
              <a:cxn ang="0">
                <a:pos x="288" y="227"/>
              </a:cxn>
              <a:cxn ang="0">
                <a:pos x="288" y="227"/>
              </a:cxn>
              <a:cxn ang="0">
                <a:pos x="272" y="215"/>
              </a:cxn>
              <a:cxn ang="0">
                <a:pos x="53" y="234"/>
              </a:cxn>
              <a:cxn ang="0">
                <a:pos x="53" y="234"/>
              </a:cxn>
              <a:cxn ang="0">
                <a:pos x="51" y="228"/>
              </a:cxn>
              <a:cxn ang="0">
                <a:pos x="50" y="225"/>
              </a:cxn>
              <a:cxn ang="0">
                <a:pos x="50" y="211"/>
              </a:cxn>
              <a:cxn ang="0">
                <a:pos x="45" y="197"/>
              </a:cxn>
              <a:cxn ang="0">
                <a:pos x="42" y="184"/>
              </a:cxn>
              <a:cxn ang="0">
                <a:pos x="40" y="172"/>
              </a:cxn>
              <a:cxn ang="0">
                <a:pos x="28" y="155"/>
              </a:cxn>
              <a:cxn ang="0">
                <a:pos x="30" y="146"/>
              </a:cxn>
              <a:cxn ang="0">
                <a:pos x="20" y="126"/>
              </a:cxn>
              <a:cxn ang="0">
                <a:pos x="17" y="122"/>
              </a:cxn>
              <a:cxn ang="0">
                <a:pos x="9" y="97"/>
              </a:cxn>
              <a:cxn ang="0">
                <a:pos x="7" y="94"/>
              </a:cxn>
              <a:cxn ang="0">
                <a:pos x="7" y="94"/>
              </a:cxn>
              <a:cxn ang="0">
                <a:pos x="0" y="71"/>
              </a:cxn>
              <a:cxn ang="0">
                <a:pos x="5" y="60"/>
              </a:cxn>
              <a:cxn ang="0">
                <a:pos x="6" y="50"/>
              </a:cxn>
              <a:cxn ang="0">
                <a:pos x="4" y="23"/>
              </a:cxn>
            </a:cxnLst>
            <a:rect l="0" t="0" r="r" b="b"/>
            <a:pathLst>
              <a:path w="344" h="234">
                <a:moveTo>
                  <a:pt x="4" y="23"/>
                </a:moveTo>
                <a:cubicBezTo>
                  <a:pt x="100" y="18"/>
                  <a:pt x="190" y="10"/>
                  <a:pt x="276" y="0"/>
                </a:cubicBezTo>
                <a:cubicBezTo>
                  <a:pt x="276" y="0"/>
                  <a:pt x="276" y="0"/>
                  <a:pt x="276" y="0"/>
                </a:cubicBezTo>
                <a:cubicBezTo>
                  <a:pt x="276" y="3"/>
                  <a:pt x="279" y="4"/>
                  <a:pt x="281" y="7"/>
                </a:cubicBezTo>
                <a:cubicBezTo>
                  <a:pt x="282" y="9"/>
                  <a:pt x="283" y="10"/>
                  <a:pt x="283" y="11"/>
                </a:cubicBezTo>
                <a:cubicBezTo>
                  <a:pt x="283" y="14"/>
                  <a:pt x="282" y="16"/>
                  <a:pt x="282" y="19"/>
                </a:cubicBezTo>
                <a:cubicBezTo>
                  <a:pt x="281" y="23"/>
                  <a:pt x="281" y="26"/>
                  <a:pt x="281" y="31"/>
                </a:cubicBezTo>
                <a:cubicBezTo>
                  <a:pt x="280" y="34"/>
                  <a:pt x="281" y="37"/>
                  <a:pt x="282" y="40"/>
                </a:cubicBezTo>
                <a:cubicBezTo>
                  <a:pt x="283" y="43"/>
                  <a:pt x="285" y="44"/>
                  <a:pt x="286" y="46"/>
                </a:cubicBezTo>
                <a:cubicBezTo>
                  <a:pt x="288" y="50"/>
                  <a:pt x="289" y="52"/>
                  <a:pt x="292" y="55"/>
                </a:cubicBezTo>
                <a:cubicBezTo>
                  <a:pt x="296" y="60"/>
                  <a:pt x="301" y="59"/>
                  <a:pt x="307" y="60"/>
                </a:cubicBezTo>
                <a:cubicBezTo>
                  <a:pt x="310" y="60"/>
                  <a:pt x="311" y="60"/>
                  <a:pt x="313" y="62"/>
                </a:cubicBezTo>
                <a:cubicBezTo>
                  <a:pt x="314" y="63"/>
                  <a:pt x="315" y="64"/>
                  <a:pt x="315" y="65"/>
                </a:cubicBezTo>
                <a:cubicBezTo>
                  <a:pt x="315" y="65"/>
                  <a:pt x="315" y="65"/>
                  <a:pt x="315" y="65"/>
                </a:cubicBezTo>
                <a:cubicBezTo>
                  <a:pt x="317" y="70"/>
                  <a:pt x="318" y="73"/>
                  <a:pt x="320" y="77"/>
                </a:cubicBezTo>
                <a:cubicBezTo>
                  <a:pt x="322" y="78"/>
                  <a:pt x="323" y="79"/>
                  <a:pt x="324" y="80"/>
                </a:cubicBezTo>
                <a:cubicBezTo>
                  <a:pt x="327" y="83"/>
                  <a:pt x="329" y="85"/>
                  <a:pt x="332" y="88"/>
                </a:cubicBezTo>
                <a:cubicBezTo>
                  <a:pt x="334" y="89"/>
                  <a:pt x="336" y="90"/>
                  <a:pt x="337" y="92"/>
                </a:cubicBezTo>
                <a:cubicBezTo>
                  <a:pt x="339" y="94"/>
                  <a:pt x="339" y="96"/>
                  <a:pt x="340" y="98"/>
                </a:cubicBezTo>
                <a:cubicBezTo>
                  <a:pt x="342" y="103"/>
                  <a:pt x="344" y="106"/>
                  <a:pt x="344" y="112"/>
                </a:cubicBezTo>
                <a:cubicBezTo>
                  <a:pt x="344" y="116"/>
                  <a:pt x="342" y="118"/>
                  <a:pt x="341" y="121"/>
                </a:cubicBezTo>
                <a:cubicBezTo>
                  <a:pt x="340" y="126"/>
                  <a:pt x="340" y="131"/>
                  <a:pt x="335" y="133"/>
                </a:cubicBezTo>
                <a:cubicBezTo>
                  <a:pt x="333" y="135"/>
                  <a:pt x="330" y="136"/>
                  <a:pt x="328" y="137"/>
                </a:cubicBezTo>
                <a:cubicBezTo>
                  <a:pt x="322" y="141"/>
                  <a:pt x="319" y="146"/>
                  <a:pt x="312" y="147"/>
                </a:cubicBezTo>
                <a:cubicBezTo>
                  <a:pt x="307" y="148"/>
                  <a:pt x="301" y="146"/>
                  <a:pt x="299" y="151"/>
                </a:cubicBezTo>
                <a:cubicBezTo>
                  <a:pt x="298" y="155"/>
                  <a:pt x="301" y="157"/>
                  <a:pt x="304" y="159"/>
                </a:cubicBezTo>
                <a:cubicBezTo>
                  <a:pt x="305" y="160"/>
                  <a:pt x="306" y="160"/>
                  <a:pt x="307" y="161"/>
                </a:cubicBezTo>
                <a:cubicBezTo>
                  <a:pt x="308" y="162"/>
                  <a:pt x="308" y="164"/>
                  <a:pt x="308" y="165"/>
                </a:cubicBezTo>
                <a:cubicBezTo>
                  <a:pt x="308" y="169"/>
                  <a:pt x="307" y="171"/>
                  <a:pt x="307" y="175"/>
                </a:cubicBezTo>
                <a:cubicBezTo>
                  <a:pt x="306" y="181"/>
                  <a:pt x="305" y="184"/>
                  <a:pt x="302" y="190"/>
                </a:cubicBezTo>
                <a:cubicBezTo>
                  <a:pt x="301" y="192"/>
                  <a:pt x="301" y="194"/>
                  <a:pt x="301" y="196"/>
                </a:cubicBezTo>
                <a:cubicBezTo>
                  <a:pt x="300" y="199"/>
                  <a:pt x="298" y="200"/>
                  <a:pt x="296" y="201"/>
                </a:cubicBezTo>
                <a:cubicBezTo>
                  <a:pt x="294" y="202"/>
                  <a:pt x="293" y="203"/>
                  <a:pt x="292" y="205"/>
                </a:cubicBezTo>
                <a:cubicBezTo>
                  <a:pt x="291" y="207"/>
                  <a:pt x="292" y="208"/>
                  <a:pt x="292" y="210"/>
                </a:cubicBezTo>
                <a:cubicBezTo>
                  <a:pt x="291" y="214"/>
                  <a:pt x="290" y="216"/>
                  <a:pt x="289" y="220"/>
                </a:cubicBezTo>
                <a:cubicBezTo>
                  <a:pt x="288" y="223"/>
                  <a:pt x="288" y="225"/>
                  <a:pt x="288" y="227"/>
                </a:cubicBezTo>
                <a:cubicBezTo>
                  <a:pt x="288" y="227"/>
                  <a:pt x="288" y="227"/>
                  <a:pt x="288" y="227"/>
                </a:cubicBezTo>
                <a:cubicBezTo>
                  <a:pt x="280" y="223"/>
                  <a:pt x="276" y="223"/>
                  <a:pt x="272" y="215"/>
                </a:cubicBezTo>
                <a:cubicBezTo>
                  <a:pt x="272" y="215"/>
                  <a:pt x="179" y="227"/>
                  <a:pt x="53" y="234"/>
                </a:cubicBezTo>
                <a:cubicBezTo>
                  <a:pt x="53" y="234"/>
                  <a:pt x="53" y="234"/>
                  <a:pt x="53" y="234"/>
                </a:cubicBezTo>
                <a:cubicBezTo>
                  <a:pt x="53" y="232"/>
                  <a:pt x="52" y="230"/>
                  <a:pt x="51" y="228"/>
                </a:cubicBezTo>
                <a:cubicBezTo>
                  <a:pt x="51" y="227"/>
                  <a:pt x="50" y="226"/>
                  <a:pt x="50" y="225"/>
                </a:cubicBezTo>
                <a:cubicBezTo>
                  <a:pt x="50" y="220"/>
                  <a:pt x="50" y="215"/>
                  <a:pt x="50" y="211"/>
                </a:cubicBezTo>
                <a:cubicBezTo>
                  <a:pt x="50" y="205"/>
                  <a:pt x="47" y="202"/>
                  <a:pt x="45" y="197"/>
                </a:cubicBezTo>
                <a:cubicBezTo>
                  <a:pt x="43" y="193"/>
                  <a:pt x="43" y="189"/>
                  <a:pt x="42" y="184"/>
                </a:cubicBezTo>
                <a:cubicBezTo>
                  <a:pt x="42" y="179"/>
                  <a:pt x="42" y="176"/>
                  <a:pt x="40" y="172"/>
                </a:cubicBezTo>
                <a:cubicBezTo>
                  <a:pt x="36" y="165"/>
                  <a:pt x="27" y="163"/>
                  <a:pt x="28" y="155"/>
                </a:cubicBezTo>
                <a:cubicBezTo>
                  <a:pt x="29" y="152"/>
                  <a:pt x="29" y="149"/>
                  <a:pt x="30" y="146"/>
                </a:cubicBezTo>
                <a:cubicBezTo>
                  <a:pt x="31" y="137"/>
                  <a:pt x="26" y="132"/>
                  <a:pt x="20" y="126"/>
                </a:cubicBezTo>
                <a:cubicBezTo>
                  <a:pt x="19" y="125"/>
                  <a:pt x="18" y="124"/>
                  <a:pt x="17" y="122"/>
                </a:cubicBezTo>
                <a:cubicBezTo>
                  <a:pt x="11" y="114"/>
                  <a:pt x="15" y="105"/>
                  <a:pt x="9" y="97"/>
                </a:cubicBezTo>
                <a:cubicBezTo>
                  <a:pt x="8" y="96"/>
                  <a:pt x="8" y="95"/>
                  <a:pt x="7" y="94"/>
                </a:cubicBezTo>
                <a:cubicBezTo>
                  <a:pt x="7" y="94"/>
                  <a:pt x="7" y="94"/>
                  <a:pt x="7" y="94"/>
                </a:cubicBezTo>
                <a:cubicBezTo>
                  <a:pt x="6" y="85"/>
                  <a:pt x="0" y="81"/>
                  <a:pt x="0" y="71"/>
                </a:cubicBezTo>
                <a:cubicBezTo>
                  <a:pt x="0" y="66"/>
                  <a:pt x="3" y="64"/>
                  <a:pt x="5" y="60"/>
                </a:cubicBezTo>
                <a:cubicBezTo>
                  <a:pt x="6" y="56"/>
                  <a:pt x="6" y="54"/>
                  <a:pt x="6" y="50"/>
                </a:cubicBezTo>
                <a:cubicBezTo>
                  <a:pt x="6" y="39"/>
                  <a:pt x="4" y="33"/>
                  <a:pt x="4" y="2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41"/>
          <p:cNvSpPr>
            <a:spLocks/>
          </p:cNvSpPr>
          <p:nvPr/>
        </p:nvSpPr>
        <p:spPr bwMode="auto">
          <a:xfrm>
            <a:off x="4509540" y="2407284"/>
            <a:ext cx="715321" cy="742086"/>
          </a:xfrm>
          <a:custGeom>
            <a:avLst/>
            <a:gdLst/>
            <a:ahLst/>
            <a:cxnLst>
              <a:cxn ang="0">
                <a:pos x="35" y="18"/>
              </a:cxn>
              <a:cxn ang="0">
                <a:pos x="29" y="23"/>
              </a:cxn>
              <a:cxn ang="0">
                <a:pos x="25" y="36"/>
              </a:cxn>
              <a:cxn ang="0">
                <a:pos x="26" y="66"/>
              </a:cxn>
              <a:cxn ang="0">
                <a:pos x="14" y="78"/>
              </a:cxn>
              <a:cxn ang="0">
                <a:pos x="13" y="118"/>
              </a:cxn>
              <a:cxn ang="0">
                <a:pos x="13" y="137"/>
              </a:cxn>
              <a:cxn ang="0">
                <a:pos x="12" y="155"/>
              </a:cxn>
              <a:cxn ang="0">
                <a:pos x="13" y="165"/>
              </a:cxn>
              <a:cxn ang="0">
                <a:pos x="42" y="177"/>
              </a:cxn>
              <a:cxn ang="0">
                <a:pos x="65" y="197"/>
              </a:cxn>
              <a:cxn ang="0">
                <a:pos x="92" y="212"/>
              </a:cxn>
              <a:cxn ang="0">
                <a:pos x="104" y="249"/>
              </a:cxn>
              <a:cxn ang="0">
                <a:pos x="109" y="256"/>
              </a:cxn>
              <a:cxn ang="0">
                <a:pos x="110" y="268"/>
              </a:cxn>
              <a:cxn ang="0">
                <a:pos x="110" y="289"/>
              </a:cxn>
              <a:cxn ang="0">
                <a:pos x="120" y="304"/>
              </a:cxn>
              <a:cxn ang="0">
                <a:pos x="141" y="311"/>
              </a:cxn>
              <a:cxn ang="0">
                <a:pos x="143" y="314"/>
              </a:cxn>
              <a:cxn ang="0">
                <a:pos x="293" y="290"/>
              </a:cxn>
              <a:cxn ang="0">
                <a:pos x="293" y="273"/>
              </a:cxn>
              <a:cxn ang="0">
                <a:pos x="283" y="252"/>
              </a:cxn>
              <a:cxn ang="0">
                <a:pos x="279" y="223"/>
              </a:cxn>
              <a:cxn ang="0">
                <a:pos x="286" y="202"/>
              </a:cxn>
              <a:cxn ang="0">
                <a:pos x="282" y="185"/>
              </a:cxn>
              <a:cxn ang="0">
                <a:pos x="290" y="161"/>
              </a:cxn>
              <a:cxn ang="0">
                <a:pos x="292" y="136"/>
              </a:cxn>
              <a:cxn ang="0">
                <a:pos x="299" y="115"/>
              </a:cxn>
              <a:cxn ang="0">
                <a:pos x="302" y="100"/>
              </a:cxn>
              <a:cxn ang="0">
                <a:pos x="290" y="104"/>
              </a:cxn>
              <a:cxn ang="0">
                <a:pos x="282" y="123"/>
              </a:cxn>
              <a:cxn ang="0">
                <a:pos x="274" y="133"/>
              </a:cxn>
              <a:cxn ang="0">
                <a:pos x="260" y="143"/>
              </a:cxn>
              <a:cxn ang="0">
                <a:pos x="265" y="122"/>
              </a:cxn>
              <a:cxn ang="0">
                <a:pos x="270" y="104"/>
              </a:cxn>
              <a:cxn ang="0">
                <a:pos x="266" y="92"/>
              </a:cxn>
              <a:cxn ang="0">
                <a:pos x="256" y="62"/>
              </a:cxn>
              <a:cxn ang="0">
                <a:pos x="243" y="57"/>
              </a:cxn>
              <a:cxn ang="0">
                <a:pos x="233" y="50"/>
              </a:cxn>
              <a:cxn ang="0">
                <a:pos x="188" y="42"/>
              </a:cxn>
              <a:cxn ang="0">
                <a:pos x="170" y="38"/>
              </a:cxn>
              <a:cxn ang="0">
                <a:pos x="135" y="32"/>
              </a:cxn>
              <a:cxn ang="0">
                <a:pos x="124" y="17"/>
              </a:cxn>
              <a:cxn ang="0">
                <a:pos x="95" y="21"/>
              </a:cxn>
              <a:cxn ang="0">
                <a:pos x="95" y="3"/>
              </a:cxn>
              <a:cxn ang="0">
                <a:pos x="70" y="8"/>
              </a:cxn>
              <a:cxn ang="0">
                <a:pos x="39" y="15"/>
              </a:cxn>
            </a:cxnLst>
            <a:rect l="0" t="0" r="r" b="b"/>
            <a:pathLst>
              <a:path w="302" h="314">
                <a:moveTo>
                  <a:pt x="39" y="15"/>
                </a:moveTo>
                <a:cubicBezTo>
                  <a:pt x="37" y="16"/>
                  <a:pt x="36" y="16"/>
                  <a:pt x="35" y="18"/>
                </a:cubicBezTo>
                <a:cubicBezTo>
                  <a:pt x="34" y="19"/>
                  <a:pt x="34" y="20"/>
                  <a:pt x="32" y="21"/>
                </a:cubicBezTo>
                <a:cubicBezTo>
                  <a:pt x="31" y="22"/>
                  <a:pt x="30" y="22"/>
                  <a:pt x="29" y="23"/>
                </a:cubicBezTo>
                <a:cubicBezTo>
                  <a:pt x="27" y="25"/>
                  <a:pt x="27" y="27"/>
                  <a:pt x="27" y="29"/>
                </a:cubicBezTo>
                <a:cubicBezTo>
                  <a:pt x="26" y="32"/>
                  <a:pt x="25" y="33"/>
                  <a:pt x="25" y="36"/>
                </a:cubicBezTo>
                <a:cubicBezTo>
                  <a:pt x="25" y="43"/>
                  <a:pt x="28" y="47"/>
                  <a:pt x="28" y="54"/>
                </a:cubicBezTo>
                <a:cubicBezTo>
                  <a:pt x="28" y="59"/>
                  <a:pt x="28" y="62"/>
                  <a:pt x="26" y="66"/>
                </a:cubicBezTo>
                <a:cubicBezTo>
                  <a:pt x="24" y="68"/>
                  <a:pt x="22" y="69"/>
                  <a:pt x="20" y="71"/>
                </a:cubicBezTo>
                <a:cubicBezTo>
                  <a:pt x="17" y="73"/>
                  <a:pt x="16" y="75"/>
                  <a:pt x="14" y="78"/>
                </a:cubicBezTo>
                <a:cubicBezTo>
                  <a:pt x="7" y="86"/>
                  <a:pt x="7" y="93"/>
                  <a:pt x="0" y="101"/>
                </a:cubicBezTo>
                <a:cubicBezTo>
                  <a:pt x="6" y="107"/>
                  <a:pt x="9" y="111"/>
                  <a:pt x="13" y="118"/>
                </a:cubicBezTo>
                <a:cubicBezTo>
                  <a:pt x="15" y="122"/>
                  <a:pt x="17" y="125"/>
                  <a:pt x="17" y="130"/>
                </a:cubicBezTo>
                <a:cubicBezTo>
                  <a:pt x="17" y="133"/>
                  <a:pt x="14" y="134"/>
                  <a:pt x="13" y="137"/>
                </a:cubicBezTo>
                <a:cubicBezTo>
                  <a:pt x="11" y="141"/>
                  <a:pt x="11" y="143"/>
                  <a:pt x="11" y="146"/>
                </a:cubicBezTo>
                <a:cubicBezTo>
                  <a:pt x="11" y="150"/>
                  <a:pt x="12" y="151"/>
                  <a:pt x="12" y="155"/>
                </a:cubicBezTo>
                <a:cubicBezTo>
                  <a:pt x="12" y="159"/>
                  <a:pt x="12" y="161"/>
                  <a:pt x="13" y="165"/>
                </a:cubicBezTo>
                <a:cubicBezTo>
                  <a:pt x="13" y="165"/>
                  <a:pt x="13" y="165"/>
                  <a:pt x="13" y="165"/>
                </a:cubicBezTo>
                <a:cubicBezTo>
                  <a:pt x="14" y="166"/>
                  <a:pt x="14" y="167"/>
                  <a:pt x="15" y="167"/>
                </a:cubicBezTo>
                <a:cubicBezTo>
                  <a:pt x="25" y="170"/>
                  <a:pt x="32" y="172"/>
                  <a:pt x="42" y="177"/>
                </a:cubicBezTo>
                <a:cubicBezTo>
                  <a:pt x="48" y="180"/>
                  <a:pt x="53" y="180"/>
                  <a:pt x="58" y="186"/>
                </a:cubicBezTo>
                <a:cubicBezTo>
                  <a:pt x="61" y="190"/>
                  <a:pt x="61" y="194"/>
                  <a:pt x="65" y="197"/>
                </a:cubicBezTo>
                <a:cubicBezTo>
                  <a:pt x="67" y="199"/>
                  <a:pt x="68" y="199"/>
                  <a:pt x="71" y="201"/>
                </a:cubicBezTo>
                <a:cubicBezTo>
                  <a:pt x="79" y="206"/>
                  <a:pt x="84" y="208"/>
                  <a:pt x="92" y="212"/>
                </a:cubicBezTo>
                <a:cubicBezTo>
                  <a:pt x="102" y="217"/>
                  <a:pt x="107" y="226"/>
                  <a:pt x="106" y="237"/>
                </a:cubicBezTo>
                <a:cubicBezTo>
                  <a:pt x="105" y="241"/>
                  <a:pt x="105" y="245"/>
                  <a:pt x="104" y="249"/>
                </a:cubicBezTo>
                <a:cubicBezTo>
                  <a:pt x="104" y="249"/>
                  <a:pt x="104" y="249"/>
                  <a:pt x="104" y="249"/>
                </a:cubicBezTo>
                <a:cubicBezTo>
                  <a:pt x="104" y="252"/>
                  <a:pt x="107" y="253"/>
                  <a:pt x="109" y="256"/>
                </a:cubicBezTo>
                <a:cubicBezTo>
                  <a:pt x="110" y="258"/>
                  <a:pt x="111" y="259"/>
                  <a:pt x="111" y="260"/>
                </a:cubicBezTo>
                <a:cubicBezTo>
                  <a:pt x="111" y="263"/>
                  <a:pt x="110" y="265"/>
                  <a:pt x="110" y="268"/>
                </a:cubicBezTo>
                <a:cubicBezTo>
                  <a:pt x="109" y="272"/>
                  <a:pt x="109" y="275"/>
                  <a:pt x="109" y="280"/>
                </a:cubicBezTo>
                <a:cubicBezTo>
                  <a:pt x="108" y="283"/>
                  <a:pt x="109" y="286"/>
                  <a:pt x="110" y="289"/>
                </a:cubicBezTo>
                <a:cubicBezTo>
                  <a:pt x="111" y="292"/>
                  <a:pt x="113" y="293"/>
                  <a:pt x="114" y="295"/>
                </a:cubicBezTo>
                <a:cubicBezTo>
                  <a:pt x="116" y="299"/>
                  <a:pt x="117" y="301"/>
                  <a:pt x="120" y="304"/>
                </a:cubicBezTo>
                <a:cubicBezTo>
                  <a:pt x="124" y="309"/>
                  <a:pt x="129" y="308"/>
                  <a:pt x="135" y="309"/>
                </a:cubicBezTo>
                <a:cubicBezTo>
                  <a:pt x="138" y="309"/>
                  <a:pt x="139" y="309"/>
                  <a:pt x="141" y="311"/>
                </a:cubicBezTo>
                <a:cubicBezTo>
                  <a:pt x="142" y="312"/>
                  <a:pt x="143" y="313"/>
                  <a:pt x="143" y="314"/>
                </a:cubicBezTo>
                <a:cubicBezTo>
                  <a:pt x="143" y="314"/>
                  <a:pt x="143" y="314"/>
                  <a:pt x="143" y="314"/>
                </a:cubicBezTo>
                <a:cubicBezTo>
                  <a:pt x="293" y="290"/>
                  <a:pt x="293" y="290"/>
                  <a:pt x="293" y="290"/>
                </a:cubicBezTo>
                <a:cubicBezTo>
                  <a:pt x="293" y="290"/>
                  <a:pt x="293" y="290"/>
                  <a:pt x="293" y="290"/>
                </a:cubicBezTo>
                <a:cubicBezTo>
                  <a:pt x="293" y="288"/>
                  <a:pt x="293" y="288"/>
                  <a:pt x="293" y="288"/>
                </a:cubicBezTo>
                <a:cubicBezTo>
                  <a:pt x="293" y="282"/>
                  <a:pt x="293" y="279"/>
                  <a:pt x="293" y="273"/>
                </a:cubicBezTo>
                <a:cubicBezTo>
                  <a:pt x="292" y="265"/>
                  <a:pt x="287" y="262"/>
                  <a:pt x="284" y="255"/>
                </a:cubicBezTo>
                <a:cubicBezTo>
                  <a:pt x="283" y="254"/>
                  <a:pt x="283" y="253"/>
                  <a:pt x="283" y="252"/>
                </a:cubicBezTo>
                <a:cubicBezTo>
                  <a:pt x="283" y="249"/>
                  <a:pt x="282" y="247"/>
                  <a:pt x="282" y="244"/>
                </a:cubicBezTo>
                <a:cubicBezTo>
                  <a:pt x="281" y="236"/>
                  <a:pt x="279" y="231"/>
                  <a:pt x="279" y="223"/>
                </a:cubicBezTo>
                <a:cubicBezTo>
                  <a:pt x="279" y="216"/>
                  <a:pt x="281" y="213"/>
                  <a:pt x="284" y="207"/>
                </a:cubicBezTo>
                <a:cubicBezTo>
                  <a:pt x="285" y="205"/>
                  <a:pt x="286" y="204"/>
                  <a:pt x="286" y="202"/>
                </a:cubicBezTo>
                <a:cubicBezTo>
                  <a:pt x="286" y="199"/>
                  <a:pt x="285" y="198"/>
                  <a:pt x="284" y="195"/>
                </a:cubicBezTo>
                <a:cubicBezTo>
                  <a:pt x="283" y="192"/>
                  <a:pt x="282" y="189"/>
                  <a:pt x="282" y="185"/>
                </a:cubicBezTo>
                <a:cubicBezTo>
                  <a:pt x="282" y="178"/>
                  <a:pt x="284" y="175"/>
                  <a:pt x="287" y="169"/>
                </a:cubicBezTo>
                <a:cubicBezTo>
                  <a:pt x="288" y="166"/>
                  <a:pt x="290" y="164"/>
                  <a:pt x="290" y="161"/>
                </a:cubicBezTo>
                <a:cubicBezTo>
                  <a:pt x="290" y="157"/>
                  <a:pt x="288" y="155"/>
                  <a:pt x="288" y="151"/>
                </a:cubicBezTo>
                <a:cubicBezTo>
                  <a:pt x="288" y="145"/>
                  <a:pt x="290" y="142"/>
                  <a:pt x="292" y="136"/>
                </a:cubicBezTo>
                <a:cubicBezTo>
                  <a:pt x="294" y="129"/>
                  <a:pt x="295" y="125"/>
                  <a:pt x="297" y="119"/>
                </a:cubicBezTo>
                <a:cubicBezTo>
                  <a:pt x="298" y="117"/>
                  <a:pt x="299" y="116"/>
                  <a:pt x="299" y="115"/>
                </a:cubicBezTo>
                <a:cubicBezTo>
                  <a:pt x="301" y="110"/>
                  <a:pt x="299" y="107"/>
                  <a:pt x="300" y="102"/>
                </a:cubicBezTo>
                <a:cubicBezTo>
                  <a:pt x="300" y="101"/>
                  <a:pt x="302" y="101"/>
                  <a:pt x="302" y="100"/>
                </a:cubicBezTo>
                <a:cubicBezTo>
                  <a:pt x="302" y="98"/>
                  <a:pt x="302" y="97"/>
                  <a:pt x="302" y="94"/>
                </a:cubicBezTo>
                <a:cubicBezTo>
                  <a:pt x="297" y="97"/>
                  <a:pt x="292" y="98"/>
                  <a:pt x="290" y="104"/>
                </a:cubicBezTo>
                <a:cubicBezTo>
                  <a:pt x="287" y="110"/>
                  <a:pt x="288" y="114"/>
                  <a:pt x="284" y="119"/>
                </a:cubicBezTo>
                <a:cubicBezTo>
                  <a:pt x="284" y="120"/>
                  <a:pt x="283" y="122"/>
                  <a:pt x="282" y="123"/>
                </a:cubicBezTo>
                <a:cubicBezTo>
                  <a:pt x="281" y="124"/>
                  <a:pt x="279" y="124"/>
                  <a:pt x="278" y="125"/>
                </a:cubicBezTo>
                <a:cubicBezTo>
                  <a:pt x="276" y="128"/>
                  <a:pt x="276" y="130"/>
                  <a:pt x="274" y="133"/>
                </a:cubicBezTo>
                <a:cubicBezTo>
                  <a:pt x="269" y="139"/>
                  <a:pt x="267" y="144"/>
                  <a:pt x="260" y="147"/>
                </a:cubicBezTo>
                <a:cubicBezTo>
                  <a:pt x="260" y="143"/>
                  <a:pt x="260" y="143"/>
                  <a:pt x="260" y="143"/>
                </a:cubicBezTo>
                <a:cubicBezTo>
                  <a:pt x="260" y="138"/>
                  <a:pt x="261" y="135"/>
                  <a:pt x="263" y="130"/>
                </a:cubicBezTo>
                <a:cubicBezTo>
                  <a:pt x="264" y="127"/>
                  <a:pt x="264" y="125"/>
                  <a:pt x="265" y="122"/>
                </a:cubicBezTo>
                <a:cubicBezTo>
                  <a:pt x="268" y="117"/>
                  <a:pt x="270" y="115"/>
                  <a:pt x="270" y="110"/>
                </a:cubicBezTo>
                <a:cubicBezTo>
                  <a:pt x="270" y="104"/>
                  <a:pt x="270" y="104"/>
                  <a:pt x="270" y="104"/>
                </a:cubicBezTo>
                <a:cubicBezTo>
                  <a:pt x="270" y="104"/>
                  <a:pt x="270" y="104"/>
                  <a:pt x="270" y="104"/>
                </a:cubicBezTo>
                <a:cubicBezTo>
                  <a:pt x="269" y="100"/>
                  <a:pt x="268" y="95"/>
                  <a:pt x="266" y="92"/>
                </a:cubicBezTo>
                <a:cubicBezTo>
                  <a:pt x="265" y="90"/>
                  <a:pt x="264" y="89"/>
                  <a:pt x="263" y="86"/>
                </a:cubicBezTo>
                <a:cubicBezTo>
                  <a:pt x="259" y="77"/>
                  <a:pt x="256" y="72"/>
                  <a:pt x="256" y="62"/>
                </a:cubicBezTo>
                <a:cubicBezTo>
                  <a:pt x="252" y="62"/>
                  <a:pt x="250" y="62"/>
                  <a:pt x="246" y="60"/>
                </a:cubicBezTo>
                <a:cubicBezTo>
                  <a:pt x="245" y="59"/>
                  <a:pt x="244" y="58"/>
                  <a:pt x="243" y="57"/>
                </a:cubicBezTo>
                <a:cubicBezTo>
                  <a:pt x="242" y="55"/>
                  <a:pt x="242" y="53"/>
                  <a:pt x="240" y="51"/>
                </a:cubicBezTo>
                <a:cubicBezTo>
                  <a:pt x="238" y="50"/>
                  <a:pt x="236" y="51"/>
                  <a:pt x="233" y="50"/>
                </a:cubicBezTo>
                <a:cubicBezTo>
                  <a:pt x="229" y="50"/>
                  <a:pt x="227" y="49"/>
                  <a:pt x="223" y="49"/>
                </a:cubicBezTo>
                <a:cubicBezTo>
                  <a:pt x="209" y="47"/>
                  <a:pt x="202" y="45"/>
                  <a:pt x="188" y="42"/>
                </a:cubicBezTo>
                <a:cubicBezTo>
                  <a:pt x="184" y="41"/>
                  <a:pt x="182" y="40"/>
                  <a:pt x="178" y="39"/>
                </a:cubicBezTo>
                <a:cubicBezTo>
                  <a:pt x="175" y="39"/>
                  <a:pt x="173" y="39"/>
                  <a:pt x="170" y="38"/>
                </a:cubicBezTo>
                <a:cubicBezTo>
                  <a:pt x="163" y="37"/>
                  <a:pt x="159" y="36"/>
                  <a:pt x="153" y="34"/>
                </a:cubicBezTo>
                <a:cubicBezTo>
                  <a:pt x="146" y="33"/>
                  <a:pt x="142" y="32"/>
                  <a:pt x="135" y="32"/>
                </a:cubicBezTo>
                <a:cubicBezTo>
                  <a:pt x="129" y="31"/>
                  <a:pt x="126" y="24"/>
                  <a:pt x="124" y="17"/>
                </a:cubicBezTo>
                <a:cubicBezTo>
                  <a:pt x="124" y="17"/>
                  <a:pt x="124" y="17"/>
                  <a:pt x="124" y="17"/>
                </a:cubicBezTo>
                <a:cubicBezTo>
                  <a:pt x="121" y="18"/>
                  <a:pt x="118" y="19"/>
                  <a:pt x="114" y="20"/>
                </a:cubicBezTo>
                <a:cubicBezTo>
                  <a:pt x="107" y="21"/>
                  <a:pt x="102" y="18"/>
                  <a:pt x="95" y="21"/>
                </a:cubicBezTo>
                <a:cubicBezTo>
                  <a:pt x="95" y="8"/>
                  <a:pt x="95" y="8"/>
                  <a:pt x="95" y="8"/>
                </a:cubicBezTo>
                <a:cubicBezTo>
                  <a:pt x="95" y="6"/>
                  <a:pt x="96" y="5"/>
                  <a:pt x="95" y="3"/>
                </a:cubicBezTo>
                <a:cubicBezTo>
                  <a:pt x="95" y="2"/>
                  <a:pt x="94" y="1"/>
                  <a:pt x="93" y="0"/>
                </a:cubicBezTo>
                <a:cubicBezTo>
                  <a:pt x="84" y="4"/>
                  <a:pt x="78" y="4"/>
                  <a:pt x="70" y="8"/>
                </a:cubicBezTo>
                <a:cubicBezTo>
                  <a:pt x="61" y="12"/>
                  <a:pt x="55" y="15"/>
                  <a:pt x="45" y="15"/>
                </a:cubicBezTo>
                <a:cubicBezTo>
                  <a:pt x="43" y="15"/>
                  <a:pt x="41" y="14"/>
                  <a:pt x="39" y="1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42"/>
          <p:cNvSpPr>
            <a:spLocks noEditPoints="1"/>
          </p:cNvSpPr>
          <p:nvPr/>
        </p:nvSpPr>
        <p:spPr bwMode="auto">
          <a:xfrm>
            <a:off x="4803938" y="2163976"/>
            <a:ext cx="1036483" cy="1021888"/>
          </a:xfrm>
          <a:custGeom>
            <a:avLst/>
            <a:gdLst/>
            <a:ahLst/>
            <a:cxnLst>
              <a:cxn ang="0">
                <a:pos x="54" y="16"/>
              </a:cxn>
              <a:cxn ang="0">
                <a:pos x="55" y="7"/>
              </a:cxn>
              <a:cxn ang="0">
                <a:pos x="0" y="119"/>
              </a:cxn>
              <a:cxn ang="0">
                <a:pos x="54" y="141"/>
              </a:cxn>
              <a:cxn ang="0">
                <a:pos x="116" y="153"/>
              </a:cxn>
              <a:cxn ang="0">
                <a:pos x="139" y="188"/>
              </a:cxn>
              <a:cxn ang="0">
                <a:pos x="146" y="203"/>
              </a:cxn>
              <a:cxn ang="0">
                <a:pos x="169" y="156"/>
              </a:cxn>
              <a:cxn ang="0">
                <a:pos x="181" y="153"/>
              </a:cxn>
              <a:cxn ang="0">
                <a:pos x="190" y="153"/>
              </a:cxn>
              <a:cxn ang="0">
                <a:pos x="214" y="134"/>
              </a:cxn>
              <a:cxn ang="0">
                <a:pos x="241" y="115"/>
              </a:cxn>
              <a:cxn ang="0">
                <a:pos x="265" y="115"/>
              </a:cxn>
              <a:cxn ang="0">
                <a:pos x="285" y="113"/>
              </a:cxn>
              <a:cxn ang="0">
                <a:pos x="310" y="107"/>
              </a:cxn>
              <a:cxn ang="0">
                <a:pos x="293" y="88"/>
              </a:cxn>
              <a:cxn ang="0">
                <a:pos x="265" y="93"/>
              </a:cxn>
              <a:cxn ang="0">
                <a:pos x="254" y="65"/>
              </a:cxn>
              <a:cxn ang="0">
                <a:pos x="214" y="83"/>
              </a:cxn>
              <a:cxn ang="0">
                <a:pos x="178" y="106"/>
              </a:cxn>
              <a:cxn ang="0">
                <a:pos x="130" y="89"/>
              </a:cxn>
              <a:cxn ang="0">
                <a:pos x="91" y="88"/>
              </a:cxn>
              <a:cxn ang="0">
                <a:pos x="110" y="55"/>
              </a:cxn>
              <a:cxn ang="0">
                <a:pos x="111" y="41"/>
              </a:cxn>
              <a:cxn ang="0">
                <a:pos x="71" y="63"/>
              </a:cxn>
              <a:cxn ang="0">
                <a:pos x="43" y="90"/>
              </a:cxn>
              <a:cxn ang="0">
                <a:pos x="15" y="112"/>
              </a:cxn>
              <a:cxn ang="0">
                <a:pos x="0" y="119"/>
              </a:cxn>
              <a:cxn ang="0">
                <a:pos x="224" y="431"/>
              </a:cxn>
              <a:cxn ang="0">
                <a:pos x="236" y="408"/>
              </a:cxn>
              <a:cxn ang="0">
                <a:pos x="243" y="372"/>
              </a:cxn>
              <a:cxn ang="0">
                <a:pos x="236" y="316"/>
              </a:cxn>
              <a:cxn ang="0">
                <a:pos x="221" y="249"/>
              </a:cxn>
              <a:cxn ang="0">
                <a:pos x="221" y="221"/>
              </a:cxn>
              <a:cxn ang="0">
                <a:pos x="238" y="193"/>
              </a:cxn>
              <a:cxn ang="0">
                <a:pos x="253" y="198"/>
              </a:cxn>
              <a:cxn ang="0">
                <a:pos x="266" y="168"/>
              </a:cxn>
              <a:cxn ang="0">
                <a:pos x="280" y="137"/>
              </a:cxn>
              <a:cxn ang="0">
                <a:pos x="312" y="140"/>
              </a:cxn>
              <a:cxn ang="0">
                <a:pos x="352" y="153"/>
              </a:cxn>
              <a:cxn ang="0">
                <a:pos x="360" y="176"/>
              </a:cxn>
              <a:cxn ang="0">
                <a:pos x="366" y="223"/>
              </a:cxn>
              <a:cxn ang="0">
                <a:pos x="349" y="257"/>
              </a:cxn>
              <a:cxn ang="0">
                <a:pos x="361" y="267"/>
              </a:cxn>
              <a:cxn ang="0">
                <a:pos x="375" y="253"/>
              </a:cxn>
              <a:cxn ang="0">
                <a:pos x="390" y="236"/>
              </a:cxn>
              <a:cxn ang="0">
                <a:pos x="412" y="245"/>
              </a:cxn>
              <a:cxn ang="0">
                <a:pos x="439" y="300"/>
              </a:cxn>
              <a:cxn ang="0">
                <a:pos x="421" y="327"/>
              </a:cxn>
              <a:cxn ang="0">
                <a:pos x="415" y="355"/>
              </a:cxn>
              <a:cxn ang="0">
                <a:pos x="412" y="378"/>
              </a:cxn>
              <a:cxn ang="0">
                <a:pos x="333" y="418"/>
              </a:cxn>
            </a:cxnLst>
            <a:rect l="0" t="0" r="r" b="b"/>
            <a:pathLst>
              <a:path w="439" h="431">
                <a:moveTo>
                  <a:pt x="40" y="21"/>
                </a:moveTo>
                <a:cubicBezTo>
                  <a:pt x="43" y="22"/>
                  <a:pt x="45" y="23"/>
                  <a:pt x="47" y="26"/>
                </a:cubicBezTo>
                <a:cubicBezTo>
                  <a:pt x="48" y="24"/>
                  <a:pt x="48" y="23"/>
                  <a:pt x="50" y="22"/>
                </a:cubicBezTo>
                <a:cubicBezTo>
                  <a:pt x="51" y="20"/>
                  <a:pt x="52" y="18"/>
                  <a:pt x="54" y="16"/>
                </a:cubicBezTo>
                <a:cubicBezTo>
                  <a:pt x="59" y="11"/>
                  <a:pt x="63" y="8"/>
                  <a:pt x="65" y="1"/>
                </a:cubicBezTo>
                <a:cubicBezTo>
                  <a:pt x="64" y="1"/>
                  <a:pt x="63" y="0"/>
                  <a:pt x="61" y="0"/>
                </a:cubicBezTo>
                <a:cubicBezTo>
                  <a:pt x="60" y="0"/>
                  <a:pt x="60" y="2"/>
                  <a:pt x="60" y="2"/>
                </a:cubicBezTo>
                <a:cubicBezTo>
                  <a:pt x="58" y="4"/>
                  <a:pt x="57" y="5"/>
                  <a:pt x="55" y="7"/>
                </a:cubicBezTo>
                <a:cubicBezTo>
                  <a:pt x="55" y="8"/>
                  <a:pt x="54" y="8"/>
                  <a:pt x="53" y="8"/>
                </a:cubicBezTo>
                <a:cubicBezTo>
                  <a:pt x="53" y="9"/>
                  <a:pt x="53" y="10"/>
                  <a:pt x="52" y="10"/>
                </a:cubicBezTo>
                <a:cubicBezTo>
                  <a:pt x="48" y="14"/>
                  <a:pt x="44" y="16"/>
                  <a:pt x="40" y="21"/>
                </a:cubicBezTo>
                <a:close/>
                <a:moveTo>
                  <a:pt x="0" y="119"/>
                </a:moveTo>
                <a:cubicBezTo>
                  <a:pt x="2" y="126"/>
                  <a:pt x="5" y="133"/>
                  <a:pt x="11" y="134"/>
                </a:cubicBezTo>
                <a:cubicBezTo>
                  <a:pt x="18" y="134"/>
                  <a:pt x="22" y="135"/>
                  <a:pt x="29" y="136"/>
                </a:cubicBezTo>
                <a:cubicBezTo>
                  <a:pt x="35" y="138"/>
                  <a:pt x="39" y="139"/>
                  <a:pt x="46" y="140"/>
                </a:cubicBezTo>
                <a:cubicBezTo>
                  <a:pt x="49" y="141"/>
                  <a:pt x="51" y="141"/>
                  <a:pt x="54" y="141"/>
                </a:cubicBezTo>
                <a:cubicBezTo>
                  <a:pt x="58" y="142"/>
                  <a:pt x="60" y="143"/>
                  <a:pt x="64" y="144"/>
                </a:cubicBezTo>
                <a:cubicBezTo>
                  <a:pt x="78" y="147"/>
                  <a:pt x="85" y="149"/>
                  <a:pt x="99" y="151"/>
                </a:cubicBezTo>
                <a:cubicBezTo>
                  <a:pt x="103" y="151"/>
                  <a:pt x="105" y="152"/>
                  <a:pt x="109" y="152"/>
                </a:cubicBezTo>
                <a:cubicBezTo>
                  <a:pt x="112" y="153"/>
                  <a:pt x="114" y="152"/>
                  <a:pt x="116" y="153"/>
                </a:cubicBezTo>
                <a:cubicBezTo>
                  <a:pt x="118" y="155"/>
                  <a:pt x="118" y="157"/>
                  <a:pt x="119" y="159"/>
                </a:cubicBezTo>
                <a:cubicBezTo>
                  <a:pt x="120" y="160"/>
                  <a:pt x="121" y="161"/>
                  <a:pt x="122" y="162"/>
                </a:cubicBezTo>
                <a:cubicBezTo>
                  <a:pt x="126" y="164"/>
                  <a:pt x="128" y="164"/>
                  <a:pt x="132" y="164"/>
                </a:cubicBezTo>
                <a:cubicBezTo>
                  <a:pt x="132" y="174"/>
                  <a:pt x="135" y="179"/>
                  <a:pt x="139" y="188"/>
                </a:cubicBezTo>
                <a:cubicBezTo>
                  <a:pt x="140" y="191"/>
                  <a:pt x="141" y="192"/>
                  <a:pt x="142" y="194"/>
                </a:cubicBezTo>
                <a:cubicBezTo>
                  <a:pt x="144" y="197"/>
                  <a:pt x="145" y="202"/>
                  <a:pt x="146" y="206"/>
                </a:cubicBezTo>
                <a:cubicBezTo>
                  <a:pt x="146" y="206"/>
                  <a:pt x="146" y="206"/>
                  <a:pt x="146" y="206"/>
                </a:cubicBezTo>
                <a:cubicBezTo>
                  <a:pt x="146" y="203"/>
                  <a:pt x="146" y="203"/>
                  <a:pt x="146" y="203"/>
                </a:cubicBezTo>
                <a:cubicBezTo>
                  <a:pt x="146" y="197"/>
                  <a:pt x="149" y="194"/>
                  <a:pt x="152" y="189"/>
                </a:cubicBezTo>
                <a:cubicBezTo>
                  <a:pt x="155" y="183"/>
                  <a:pt x="157" y="179"/>
                  <a:pt x="160" y="173"/>
                </a:cubicBezTo>
                <a:cubicBezTo>
                  <a:pt x="162" y="169"/>
                  <a:pt x="163" y="166"/>
                  <a:pt x="166" y="162"/>
                </a:cubicBezTo>
                <a:cubicBezTo>
                  <a:pt x="167" y="160"/>
                  <a:pt x="169" y="158"/>
                  <a:pt x="169" y="156"/>
                </a:cubicBezTo>
                <a:cubicBezTo>
                  <a:pt x="170" y="151"/>
                  <a:pt x="168" y="148"/>
                  <a:pt x="169" y="142"/>
                </a:cubicBezTo>
                <a:cubicBezTo>
                  <a:pt x="171" y="143"/>
                  <a:pt x="171" y="143"/>
                  <a:pt x="171" y="143"/>
                </a:cubicBezTo>
                <a:cubicBezTo>
                  <a:pt x="172" y="146"/>
                  <a:pt x="172" y="149"/>
                  <a:pt x="175" y="151"/>
                </a:cubicBezTo>
                <a:cubicBezTo>
                  <a:pt x="177" y="152"/>
                  <a:pt x="178" y="153"/>
                  <a:pt x="181" y="153"/>
                </a:cubicBezTo>
                <a:cubicBezTo>
                  <a:pt x="182" y="148"/>
                  <a:pt x="186" y="145"/>
                  <a:pt x="191" y="145"/>
                </a:cubicBezTo>
                <a:cubicBezTo>
                  <a:pt x="192" y="145"/>
                  <a:pt x="192" y="146"/>
                  <a:pt x="193" y="146"/>
                </a:cubicBezTo>
                <a:cubicBezTo>
                  <a:pt x="193" y="147"/>
                  <a:pt x="193" y="148"/>
                  <a:pt x="192" y="149"/>
                </a:cubicBezTo>
                <a:cubicBezTo>
                  <a:pt x="192" y="151"/>
                  <a:pt x="190" y="152"/>
                  <a:pt x="190" y="153"/>
                </a:cubicBezTo>
                <a:cubicBezTo>
                  <a:pt x="190" y="156"/>
                  <a:pt x="192" y="158"/>
                  <a:pt x="194" y="160"/>
                </a:cubicBezTo>
                <a:cubicBezTo>
                  <a:pt x="197" y="155"/>
                  <a:pt x="199" y="152"/>
                  <a:pt x="201" y="148"/>
                </a:cubicBezTo>
                <a:cubicBezTo>
                  <a:pt x="203" y="145"/>
                  <a:pt x="205" y="144"/>
                  <a:pt x="206" y="142"/>
                </a:cubicBezTo>
                <a:cubicBezTo>
                  <a:pt x="208" y="138"/>
                  <a:pt x="210" y="135"/>
                  <a:pt x="214" y="134"/>
                </a:cubicBezTo>
                <a:cubicBezTo>
                  <a:pt x="215" y="134"/>
                  <a:pt x="217" y="134"/>
                  <a:pt x="218" y="134"/>
                </a:cubicBezTo>
                <a:cubicBezTo>
                  <a:pt x="220" y="133"/>
                  <a:pt x="222" y="131"/>
                  <a:pt x="224" y="130"/>
                </a:cubicBezTo>
                <a:cubicBezTo>
                  <a:pt x="229" y="127"/>
                  <a:pt x="231" y="125"/>
                  <a:pt x="235" y="120"/>
                </a:cubicBezTo>
                <a:cubicBezTo>
                  <a:pt x="237" y="118"/>
                  <a:pt x="239" y="117"/>
                  <a:pt x="241" y="115"/>
                </a:cubicBezTo>
                <a:cubicBezTo>
                  <a:pt x="241" y="115"/>
                  <a:pt x="241" y="114"/>
                  <a:pt x="242" y="113"/>
                </a:cubicBezTo>
                <a:cubicBezTo>
                  <a:pt x="243" y="112"/>
                  <a:pt x="245" y="112"/>
                  <a:pt x="247" y="112"/>
                </a:cubicBezTo>
                <a:cubicBezTo>
                  <a:pt x="253" y="112"/>
                  <a:pt x="257" y="113"/>
                  <a:pt x="263" y="114"/>
                </a:cubicBezTo>
                <a:cubicBezTo>
                  <a:pt x="264" y="114"/>
                  <a:pt x="264" y="115"/>
                  <a:pt x="265" y="115"/>
                </a:cubicBezTo>
                <a:cubicBezTo>
                  <a:pt x="268" y="116"/>
                  <a:pt x="270" y="116"/>
                  <a:pt x="273" y="117"/>
                </a:cubicBezTo>
                <a:cubicBezTo>
                  <a:pt x="276" y="118"/>
                  <a:pt x="277" y="122"/>
                  <a:pt x="280" y="122"/>
                </a:cubicBezTo>
                <a:cubicBezTo>
                  <a:pt x="282" y="122"/>
                  <a:pt x="282" y="120"/>
                  <a:pt x="283" y="119"/>
                </a:cubicBezTo>
                <a:cubicBezTo>
                  <a:pt x="284" y="117"/>
                  <a:pt x="284" y="115"/>
                  <a:pt x="285" y="113"/>
                </a:cubicBezTo>
                <a:cubicBezTo>
                  <a:pt x="285" y="111"/>
                  <a:pt x="286" y="109"/>
                  <a:pt x="286" y="107"/>
                </a:cubicBezTo>
                <a:cubicBezTo>
                  <a:pt x="291" y="107"/>
                  <a:pt x="291" y="107"/>
                  <a:pt x="291" y="107"/>
                </a:cubicBezTo>
                <a:cubicBezTo>
                  <a:pt x="305" y="112"/>
                  <a:pt x="305" y="112"/>
                  <a:pt x="305" y="112"/>
                </a:cubicBezTo>
                <a:cubicBezTo>
                  <a:pt x="307" y="110"/>
                  <a:pt x="308" y="109"/>
                  <a:pt x="310" y="107"/>
                </a:cubicBezTo>
                <a:cubicBezTo>
                  <a:pt x="311" y="106"/>
                  <a:pt x="312" y="105"/>
                  <a:pt x="312" y="103"/>
                </a:cubicBezTo>
                <a:cubicBezTo>
                  <a:pt x="312" y="101"/>
                  <a:pt x="310" y="101"/>
                  <a:pt x="308" y="100"/>
                </a:cubicBezTo>
                <a:cubicBezTo>
                  <a:pt x="306" y="99"/>
                  <a:pt x="305" y="98"/>
                  <a:pt x="303" y="97"/>
                </a:cubicBezTo>
                <a:cubicBezTo>
                  <a:pt x="298" y="95"/>
                  <a:pt x="297" y="91"/>
                  <a:pt x="293" y="88"/>
                </a:cubicBezTo>
                <a:cubicBezTo>
                  <a:pt x="292" y="87"/>
                  <a:pt x="292" y="86"/>
                  <a:pt x="291" y="86"/>
                </a:cubicBezTo>
                <a:cubicBezTo>
                  <a:pt x="290" y="86"/>
                  <a:pt x="289" y="87"/>
                  <a:pt x="288" y="87"/>
                </a:cubicBezTo>
                <a:cubicBezTo>
                  <a:pt x="285" y="88"/>
                  <a:pt x="284" y="88"/>
                  <a:pt x="282" y="89"/>
                </a:cubicBezTo>
                <a:cubicBezTo>
                  <a:pt x="276" y="91"/>
                  <a:pt x="272" y="93"/>
                  <a:pt x="265" y="93"/>
                </a:cubicBezTo>
                <a:cubicBezTo>
                  <a:pt x="262" y="93"/>
                  <a:pt x="260" y="91"/>
                  <a:pt x="257" y="89"/>
                </a:cubicBezTo>
                <a:cubicBezTo>
                  <a:pt x="255" y="87"/>
                  <a:pt x="252" y="86"/>
                  <a:pt x="252" y="83"/>
                </a:cubicBezTo>
                <a:cubicBezTo>
                  <a:pt x="252" y="71"/>
                  <a:pt x="252" y="71"/>
                  <a:pt x="252" y="71"/>
                </a:cubicBezTo>
                <a:cubicBezTo>
                  <a:pt x="252" y="69"/>
                  <a:pt x="253" y="67"/>
                  <a:pt x="254" y="65"/>
                </a:cubicBezTo>
                <a:cubicBezTo>
                  <a:pt x="252" y="66"/>
                  <a:pt x="252" y="66"/>
                  <a:pt x="252" y="66"/>
                </a:cubicBezTo>
                <a:cubicBezTo>
                  <a:pt x="245" y="69"/>
                  <a:pt x="242" y="72"/>
                  <a:pt x="236" y="75"/>
                </a:cubicBezTo>
                <a:cubicBezTo>
                  <a:pt x="232" y="76"/>
                  <a:pt x="230" y="76"/>
                  <a:pt x="226" y="77"/>
                </a:cubicBezTo>
                <a:cubicBezTo>
                  <a:pt x="221" y="79"/>
                  <a:pt x="219" y="82"/>
                  <a:pt x="214" y="83"/>
                </a:cubicBezTo>
                <a:cubicBezTo>
                  <a:pt x="208" y="86"/>
                  <a:pt x="203" y="86"/>
                  <a:pt x="197" y="91"/>
                </a:cubicBezTo>
                <a:cubicBezTo>
                  <a:pt x="195" y="93"/>
                  <a:pt x="194" y="95"/>
                  <a:pt x="193" y="97"/>
                </a:cubicBezTo>
                <a:cubicBezTo>
                  <a:pt x="190" y="99"/>
                  <a:pt x="188" y="100"/>
                  <a:pt x="185" y="102"/>
                </a:cubicBezTo>
                <a:cubicBezTo>
                  <a:pt x="182" y="103"/>
                  <a:pt x="181" y="105"/>
                  <a:pt x="178" y="106"/>
                </a:cubicBezTo>
                <a:cubicBezTo>
                  <a:pt x="162" y="102"/>
                  <a:pt x="162" y="102"/>
                  <a:pt x="162" y="102"/>
                </a:cubicBezTo>
                <a:cubicBezTo>
                  <a:pt x="152" y="104"/>
                  <a:pt x="152" y="104"/>
                  <a:pt x="152" y="104"/>
                </a:cubicBezTo>
                <a:cubicBezTo>
                  <a:pt x="144" y="103"/>
                  <a:pt x="140" y="99"/>
                  <a:pt x="135" y="93"/>
                </a:cubicBezTo>
                <a:cubicBezTo>
                  <a:pt x="133" y="91"/>
                  <a:pt x="133" y="90"/>
                  <a:pt x="130" y="89"/>
                </a:cubicBezTo>
                <a:cubicBezTo>
                  <a:pt x="123" y="84"/>
                  <a:pt x="118" y="83"/>
                  <a:pt x="109" y="82"/>
                </a:cubicBezTo>
                <a:cubicBezTo>
                  <a:pt x="107" y="82"/>
                  <a:pt x="106" y="81"/>
                  <a:pt x="104" y="81"/>
                </a:cubicBezTo>
                <a:cubicBezTo>
                  <a:pt x="99" y="81"/>
                  <a:pt x="98" y="86"/>
                  <a:pt x="94" y="88"/>
                </a:cubicBezTo>
                <a:cubicBezTo>
                  <a:pt x="93" y="88"/>
                  <a:pt x="92" y="87"/>
                  <a:pt x="91" y="88"/>
                </a:cubicBezTo>
                <a:cubicBezTo>
                  <a:pt x="91" y="85"/>
                  <a:pt x="91" y="84"/>
                  <a:pt x="91" y="82"/>
                </a:cubicBezTo>
                <a:cubicBezTo>
                  <a:pt x="91" y="76"/>
                  <a:pt x="92" y="72"/>
                  <a:pt x="95" y="66"/>
                </a:cubicBezTo>
                <a:cubicBezTo>
                  <a:pt x="96" y="64"/>
                  <a:pt x="98" y="64"/>
                  <a:pt x="100" y="63"/>
                </a:cubicBezTo>
                <a:cubicBezTo>
                  <a:pt x="105" y="61"/>
                  <a:pt x="107" y="59"/>
                  <a:pt x="110" y="55"/>
                </a:cubicBezTo>
                <a:cubicBezTo>
                  <a:pt x="112" y="53"/>
                  <a:pt x="112" y="50"/>
                  <a:pt x="113" y="47"/>
                </a:cubicBezTo>
                <a:cubicBezTo>
                  <a:pt x="115" y="45"/>
                  <a:pt x="116" y="43"/>
                  <a:pt x="116" y="40"/>
                </a:cubicBezTo>
                <a:cubicBezTo>
                  <a:pt x="113" y="40"/>
                  <a:pt x="113" y="40"/>
                  <a:pt x="113" y="40"/>
                </a:cubicBezTo>
                <a:cubicBezTo>
                  <a:pt x="112" y="40"/>
                  <a:pt x="111" y="41"/>
                  <a:pt x="111" y="41"/>
                </a:cubicBezTo>
                <a:cubicBezTo>
                  <a:pt x="107" y="42"/>
                  <a:pt x="105" y="43"/>
                  <a:pt x="101" y="44"/>
                </a:cubicBezTo>
                <a:cubicBezTo>
                  <a:pt x="98" y="45"/>
                  <a:pt x="96" y="45"/>
                  <a:pt x="93" y="46"/>
                </a:cubicBezTo>
                <a:cubicBezTo>
                  <a:pt x="85" y="50"/>
                  <a:pt x="82" y="55"/>
                  <a:pt x="75" y="61"/>
                </a:cubicBezTo>
                <a:cubicBezTo>
                  <a:pt x="74" y="61"/>
                  <a:pt x="73" y="62"/>
                  <a:pt x="71" y="63"/>
                </a:cubicBezTo>
                <a:cubicBezTo>
                  <a:pt x="67" y="66"/>
                  <a:pt x="66" y="70"/>
                  <a:pt x="62" y="75"/>
                </a:cubicBezTo>
                <a:cubicBezTo>
                  <a:pt x="62" y="75"/>
                  <a:pt x="61" y="75"/>
                  <a:pt x="60" y="76"/>
                </a:cubicBezTo>
                <a:cubicBezTo>
                  <a:pt x="60" y="77"/>
                  <a:pt x="60" y="77"/>
                  <a:pt x="60" y="78"/>
                </a:cubicBezTo>
                <a:cubicBezTo>
                  <a:pt x="55" y="85"/>
                  <a:pt x="47" y="83"/>
                  <a:pt x="43" y="90"/>
                </a:cubicBezTo>
                <a:cubicBezTo>
                  <a:pt x="41" y="95"/>
                  <a:pt x="40" y="99"/>
                  <a:pt x="35" y="100"/>
                </a:cubicBezTo>
                <a:cubicBezTo>
                  <a:pt x="32" y="101"/>
                  <a:pt x="30" y="99"/>
                  <a:pt x="27" y="100"/>
                </a:cubicBezTo>
                <a:cubicBezTo>
                  <a:pt x="25" y="101"/>
                  <a:pt x="25" y="102"/>
                  <a:pt x="23" y="103"/>
                </a:cubicBezTo>
                <a:cubicBezTo>
                  <a:pt x="20" y="106"/>
                  <a:pt x="19" y="109"/>
                  <a:pt x="15" y="112"/>
                </a:cubicBezTo>
                <a:cubicBezTo>
                  <a:pt x="13" y="114"/>
                  <a:pt x="12" y="116"/>
                  <a:pt x="10" y="117"/>
                </a:cubicBezTo>
                <a:cubicBezTo>
                  <a:pt x="9" y="117"/>
                  <a:pt x="7" y="117"/>
                  <a:pt x="6" y="118"/>
                </a:cubicBezTo>
                <a:cubicBezTo>
                  <a:pt x="4" y="118"/>
                  <a:pt x="2" y="119"/>
                  <a:pt x="0" y="119"/>
                </a:cubicBezTo>
                <a:cubicBezTo>
                  <a:pt x="0" y="119"/>
                  <a:pt x="0" y="119"/>
                  <a:pt x="0" y="119"/>
                </a:cubicBezTo>
                <a:close/>
                <a:moveTo>
                  <a:pt x="333" y="418"/>
                </a:moveTo>
                <a:cubicBezTo>
                  <a:pt x="333" y="418"/>
                  <a:pt x="333" y="418"/>
                  <a:pt x="333" y="418"/>
                </a:cubicBezTo>
                <a:cubicBezTo>
                  <a:pt x="332" y="411"/>
                  <a:pt x="332" y="411"/>
                  <a:pt x="332" y="411"/>
                </a:cubicBezTo>
                <a:cubicBezTo>
                  <a:pt x="224" y="431"/>
                  <a:pt x="224" y="431"/>
                  <a:pt x="224" y="431"/>
                </a:cubicBezTo>
                <a:cubicBezTo>
                  <a:pt x="224" y="431"/>
                  <a:pt x="224" y="431"/>
                  <a:pt x="224" y="431"/>
                </a:cubicBezTo>
                <a:cubicBezTo>
                  <a:pt x="225" y="430"/>
                  <a:pt x="226" y="429"/>
                  <a:pt x="227" y="428"/>
                </a:cubicBezTo>
                <a:cubicBezTo>
                  <a:pt x="228" y="425"/>
                  <a:pt x="228" y="424"/>
                  <a:pt x="229" y="422"/>
                </a:cubicBezTo>
                <a:cubicBezTo>
                  <a:pt x="232" y="417"/>
                  <a:pt x="234" y="414"/>
                  <a:pt x="236" y="408"/>
                </a:cubicBezTo>
                <a:cubicBezTo>
                  <a:pt x="237" y="405"/>
                  <a:pt x="237" y="403"/>
                  <a:pt x="238" y="400"/>
                </a:cubicBezTo>
                <a:cubicBezTo>
                  <a:pt x="239" y="395"/>
                  <a:pt x="240" y="393"/>
                  <a:pt x="240" y="388"/>
                </a:cubicBezTo>
                <a:cubicBezTo>
                  <a:pt x="241" y="384"/>
                  <a:pt x="242" y="383"/>
                  <a:pt x="243" y="379"/>
                </a:cubicBezTo>
                <a:cubicBezTo>
                  <a:pt x="243" y="376"/>
                  <a:pt x="242" y="375"/>
                  <a:pt x="243" y="372"/>
                </a:cubicBezTo>
                <a:cubicBezTo>
                  <a:pt x="243" y="367"/>
                  <a:pt x="244" y="364"/>
                  <a:pt x="244" y="359"/>
                </a:cubicBezTo>
                <a:cubicBezTo>
                  <a:pt x="244" y="347"/>
                  <a:pt x="244" y="347"/>
                  <a:pt x="244" y="347"/>
                </a:cubicBezTo>
                <a:cubicBezTo>
                  <a:pt x="244" y="343"/>
                  <a:pt x="242" y="341"/>
                  <a:pt x="242" y="337"/>
                </a:cubicBezTo>
                <a:cubicBezTo>
                  <a:pt x="240" y="329"/>
                  <a:pt x="241" y="323"/>
                  <a:pt x="236" y="316"/>
                </a:cubicBezTo>
                <a:cubicBezTo>
                  <a:pt x="233" y="312"/>
                  <a:pt x="230" y="311"/>
                  <a:pt x="227" y="308"/>
                </a:cubicBezTo>
                <a:cubicBezTo>
                  <a:pt x="222" y="302"/>
                  <a:pt x="222" y="296"/>
                  <a:pt x="221" y="288"/>
                </a:cubicBezTo>
                <a:cubicBezTo>
                  <a:pt x="220" y="281"/>
                  <a:pt x="217" y="277"/>
                  <a:pt x="217" y="270"/>
                </a:cubicBezTo>
                <a:cubicBezTo>
                  <a:pt x="217" y="262"/>
                  <a:pt x="221" y="258"/>
                  <a:pt x="221" y="249"/>
                </a:cubicBezTo>
                <a:cubicBezTo>
                  <a:pt x="221" y="240"/>
                  <a:pt x="221" y="240"/>
                  <a:pt x="221" y="240"/>
                </a:cubicBezTo>
                <a:cubicBezTo>
                  <a:pt x="221" y="235"/>
                  <a:pt x="220" y="233"/>
                  <a:pt x="220" y="228"/>
                </a:cubicBezTo>
                <a:cubicBezTo>
                  <a:pt x="220" y="227"/>
                  <a:pt x="219" y="227"/>
                  <a:pt x="219" y="226"/>
                </a:cubicBezTo>
                <a:cubicBezTo>
                  <a:pt x="219" y="224"/>
                  <a:pt x="220" y="223"/>
                  <a:pt x="221" y="221"/>
                </a:cubicBezTo>
                <a:cubicBezTo>
                  <a:pt x="223" y="218"/>
                  <a:pt x="223" y="216"/>
                  <a:pt x="224" y="213"/>
                </a:cubicBezTo>
                <a:cubicBezTo>
                  <a:pt x="224" y="210"/>
                  <a:pt x="223" y="207"/>
                  <a:pt x="225" y="205"/>
                </a:cubicBezTo>
                <a:cubicBezTo>
                  <a:pt x="226" y="204"/>
                  <a:pt x="228" y="204"/>
                  <a:pt x="229" y="203"/>
                </a:cubicBezTo>
                <a:cubicBezTo>
                  <a:pt x="233" y="200"/>
                  <a:pt x="235" y="197"/>
                  <a:pt x="238" y="193"/>
                </a:cubicBezTo>
                <a:cubicBezTo>
                  <a:pt x="239" y="190"/>
                  <a:pt x="240" y="189"/>
                  <a:pt x="241" y="187"/>
                </a:cubicBezTo>
                <a:cubicBezTo>
                  <a:pt x="242" y="185"/>
                  <a:pt x="243" y="182"/>
                  <a:pt x="245" y="182"/>
                </a:cubicBezTo>
                <a:cubicBezTo>
                  <a:pt x="250" y="182"/>
                  <a:pt x="250" y="182"/>
                  <a:pt x="250" y="182"/>
                </a:cubicBezTo>
                <a:cubicBezTo>
                  <a:pt x="250" y="189"/>
                  <a:pt x="249" y="193"/>
                  <a:pt x="253" y="198"/>
                </a:cubicBezTo>
                <a:cubicBezTo>
                  <a:pt x="255" y="201"/>
                  <a:pt x="258" y="201"/>
                  <a:pt x="262" y="202"/>
                </a:cubicBezTo>
                <a:cubicBezTo>
                  <a:pt x="264" y="197"/>
                  <a:pt x="264" y="195"/>
                  <a:pt x="264" y="190"/>
                </a:cubicBezTo>
                <a:cubicBezTo>
                  <a:pt x="264" y="175"/>
                  <a:pt x="264" y="175"/>
                  <a:pt x="264" y="175"/>
                </a:cubicBezTo>
                <a:cubicBezTo>
                  <a:pt x="264" y="172"/>
                  <a:pt x="264" y="170"/>
                  <a:pt x="266" y="168"/>
                </a:cubicBezTo>
                <a:cubicBezTo>
                  <a:pt x="272" y="167"/>
                  <a:pt x="275" y="164"/>
                  <a:pt x="279" y="160"/>
                </a:cubicBezTo>
                <a:cubicBezTo>
                  <a:pt x="275" y="158"/>
                  <a:pt x="272" y="158"/>
                  <a:pt x="267" y="156"/>
                </a:cubicBezTo>
                <a:cubicBezTo>
                  <a:pt x="270" y="151"/>
                  <a:pt x="269" y="147"/>
                  <a:pt x="273" y="142"/>
                </a:cubicBezTo>
                <a:cubicBezTo>
                  <a:pt x="274" y="139"/>
                  <a:pt x="277" y="138"/>
                  <a:pt x="280" y="137"/>
                </a:cubicBezTo>
                <a:cubicBezTo>
                  <a:pt x="283" y="136"/>
                  <a:pt x="284" y="134"/>
                  <a:pt x="288" y="134"/>
                </a:cubicBezTo>
                <a:cubicBezTo>
                  <a:pt x="291" y="134"/>
                  <a:pt x="292" y="139"/>
                  <a:pt x="296" y="139"/>
                </a:cubicBezTo>
                <a:cubicBezTo>
                  <a:pt x="300" y="140"/>
                  <a:pt x="302" y="139"/>
                  <a:pt x="306" y="139"/>
                </a:cubicBezTo>
                <a:cubicBezTo>
                  <a:pt x="308" y="140"/>
                  <a:pt x="310" y="140"/>
                  <a:pt x="312" y="140"/>
                </a:cubicBezTo>
                <a:cubicBezTo>
                  <a:pt x="317" y="142"/>
                  <a:pt x="320" y="145"/>
                  <a:pt x="325" y="145"/>
                </a:cubicBezTo>
                <a:cubicBezTo>
                  <a:pt x="329" y="144"/>
                  <a:pt x="331" y="144"/>
                  <a:pt x="335" y="145"/>
                </a:cubicBezTo>
                <a:cubicBezTo>
                  <a:pt x="339" y="146"/>
                  <a:pt x="341" y="149"/>
                  <a:pt x="345" y="150"/>
                </a:cubicBezTo>
                <a:cubicBezTo>
                  <a:pt x="347" y="152"/>
                  <a:pt x="349" y="153"/>
                  <a:pt x="352" y="153"/>
                </a:cubicBezTo>
                <a:cubicBezTo>
                  <a:pt x="356" y="154"/>
                  <a:pt x="360" y="155"/>
                  <a:pt x="360" y="158"/>
                </a:cubicBezTo>
                <a:cubicBezTo>
                  <a:pt x="360" y="162"/>
                  <a:pt x="358" y="165"/>
                  <a:pt x="357" y="169"/>
                </a:cubicBezTo>
                <a:cubicBezTo>
                  <a:pt x="357" y="170"/>
                  <a:pt x="356" y="170"/>
                  <a:pt x="356" y="171"/>
                </a:cubicBezTo>
                <a:cubicBezTo>
                  <a:pt x="356" y="173"/>
                  <a:pt x="358" y="174"/>
                  <a:pt x="360" y="176"/>
                </a:cubicBezTo>
                <a:cubicBezTo>
                  <a:pt x="362" y="179"/>
                  <a:pt x="363" y="181"/>
                  <a:pt x="365" y="184"/>
                </a:cubicBezTo>
                <a:cubicBezTo>
                  <a:pt x="368" y="189"/>
                  <a:pt x="370" y="192"/>
                  <a:pt x="370" y="197"/>
                </a:cubicBezTo>
                <a:cubicBezTo>
                  <a:pt x="370" y="209"/>
                  <a:pt x="370" y="209"/>
                  <a:pt x="370" y="209"/>
                </a:cubicBezTo>
                <a:cubicBezTo>
                  <a:pt x="370" y="215"/>
                  <a:pt x="368" y="217"/>
                  <a:pt x="366" y="223"/>
                </a:cubicBezTo>
                <a:cubicBezTo>
                  <a:pt x="365" y="227"/>
                  <a:pt x="366" y="230"/>
                  <a:pt x="365" y="234"/>
                </a:cubicBezTo>
                <a:cubicBezTo>
                  <a:pt x="364" y="238"/>
                  <a:pt x="360" y="240"/>
                  <a:pt x="358" y="243"/>
                </a:cubicBezTo>
                <a:cubicBezTo>
                  <a:pt x="356" y="246"/>
                  <a:pt x="355" y="248"/>
                  <a:pt x="353" y="251"/>
                </a:cubicBezTo>
                <a:cubicBezTo>
                  <a:pt x="351" y="253"/>
                  <a:pt x="349" y="254"/>
                  <a:pt x="349" y="257"/>
                </a:cubicBezTo>
                <a:cubicBezTo>
                  <a:pt x="349" y="259"/>
                  <a:pt x="351" y="259"/>
                  <a:pt x="352" y="261"/>
                </a:cubicBezTo>
                <a:cubicBezTo>
                  <a:pt x="352" y="263"/>
                  <a:pt x="351" y="264"/>
                  <a:pt x="352" y="267"/>
                </a:cubicBezTo>
                <a:cubicBezTo>
                  <a:pt x="352" y="268"/>
                  <a:pt x="353" y="269"/>
                  <a:pt x="353" y="270"/>
                </a:cubicBezTo>
                <a:cubicBezTo>
                  <a:pt x="356" y="270"/>
                  <a:pt x="358" y="268"/>
                  <a:pt x="361" y="267"/>
                </a:cubicBezTo>
                <a:cubicBezTo>
                  <a:pt x="362" y="267"/>
                  <a:pt x="364" y="267"/>
                  <a:pt x="365" y="267"/>
                </a:cubicBezTo>
                <a:cubicBezTo>
                  <a:pt x="365" y="267"/>
                  <a:pt x="366" y="267"/>
                  <a:pt x="367" y="267"/>
                </a:cubicBezTo>
                <a:cubicBezTo>
                  <a:pt x="369" y="266"/>
                  <a:pt x="369" y="263"/>
                  <a:pt x="370" y="261"/>
                </a:cubicBezTo>
                <a:cubicBezTo>
                  <a:pt x="371" y="258"/>
                  <a:pt x="373" y="256"/>
                  <a:pt x="375" y="253"/>
                </a:cubicBezTo>
                <a:cubicBezTo>
                  <a:pt x="378" y="250"/>
                  <a:pt x="379" y="248"/>
                  <a:pt x="381" y="244"/>
                </a:cubicBezTo>
                <a:cubicBezTo>
                  <a:pt x="383" y="241"/>
                  <a:pt x="384" y="240"/>
                  <a:pt x="385" y="238"/>
                </a:cubicBezTo>
                <a:cubicBezTo>
                  <a:pt x="386" y="237"/>
                  <a:pt x="386" y="236"/>
                  <a:pt x="386" y="236"/>
                </a:cubicBezTo>
                <a:cubicBezTo>
                  <a:pt x="387" y="235"/>
                  <a:pt x="389" y="236"/>
                  <a:pt x="390" y="236"/>
                </a:cubicBezTo>
                <a:cubicBezTo>
                  <a:pt x="392" y="236"/>
                  <a:pt x="394" y="235"/>
                  <a:pt x="396" y="235"/>
                </a:cubicBezTo>
                <a:cubicBezTo>
                  <a:pt x="400" y="235"/>
                  <a:pt x="402" y="234"/>
                  <a:pt x="406" y="236"/>
                </a:cubicBezTo>
                <a:cubicBezTo>
                  <a:pt x="406" y="236"/>
                  <a:pt x="406" y="237"/>
                  <a:pt x="406" y="238"/>
                </a:cubicBezTo>
                <a:cubicBezTo>
                  <a:pt x="409" y="241"/>
                  <a:pt x="410" y="242"/>
                  <a:pt x="412" y="245"/>
                </a:cubicBezTo>
                <a:cubicBezTo>
                  <a:pt x="416" y="252"/>
                  <a:pt x="419" y="257"/>
                  <a:pt x="422" y="265"/>
                </a:cubicBezTo>
                <a:cubicBezTo>
                  <a:pt x="425" y="273"/>
                  <a:pt x="427" y="278"/>
                  <a:pt x="430" y="286"/>
                </a:cubicBezTo>
                <a:cubicBezTo>
                  <a:pt x="433" y="292"/>
                  <a:pt x="433" y="297"/>
                  <a:pt x="439" y="300"/>
                </a:cubicBezTo>
                <a:cubicBezTo>
                  <a:pt x="439" y="300"/>
                  <a:pt x="439" y="300"/>
                  <a:pt x="439" y="300"/>
                </a:cubicBezTo>
                <a:cubicBezTo>
                  <a:pt x="437" y="307"/>
                  <a:pt x="438" y="312"/>
                  <a:pt x="437" y="320"/>
                </a:cubicBezTo>
                <a:cubicBezTo>
                  <a:pt x="437" y="320"/>
                  <a:pt x="437" y="320"/>
                  <a:pt x="437" y="320"/>
                </a:cubicBezTo>
                <a:cubicBezTo>
                  <a:pt x="437" y="320"/>
                  <a:pt x="437" y="321"/>
                  <a:pt x="437" y="322"/>
                </a:cubicBezTo>
                <a:cubicBezTo>
                  <a:pt x="432" y="326"/>
                  <a:pt x="427" y="324"/>
                  <a:pt x="421" y="327"/>
                </a:cubicBezTo>
                <a:cubicBezTo>
                  <a:pt x="420" y="328"/>
                  <a:pt x="420" y="328"/>
                  <a:pt x="419" y="328"/>
                </a:cubicBezTo>
                <a:cubicBezTo>
                  <a:pt x="416" y="329"/>
                  <a:pt x="418" y="333"/>
                  <a:pt x="417" y="336"/>
                </a:cubicBezTo>
                <a:cubicBezTo>
                  <a:pt x="417" y="339"/>
                  <a:pt x="415" y="341"/>
                  <a:pt x="415" y="344"/>
                </a:cubicBezTo>
                <a:cubicBezTo>
                  <a:pt x="415" y="355"/>
                  <a:pt x="415" y="355"/>
                  <a:pt x="415" y="355"/>
                </a:cubicBezTo>
                <a:cubicBezTo>
                  <a:pt x="415" y="355"/>
                  <a:pt x="415" y="355"/>
                  <a:pt x="415" y="355"/>
                </a:cubicBezTo>
                <a:cubicBezTo>
                  <a:pt x="414" y="361"/>
                  <a:pt x="412" y="367"/>
                  <a:pt x="411" y="373"/>
                </a:cubicBezTo>
                <a:cubicBezTo>
                  <a:pt x="411" y="375"/>
                  <a:pt x="412" y="376"/>
                  <a:pt x="412" y="378"/>
                </a:cubicBezTo>
                <a:cubicBezTo>
                  <a:pt x="412" y="378"/>
                  <a:pt x="412" y="378"/>
                  <a:pt x="412" y="378"/>
                </a:cubicBezTo>
                <a:cubicBezTo>
                  <a:pt x="412" y="384"/>
                  <a:pt x="410" y="388"/>
                  <a:pt x="406" y="392"/>
                </a:cubicBezTo>
                <a:cubicBezTo>
                  <a:pt x="404" y="395"/>
                  <a:pt x="400" y="397"/>
                  <a:pt x="400" y="401"/>
                </a:cubicBezTo>
                <a:cubicBezTo>
                  <a:pt x="400" y="401"/>
                  <a:pt x="400" y="401"/>
                  <a:pt x="400" y="401"/>
                </a:cubicBezTo>
                <a:lnTo>
                  <a:pt x="333" y="418"/>
                </a:ln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Freeform 43"/>
          <p:cNvSpPr>
            <a:spLocks/>
          </p:cNvSpPr>
          <p:nvPr/>
        </p:nvSpPr>
        <p:spPr bwMode="auto">
          <a:xfrm>
            <a:off x="1855071" y="1920670"/>
            <a:ext cx="1364947" cy="868605"/>
          </a:xfrm>
          <a:custGeom>
            <a:avLst/>
            <a:gdLst/>
            <a:ahLst/>
            <a:cxnLst>
              <a:cxn ang="0">
                <a:pos x="563" y="367"/>
              </a:cxn>
              <a:cxn ang="0">
                <a:pos x="566" y="301"/>
              </a:cxn>
              <a:cxn ang="0">
                <a:pos x="566" y="301"/>
              </a:cxn>
              <a:cxn ang="0">
                <a:pos x="577" y="78"/>
              </a:cxn>
              <a:cxn ang="0">
                <a:pos x="577" y="78"/>
              </a:cxn>
              <a:cxn ang="0">
                <a:pos x="16" y="0"/>
              </a:cxn>
              <a:cxn ang="0">
                <a:pos x="16" y="0"/>
              </a:cxn>
              <a:cxn ang="0">
                <a:pos x="0" y="71"/>
              </a:cxn>
              <a:cxn ang="0">
                <a:pos x="5" y="90"/>
              </a:cxn>
              <a:cxn ang="0">
                <a:pos x="9" y="100"/>
              </a:cxn>
              <a:cxn ang="0">
                <a:pos x="12" y="114"/>
              </a:cxn>
              <a:cxn ang="0">
                <a:pos x="13" y="120"/>
              </a:cxn>
              <a:cxn ang="0">
                <a:pos x="20" y="129"/>
              </a:cxn>
              <a:cxn ang="0">
                <a:pos x="25" y="138"/>
              </a:cxn>
              <a:cxn ang="0">
                <a:pos x="34" y="158"/>
              </a:cxn>
              <a:cxn ang="0">
                <a:pos x="46" y="169"/>
              </a:cxn>
              <a:cxn ang="0">
                <a:pos x="54" y="174"/>
              </a:cxn>
              <a:cxn ang="0">
                <a:pos x="58" y="179"/>
              </a:cxn>
              <a:cxn ang="0">
                <a:pos x="56" y="186"/>
              </a:cxn>
              <a:cxn ang="0">
                <a:pos x="50" y="204"/>
              </a:cxn>
              <a:cxn ang="0">
                <a:pos x="46" y="215"/>
              </a:cxn>
              <a:cxn ang="0">
                <a:pos x="48" y="222"/>
              </a:cxn>
              <a:cxn ang="0">
                <a:pos x="53" y="237"/>
              </a:cxn>
              <a:cxn ang="0">
                <a:pos x="51" y="238"/>
              </a:cxn>
              <a:cxn ang="0">
                <a:pos x="46" y="241"/>
              </a:cxn>
              <a:cxn ang="0">
                <a:pos x="40" y="244"/>
              </a:cxn>
              <a:cxn ang="0">
                <a:pos x="43" y="252"/>
              </a:cxn>
              <a:cxn ang="0">
                <a:pos x="44" y="260"/>
              </a:cxn>
              <a:cxn ang="0">
                <a:pos x="45" y="264"/>
              </a:cxn>
              <a:cxn ang="0">
                <a:pos x="50" y="265"/>
              </a:cxn>
              <a:cxn ang="0">
                <a:pos x="69" y="260"/>
              </a:cxn>
              <a:cxn ang="0">
                <a:pos x="75" y="268"/>
              </a:cxn>
              <a:cxn ang="0">
                <a:pos x="77" y="283"/>
              </a:cxn>
              <a:cxn ang="0">
                <a:pos x="84" y="306"/>
              </a:cxn>
              <a:cxn ang="0">
                <a:pos x="83" y="315"/>
              </a:cxn>
              <a:cxn ang="0">
                <a:pos x="84" y="320"/>
              </a:cxn>
              <a:cxn ang="0">
                <a:pos x="87" y="324"/>
              </a:cxn>
              <a:cxn ang="0">
                <a:pos x="92" y="334"/>
              </a:cxn>
              <a:cxn ang="0">
                <a:pos x="96" y="337"/>
              </a:cxn>
              <a:cxn ang="0">
                <a:pos x="100" y="349"/>
              </a:cxn>
              <a:cxn ang="0">
                <a:pos x="104" y="355"/>
              </a:cxn>
              <a:cxn ang="0">
                <a:pos x="108" y="360"/>
              </a:cxn>
              <a:cxn ang="0">
                <a:pos x="117" y="357"/>
              </a:cxn>
              <a:cxn ang="0">
                <a:pos x="128" y="362"/>
              </a:cxn>
              <a:cxn ang="0">
                <a:pos x="133" y="360"/>
              </a:cxn>
              <a:cxn ang="0">
                <a:pos x="137" y="357"/>
              </a:cxn>
              <a:cxn ang="0">
                <a:pos x="141" y="359"/>
              </a:cxn>
              <a:cxn ang="0">
                <a:pos x="149" y="362"/>
              </a:cxn>
              <a:cxn ang="0">
                <a:pos x="162" y="363"/>
              </a:cxn>
              <a:cxn ang="0">
                <a:pos x="170" y="363"/>
              </a:cxn>
              <a:cxn ang="0">
                <a:pos x="174" y="360"/>
              </a:cxn>
              <a:cxn ang="0">
                <a:pos x="178" y="356"/>
              </a:cxn>
              <a:cxn ang="0">
                <a:pos x="182" y="349"/>
              </a:cxn>
              <a:cxn ang="0">
                <a:pos x="187" y="353"/>
              </a:cxn>
              <a:cxn ang="0">
                <a:pos x="192" y="358"/>
              </a:cxn>
              <a:cxn ang="0">
                <a:pos x="202" y="365"/>
              </a:cxn>
              <a:cxn ang="0">
                <a:pos x="202" y="365"/>
              </a:cxn>
              <a:cxn ang="0">
                <a:pos x="206" y="332"/>
              </a:cxn>
              <a:cxn ang="0">
                <a:pos x="563" y="367"/>
              </a:cxn>
            </a:cxnLst>
            <a:rect l="0" t="0" r="r" b="b"/>
            <a:pathLst>
              <a:path w="577" h="367">
                <a:moveTo>
                  <a:pt x="563" y="367"/>
                </a:moveTo>
                <a:cubicBezTo>
                  <a:pt x="566" y="301"/>
                  <a:pt x="566" y="301"/>
                  <a:pt x="566" y="301"/>
                </a:cubicBezTo>
                <a:cubicBezTo>
                  <a:pt x="566" y="301"/>
                  <a:pt x="566" y="301"/>
                  <a:pt x="566" y="301"/>
                </a:cubicBezTo>
                <a:cubicBezTo>
                  <a:pt x="577" y="78"/>
                  <a:pt x="577" y="78"/>
                  <a:pt x="577" y="78"/>
                </a:cubicBezTo>
                <a:cubicBezTo>
                  <a:pt x="577" y="78"/>
                  <a:pt x="577" y="78"/>
                  <a:pt x="577" y="78"/>
                </a:cubicBezTo>
                <a:cubicBezTo>
                  <a:pt x="389" y="69"/>
                  <a:pt x="202" y="43"/>
                  <a:pt x="16" y="0"/>
                </a:cubicBezTo>
                <a:cubicBezTo>
                  <a:pt x="16" y="0"/>
                  <a:pt x="16" y="0"/>
                  <a:pt x="16" y="0"/>
                </a:cubicBezTo>
                <a:cubicBezTo>
                  <a:pt x="0" y="71"/>
                  <a:pt x="0" y="71"/>
                  <a:pt x="0" y="71"/>
                </a:cubicBezTo>
                <a:cubicBezTo>
                  <a:pt x="2" y="79"/>
                  <a:pt x="4" y="83"/>
                  <a:pt x="5" y="90"/>
                </a:cubicBezTo>
                <a:cubicBezTo>
                  <a:pt x="6" y="94"/>
                  <a:pt x="8" y="96"/>
                  <a:pt x="9" y="100"/>
                </a:cubicBezTo>
                <a:cubicBezTo>
                  <a:pt x="10" y="105"/>
                  <a:pt x="11" y="108"/>
                  <a:pt x="12" y="114"/>
                </a:cubicBezTo>
                <a:cubicBezTo>
                  <a:pt x="13" y="116"/>
                  <a:pt x="12" y="117"/>
                  <a:pt x="13" y="120"/>
                </a:cubicBezTo>
                <a:cubicBezTo>
                  <a:pt x="15" y="124"/>
                  <a:pt x="17" y="126"/>
                  <a:pt x="20" y="129"/>
                </a:cubicBezTo>
                <a:cubicBezTo>
                  <a:pt x="22" y="132"/>
                  <a:pt x="23" y="135"/>
                  <a:pt x="25" y="138"/>
                </a:cubicBezTo>
                <a:cubicBezTo>
                  <a:pt x="28" y="146"/>
                  <a:pt x="30" y="151"/>
                  <a:pt x="34" y="158"/>
                </a:cubicBezTo>
                <a:cubicBezTo>
                  <a:pt x="37" y="163"/>
                  <a:pt x="41" y="165"/>
                  <a:pt x="46" y="169"/>
                </a:cubicBezTo>
                <a:cubicBezTo>
                  <a:pt x="49" y="171"/>
                  <a:pt x="51" y="172"/>
                  <a:pt x="54" y="174"/>
                </a:cubicBezTo>
                <a:cubicBezTo>
                  <a:pt x="56" y="175"/>
                  <a:pt x="58" y="176"/>
                  <a:pt x="58" y="179"/>
                </a:cubicBezTo>
                <a:cubicBezTo>
                  <a:pt x="58" y="182"/>
                  <a:pt x="57" y="183"/>
                  <a:pt x="56" y="186"/>
                </a:cubicBezTo>
                <a:cubicBezTo>
                  <a:pt x="55" y="193"/>
                  <a:pt x="52" y="197"/>
                  <a:pt x="50" y="204"/>
                </a:cubicBezTo>
                <a:cubicBezTo>
                  <a:pt x="49" y="208"/>
                  <a:pt x="46" y="210"/>
                  <a:pt x="46" y="215"/>
                </a:cubicBezTo>
                <a:cubicBezTo>
                  <a:pt x="46" y="218"/>
                  <a:pt x="47" y="219"/>
                  <a:pt x="48" y="222"/>
                </a:cubicBezTo>
                <a:cubicBezTo>
                  <a:pt x="51" y="227"/>
                  <a:pt x="53" y="231"/>
                  <a:pt x="53" y="237"/>
                </a:cubicBezTo>
                <a:cubicBezTo>
                  <a:pt x="53" y="238"/>
                  <a:pt x="52" y="238"/>
                  <a:pt x="51" y="238"/>
                </a:cubicBezTo>
                <a:cubicBezTo>
                  <a:pt x="49" y="240"/>
                  <a:pt x="48" y="240"/>
                  <a:pt x="46" y="241"/>
                </a:cubicBezTo>
                <a:cubicBezTo>
                  <a:pt x="43" y="243"/>
                  <a:pt x="42" y="244"/>
                  <a:pt x="40" y="244"/>
                </a:cubicBezTo>
                <a:cubicBezTo>
                  <a:pt x="40" y="247"/>
                  <a:pt x="42" y="249"/>
                  <a:pt x="43" y="252"/>
                </a:cubicBezTo>
                <a:cubicBezTo>
                  <a:pt x="43" y="255"/>
                  <a:pt x="43" y="257"/>
                  <a:pt x="44" y="260"/>
                </a:cubicBezTo>
                <a:cubicBezTo>
                  <a:pt x="44" y="261"/>
                  <a:pt x="44" y="263"/>
                  <a:pt x="45" y="264"/>
                </a:cubicBezTo>
                <a:cubicBezTo>
                  <a:pt x="46" y="265"/>
                  <a:pt x="48" y="265"/>
                  <a:pt x="50" y="265"/>
                </a:cubicBezTo>
                <a:cubicBezTo>
                  <a:pt x="58" y="265"/>
                  <a:pt x="61" y="260"/>
                  <a:pt x="69" y="260"/>
                </a:cubicBezTo>
                <a:cubicBezTo>
                  <a:pt x="73" y="260"/>
                  <a:pt x="74" y="264"/>
                  <a:pt x="75" y="268"/>
                </a:cubicBezTo>
                <a:cubicBezTo>
                  <a:pt x="75" y="274"/>
                  <a:pt x="75" y="278"/>
                  <a:pt x="77" y="283"/>
                </a:cubicBezTo>
                <a:cubicBezTo>
                  <a:pt x="80" y="292"/>
                  <a:pt x="84" y="297"/>
                  <a:pt x="84" y="306"/>
                </a:cubicBezTo>
                <a:cubicBezTo>
                  <a:pt x="84" y="309"/>
                  <a:pt x="83" y="311"/>
                  <a:pt x="83" y="315"/>
                </a:cubicBezTo>
                <a:cubicBezTo>
                  <a:pt x="83" y="317"/>
                  <a:pt x="83" y="318"/>
                  <a:pt x="84" y="320"/>
                </a:cubicBezTo>
                <a:cubicBezTo>
                  <a:pt x="84" y="322"/>
                  <a:pt x="86" y="322"/>
                  <a:pt x="87" y="324"/>
                </a:cubicBezTo>
                <a:cubicBezTo>
                  <a:pt x="89" y="328"/>
                  <a:pt x="90" y="330"/>
                  <a:pt x="92" y="334"/>
                </a:cubicBezTo>
                <a:cubicBezTo>
                  <a:pt x="94" y="335"/>
                  <a:pt x="95" y="336"/>
                  <a:pt x="96" y="337"/>
                </a:cubicBezTo>
                <a:cubicBezTo>
                  <a:pt x="98" y="341"/>
                  <a:pt x="98" y="345"/>
                  <a:pt x="100" y="349"/>
                </a:cubicBezTo>
                <a:cubicBezTo>
                  <a:pt x="101" y="351"/>
                  <a:pt x="102" y="352"/>
                  <a:pt x="104" y="355"/>
                </a:cubicBezTo>
                <a:cubicBezTo>
                  <a:pt x="105" y="357"/>
                  <a:pt x="105" y="360"/>
                  <a:pt x="108" y="360"/>
                </a:cubicBezTo>
                <a:cubicBezTo>
                  <a:pt x="111" y="360"/>
                  <a:pt x="113" y="357"/>
                  <a:pt x="117" y="357"/>
                </a:cubicBezTo>
                <a:cubicBezTo>
                  <a:pt x="122" y="357"/>
                  <a:pt x="123" y="362"/>
                  <a:pt x="128" y="362"/>
                </a:cubicBezTo>
                <a:cubicBezTo>
                  <a:pt x="130" y="362"/>
                  <a:pt x="132" y="361"/>
                  <a:pt x="133" y="360"/>
                </a:cubicBezTo>
                <a:cubicBezTo>
                  <a:pt x="134" y="359"/>
                  <a:pt x="135" y="357"/>
                  <a:pt x="137" y="357"/>
                </a:cubicBezTo>
                <a:cubicBezTo>
                  <a:pt x="139" y="357"/>
                  <a:pt x="139" y="358"/>
                  <a:pt x="141" y="359"/>
                </a:cubicBezTo>
                <a:cubicBezTo>
                  <a:pt x="144" y="360"/>
                  <a:pt x="145" y="361"/>
                  <a:pt x="149" y="362"/>
                </a:cubicBezTo>
                <a:cubicBezTo>
                  <a:pt x="154" y="363"/>
                  <a:pt x="157" y="363"/>
                  <a:pt x="162" y="363"/>
                </a:cubicBezTo>
                <a:cubicBezTo>
                  <a:pt x="165" y="363"/>
                  <a:pt x="167" y="363"/>
                  <a:pt x="170" y="363"/>
                </a:cubicBezTo>
                <a:cubicBezTo>
                  <a:pt x="172" y="362"/>
                  <a:pt x="172" y="361"/>
                  <a:pt x="174" y="360"/>
                </a:cubicBezTo>
                <a:cubicBezTo>
                  <a:pt x="175" y="359"/>
                  <a:pt x="177" y="358"/>
                  <a:pt x="178" y="356"/>
                </a:cubicBezTo>
                <a:cubicBezTo>
                  <a:pt x="179" y="354"/>
                  <a:pt x="179" y="349"/>
                  <a:pt x="182" y="349"/>
                </a:cubicBezTo>
                <a:cubicBezTo>
                  <a:pt x="184" y="349"/>
                  <a:pt x="186" y="351"/>
                  <a:pt x="187" y="353"/>
                </a:cubicBezTo>
                <a:cubicBezTo>
                  <a:pt x="189" y="355"/>
                  <a:pt x="190" y="357"/>
                  <a:pt x="192" y="358"/>
                </a:cubicBezTo>
                <a:cubicBezTo>
                  <a:pt x="195" y="361"/>
                  <a:pt x="199" y="362"/>
                  <a:pt x="202" y="365"/>
                </a:cubicBezTo>
                <a:cubicBezTo>
                  <a:pt x="202" y="365"/>
                  <a:pt x="202" y="365"/>
                  <a:pt x="202" y="365"/>
                </a:cubicBezTo>
                <a:cubicBezTo>
                  <a:pt x="206" y="332"/>
                  <a:pt x="206" y="332"/>
                  <a:pt x="206" y="332"/>
                </a:cubicBezTo>
                <a:cubicBezTo>
                  <a:pt x="321" y="347"/>
                  <a:pt x="441" y="359"/>
                  <a:pt x="563" y="36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44"/>
          <p:cNvSpPr>
            <a:spLocks/>
          </p:cNvSpPr>
          <p:nvPr/>
        </p:nvSpPr>
        <p:spPr bwMode="auto">
          <a:xfrm>
            <a:off x="2254092" y="2706551"/>
            <a:ext cx="931862" cy="771282"/>
          </a:xfrm>
          <a:custGeom>
            <a:avLst/>
            <a:gdLst/>
            <a:ahLst/>
            <a:cxnLst>
              <a:cxn ang="0">
                <a:pos x="33" y="33"/>
              </a:cxn>
              <a:cxn ang="0">
                <a:pos x="37" y="0"/>
              </a:cxn>
              <a:cxn ang="0">
                <a:pos x="394" y="35"/>
              </a:cxn>
              <a:cxn ang="0">
                <a:pos x="394" y="35"/>
              </a:cxn>
              <a:cxn ang="0">
                <a:pos x="389" y="180"/>
              </a:cxn>
              <a:cxn ang="0">
                <a:pos x="389" y="180"/>
              </a:cxn>
              <a:cxn ang="0">
                <a:pos x="382" y="326"/>
              </a:cxn>
              <a:cxn ang="0">
                <a:pos x="382" y="326"/>
              </a:cxn>
              <a:cxn ang="0">
                <a:pos x="111" y="302"/>
              </a:cxn>
              <a:cxn ang="0">
                <a:pos x="111" y="302"/>
              </a:cxn>
              <a:cxn ang="0">
                <a:pos x="0" y="288"/>
              </a:cxn>
              <a:cxn ang="0">
                <a:pos x="10" y="216"/>
              </a:cxn>
              <a:cxn ang="0">
                <a:pos x="10" y="216"/>
              </a:cxn>
              <a:cxn ang="0">
                <a:pos x="33" y="33"/>
              </a:cxn>
            </a:cxnLst>
            <a:rect l="0" t="0" r="r" b="b"/>
            <a:pathLst>
              <a:path w="394" h="326">
                <a:moveTo>
                  <a:pt x="33" y="33"/>
                </a:moveTo>
                <a:cubicBezTo>
                  <a:pt x="37" y="0"/>
                  <a:pt x="37" y="0"/>
                  <a:pt x="37" y="0"/>
                </a:cubicBezTo>
                <a:cubicBezTo>
                  <a:pt x="152" y="15"/>
                  <a:pt x="272" y="27"/>
                  <a:pt x="394" y="35"/>
                </a:cubicBezTo>
                <a:cubicBezTo>
                  <a:pt x="394" y="35"/>
                  <a:pt x="394" y="35"/>
                  <a:pt x="394" y="35"/>
                </a:cubicBezTo>
                <a:cubicBezTo>
                  <a:pt x="389" y="180"/>
                  <a:pt x="389" y="180"/>
                  <a:pt x="389" y="180"/>
                </a:cubicBezTo>
                <a:cubicBezTo>
                  <a:pt x="389" y="180"/>
                  <a:pt x="389" y="180"/>
                  <a:pt x="389" y="180"/>
                </a:cubicBezTo>
                <a:cubicBezTo>
                  <a:pt x="382" y="326"/>
                  <a:pt x="382" y="326"/>
                  <a:pt x="382" y="326"/>
                </a:cubicBezTo>
                <a:cubicBezTo>
                  <a:pt x="382" y="326"/>
                  <a:pt x="382" y="326"/>
                  <a:pt x="382" y="326"/>
                </a:cubicBezTo>
                <a:cubicBezTo>
                  <a:pt x="299" y="321"/>
                  <a:pt x="208" y="313"/>
                  <a:pt x="111" y="302"/>
                </a:cubicBezTo>
                <a:cubicBezTo>
                  <a:pt x="111" y="302"/>
                  <a:pt x="111" y="302"/>
                  <a:pt x="111" y="302"/>
                </a:cubicBezTo>
                <a:cubicBezTo>
                  <a:pt x="0" y="288"/>
                  <a:pt x="0" y="288"/>
                  <a:pt x="0" y="288"/>
                </a:cubicBezTo>
                <a:cubicBezTo>
                  <a:pt x="10" y="216"/>
                  <a:pt x="10" y="216"/>
                  <a:pt x="10" y="216"/>
                </a:cubicBezTo>
                <a:cubicBezTo>
                  <a:pt x="10" y="216"/>
                  <a:pt x="10" y="216"/>
                  <a:pt x="10" y="216"/>
                </a:cubicBezTo>
                <a:cubicBezTo>
                  <a:pt x="33" y="33"/>
                  <a:pt x="33" y="33"/>
                  <a:pt x="33" y="3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45"/>
          <p:cNvSpPr>
            <a:spLocks/>
          </p:cNvSpPr>
          <p:nvPr/>
        </p:nvSpPr>
        <p:spPr bwMode="auto">
          <a:xfrm>
            <a:off x="3173788" y="2628692"/>
            <a:ext cx="944027" cy="588802"/>
          </a:xfrm>
          <a:custGeom>
            <a:avLst/>
            <a:gdLst/>
            <a:ahLst/>
            <a:cxnLst>
              <a:cxn ang="0">
                <a:pos x="378" y="0"/>
              </a:cxn>
              <a:cxn ang="0">
                <a:pos x="380" y="6"/>
              </a:cxn>
              <a:cxn ang="0">
                <a:pos x="377" y="26"/>
              </a:cxn>
              <a:cxn ang="0">
                <a:pos x="393" y="45"/>
              </a:cxn>
              <a:cxn ang="0">
                <a:pos x="399" y="168"/>
              </a:cxn>
              <a:cxn ang="0">
                <a:pos x="396" y="178"/>
              </a:cxn>
              <a:cxn ang="0">
                <a:pos x="396" y="178"/>
              </a:cxn>
              <a:cxn ang="0">
                <a:pos x="398" y="205"/>
              </a:cxn>
              <a:cxn ang="0">
                <a:pos x="397" y="215"/>
              </a:cxn>
              <a:cxn ang="0">
                <a:pos x="392" y="226"/>
              </a:cxn>
              <a:cxn ang="0">
                <a:pos x="399" y="249"/>
              </a:cxn>
              <a:cxn ang="0">
                <a:pos x="399" y="249"/>
              </a:cxn>
              <a:cxn ang="0">
                <a:pos x="376" y="237"/>
              </a:cxn>
              <a:cxn ang="0">
                <a:pos x="362" y="232"/>
              </a:cxn>
              <a:cxn ang="0">
                <a:pos x="348" y="227"/>
              </a:cxn>
              <a:cxn ang="0">
                <a:pos x="322" y="231"/>
              </a:cxn>
              <a:cxn ang="0">
                <a:pos x="306" y="225"/>
              </a:cxn>
              <a:cxn ang="0">
                <a:pos x="292" y="217"/>
              </a:cxn>
              <a:cxn ang="0">
                <a:pos x="0" y="213"/>
              </a:cxn>
              <a:cxn ang="0">
                <a:pos x="0" y="213"/>
              </a:cxn>
              <a:cxn ang="0">
                <a:pos x="5" y="68"/>
              </a:cxn>
              <a:cxn ang="0">
                <a:pos x="5" y="68"/>
              </a:cxn>
              <a:cxn ang="0">
                <a:pos x="8" y="2"/>
              </a:cxn>
              <a:cxn ang="0">
                <a:pos x="8" y="2"/>
              </a:cxn>
              <a:cxn ang="0">
                <a:pos x="378" y="0"/>
              </a:cxn>
            </a:cxnLst>
            <a:rect l="0" t="0" r="r" b="b"/>
            <a:pathLst>
              <a:path w="399" h="249">
                <a:moveTo>
                  <a:pt x="378" y="0"/>
                </a:moveTo>
                <a:cubicBezTo>
                  <a:pt x="379" y="2"/>
                  <a:pt x="380" y="4"/>
                  <a:pt x="380" y="6"/>
                </a:cubicBezTo>
                <a:cubicBezTo>
                  <a:pt x="380" y="14"/>
                  <a:pt x="377" y="18"/>
                  <a:pt x="377" y="26"/>
                </a:cubicBezTo>
                <a:cubicBezTo>
                  <a:pt x="377" y="35"/>
                  <a:pt x="386" y="40"/>
                  <a:pt x="393" y="45"/>
                </a:cubicBezTo>
                <a:cubicBezTo>
                  <a:pt x="399" y="168"/>
                  <a:pt x="399" y="168"/>
                  <a:pt x="399" y="168"/>
                </a:cubicBezTo>
                <a:cubicBezTo>
                  <a:pt x="397" y="173"/>
                  <a:pt x="396" y="173"/>
                  <a:pt x="396" y="178"/>
                </a:cubicBezTo>
                <a:cubicBezTo>
                  <a:pt x="396" y="178"/>
                  <a:pt x="396" y="178"/>
                  <a:pt x="396" y="178"/>
                </a:cubicBezTo>
                <a:cubicBezTo>
                  <a:pt x="396" y="188"/>
                  <a:pt x="398" y="194"/>
                  <a:pt x="398" y="205"/>
                </a:cubicBezTo>
                <a:cubicBezTo>
                  <a:pt x="398" y="209"/>
                  <a:pt x="398" y="211"/>
                  <a:pt x="397" y="215"/>
                </a:cubicBezTo>
                <a:cubicBezTo>
                  <a:pt x="395" y="219"/>
                  <a:pt x="392" y="221"/>
                  <a:pt x="392" y="226"/>
                </a:cubicBezTo>
                <a:cubicBezTo>
                  <a:pt x="392" y="236"/>
                  <a:pt x="398" y="240"/>
                  <a:pt x="399" y="249"/>
                </a:cubicBezTo>
                <a:cubicBezTo>
                  <a:pt x="399" y="249"/>
                  <a:pt x="399" y="249"/>
                  <a:pt x="399" y="249"/>
                </a:cubicBezTo>
                <a:cubicBezTo>
                  <a:pt x="393" y="242"/>
                  <a:pt x="385" y="241"/>
                  <a:pt x="376" y="237"/>
                </a:cubicBezTo>
                <a:cubicBezTo>
                  <a:pt x="371" y="235"/>
                  <a:pt x="368" y="234"/>
                  <a:pt x="362" y="232"/>
                </a:cubicBezTo>
                <a:cubicBezTo>
                  <a:pt x="357" y="231"/>
                  <a:pt x="354" y="227"/>
                  <a:pt x="348" y="227"/>
                </a:cubicBezTo>
                <a:cubicBezTo>
                  <a:pt x="338" y="227"/>
                  <a:pt x="332" y="231"/>
                  <a:pt x="322" y="231"/>
                </a:cubicBezTo>
                <a:cubicBezTo>
                  <a:pt x="315" y="231"/>
                  <a:pt x="312" y="228"/>
                  <a:pt x="306" y="225"/>
                </a:cubicBezTo>
                <a:cubicBezTo>
                  <a:pt x="300" y="223"/>
                  <a:pt x="296" y="221"/>
                  <a:pt x="292" y="217"/>
                </a:cubicBezTo>
                <a:cubicBezTo>
                  <a:pt x="204" y="219"/>
                  <a:pt x="106" y="218"/>
                  <a:pt x="0" y="213"/>
                </a:cubicBezTo>
                <a:cubicBezTo>
                  <a:pt x="0" y="213"/>
                  <a:pt x="0" y="213"/>
                  <a:pt x="0" y="213"/>
                </a:cubicBezTo>
                <a:cubicBezTo>
                  <a:pt x="5" y="68"/>
                  <a:pt x="5" y="68"/>
                  <a:pt x="5" y="68"/>
                </a:cubicBezTo>
                <a:cubicBezTo>
                  <a:pt x="5" y="68"/>
                  <a:pt x="5" y="68"/>
                  <a:pt x="5" y="68"/>
                </a:cubicBezTo>
                <a:cubicBezTo>
                  <a:pt x="8" y="2"/>
                  <a:pt x="8" y="2"/>
                  <a:pt x="8" y="2"/>
                </a:cubicBezTo>
                <a:cubicBezTo>
                  <a:pt x="8" y="2"/>
                  <a:pt x="8" y="2"/>
                  <a:pt x="8" y="2"/>
                </a:cubicBezTo>
                <a:cubicBezTo>
                  <a:pt x="131" y="6"/>
                  <a:pt x="254" y="5"/>
                  <a:pt x="378"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Freeform 46"/>
          <p:cNvSpPr>
            <a:spLocks/>
          </p:cNvSpPr>
          <p:nvPr/>
        </p:nvSpPr>
        <p:spPr bwMode="auto">
          <a:xfrm>
            <a:off x="3193252" y="2105583"/>
            <a:ext cx="875901" cy="537708"/>
          </a:xfrm>
          <a:custGeom>
            <a:avLst/>
            <a:gdLst/>
            <a:ahLst/>
            <a:cxnLst>
              <a:cxn ang="0">
                <a:pos x="0" y="223"/>
              </a:cxn>
              <a:cxn ang="0">
                <a:pos x="11" y="0"/>
              </a:cxn>
              <a:cxn ang="0">
                <a:pos x="11" y="0"/>
              </a:cxn>
              <a:cxn ang="0">
                <a:pos x="333" y="1"/>
              </a:cxn>
              <a:cxn ang="0">
                <a:pos x="333" y="1"/>
              </a:cxn>
              <a:cxn ang="0">
                <a:pos x="333" y="11"/>
              </a:cxn>
              <a:cxn ang="0">
                <a:pos x="334" y="13"/>
              </a:cxn>
              <a:cxn ang="0">
                <a:pos x="337" y="27"/>
              </a:cxn>
              <a:cxn ang="0">
                <a:pos x="335" y="37"/>
              </a:cxn>
              <a:cxn ang="0">
                <a:pos x="337" y="42"/>
              </a:cxn>
              <a:cxn ang="0">
                <a:pos x="341" y="54"/>
              </a:cxn>
              <a:cxn ang="0">
                <a:pos x="339" y="57"/>
              </a:cxn>
              <a:cxn ang="0">
                <a:pos x="339" y="64"/>
              </a:cxn>
              <a:cxn ang="0">
                <a:pos x="346" y="83"/>
              </a:cxn>
              <a:cxn ang="0">
                <a:pos x="353" y="94"/>
              </a:cxn>
              <a:cxn ang="0">
                <a:pos x="357" y="104"/>
              </a:cxn>
              <a:cxn ang="0">
                <a:pos x="360" y="127"/>
              </a:cxn>
              <a:cxn ang="0">
                <a:pos x="363" y="141"/>
              </a:cxn>
              <a:cxn ang="0">
                <a:pos x="360" y="160"/>
              </a:cxn>
              <a:cxn ang="0">
                <a:pos x="362" y="168"/>
              </a:cxn>
              <a:cxn ang="0">
                <a:pos x="367" y="191"/>
              </a:cxn>
              <a:cxn ang="0">
                <a:pos x="368" y="197"/>
              </a:cxn>
              <a:cxn ang="0">
                <a:pos x="370" y="221"/>
              </a:cxn>
              <a:cxn ang="0">
                <a:pos x="370" y="221"/>
              </a:cxn>
              <a:cxn ang="0">
                <a:pos x="0" y="223"/>
              </a:cxn>
            </a:cxnLst>
            <a:rect l="0" t="0" r="r" b="b"/>
            <a:pathLst>
              <a:path w="370" h="227">
                <a:moveTo>
                  <a:pt x="0" y="223"/>
                </a:moveTo>
                <a:cubicBezTo>
                  <a:pt x="11" y="0"/>
                  <a:pt x="11" y="0"/>
                  <a:pt x="11" y="0"/>
                </a:cubicBezTo>
                <a:cubicBezTo>
                  <a:pt x="11" y="0"/>
                  <a:pt x="11" y="0"/>
                  <a:pt x="11" y="0"/>
                </a:cubicBezTo>
                <a:cubicBezTo>
                  <a:pt x="118" y="6"/>
                  <a:pt x="225" y="6"/>
                  <a:pt x="333" y="1"/>
                </a:cubicBezTo>
                <a:cubicBezTo>
                  <a:pt x="333" y="1"/>
                  <a:pt x="333" y="1"/>
                  <a:pt x="333" y="1"/>
                </a:cubicBezTo>
                <a:cubicBezTo>
                  <a:pt x="332" y="5"/>
                  <a:pt x="333" y="7"/>
                  <a:pt x="333" y="11"/>
                </a:cubicBezTo>
                <a:cubicBezTo>
                  <a:pt x="333" y="12"/>
                  <a:pt x="333" y="12"/>
                  <a:pt x="334" y="13"/>
                </a:cubicBezTo>
                <a:cubicBezTo>
                  <a:pt x="335" y="18"/>
                  <a:pt x="337" y="21"/>
                  <a:pt x="337" y="27"/>
                </a:cubicBezTo>
                <a:cubicBezTo>
                  <a:pt x="337" y="31"/>
                  <a:pt x="335" y="33"/>
                  <a:pt x="335" y="37"/>
                </a:cubicBezTo>
                <a:cubicBezTo>
                  <a:pt x="335" y="39"/>
                  <a:pt x="337" y="40"/>
                  <a:pt x="337" y="42"/>
                </a:cubicBezTo>
                <a:cubicBezTo>
                  <a:pt x="339" y="46"/>
                  <a:pt x="341" y="49"/>
                  <a:pt x="341" y="54"/>
                </a:cubicBezTo>
                <a:cubicBezTo>
                  <a:pt x="341" y="55"/>
                  <a:pt x="340" y="56"/>
                  <a:pt x="339" y="57"/>
                </a:cubicBezTo>
                <a:cubicBezTo>
                  <a:pt x="339" y="60"/>
                  <a:pt x="339" y="62"/>
                  <a:pt x="339" y="64"/>
                </a:cubicBezTo>
                <a:cubicBezTo>
                  <a:pt x="339" y="72"/>
                  <a:pt x="342" y="76"/>
                  <a:pt x="346" y="83"/>
                </a:cubicBezTo>
                <a:cubicBezTo>
                  <a:pt x="349" y="87"/>
                  <a:pt x="350" y="90"/>
                  <a:pt x="353" y="94"/>
                </a:cubicBezTo>
                <a:cubicBezTo>
                  <a:pt x="355" y="98"/>
                  <a:pt x="356" y="100"/>
                  <a:pt x="357" y="104"/>
                </a:cubicBezTo>
                <a:cubicBezTo>
                  <a:pt x="359" y="113"/>
                  <a:pt x="359" y="118"/>
                  <a:pt x="360" y="127"/>
                </a:cubicBezTo>
                <a:cubicBezTo>
                  <a:pt x="361" y="132"/>
                  <a:pt x="363" y="135"/>
                  <a:pt x="363" y="141"/>
                </a:cubicBezTo>
                <a:cubicBezTo>
                  <a:pt x="363" y="148"/>
                  <a:pt x="360" y="152"/>
                  <a:pt x="360" y="160"/>
                </a:cubicBezTo>
                <a:cubicBezTo>
                  <a:pt x="360" y="163"/>
                  <a:pt x="361" y="165"/>
                  <a:pt x="362" y="168"/>
                </a:cubicBezTo>
                <a:cubicBezTo>
                  <a:pt x="364" y="176"/>
                  <a:pt x="365" y="182"/>
                  <a:pt x="367" y="191"/>
                </a:cubicBezTo>
                <a:cubicBezTo>
                  <a:pt x="367" y="193"/>
                  <a:pt x="368" y="195"/>
                  <a:pt x="368" y="197"/>
                </a:cubicBezTo>
                <a:cubicBezTo>
                  <a:pt x="370" y="206"/>
                  <a:pt x="370" y="212"/>
                  <a:pt x="370" y="221"/>
                </a:cubicBezTo>
                <a:cubicBezTo>
                  <a:pt x="370" y="221"/>
                  <a:pt x="370" y="221"/>
                  <a:pt x="370" y="221"/>
                </a:cubicBezTo>
                <a:cubicBezTo>
                  <a:pt x="246" y="226"/>
                  <a:pt x="123" y="227"/>
                  <a:pt x="0" y="22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47"/>
          <p:cNvSpPr>
            <a:spLocks/>
          </p:cNvSpPr>
          <p:nvPr/>
        </p:nvSpPr>
        <p:spPr bwMode="auto">
          <a:xfrm>
            <a:off x="548518" y="2811172"/>
            <a:ext cx="1145973" cy="1917255"/>
          </a:xfrm>
          <a:custGeom>
            <a:avLst/>
            <a:gdLst/>
            <a:ahLst/>
            <a:cxnLst>
              <a:cxn ang="0">
                <a:pos x="431" y="803"/>
              </a:cxn>
              <a:cxn ang="0">
                <a:pos x="447" y="795"/>
              </a:cxn>
              <a:cxn ang="0">
                <a:pos x="441" y="760"/>
              </a:cxn>
              <a:cxn ang="0">
                <a:pos x="448" y="748"/>
              </a:cxn>
              <a:cxn ang="0">
                <a:pos x="458" y="723"/>
              </a:cxn>
              <a:cxn ang="0">
                <a:pos x="472" y="708"/>
              </a:cxn>
              <a:cxn ang="0">
                <a:pos x="476" y="688"/>
              </a:cxn>
              <a:cxn ang="0">
                <a:pos x="465" y="669"/>
              </a:cxn>
              <a:cxn ang="0">
                <a:pos x="462" y="645"/>
              </a:cxn>
              <a:cxn ang="0">
                <a:pos x="210" y="279"/>
              </a:cxn>
              <a:cxn ang="0">
                <a:pos x="258" y="69"/>
              </a:cxn>
              <a:cxn ang="0">
                <a:pos x="37" y="0"/>
              </a:cxn>
              <a:cxn ang="0">
                <a:pos x="34" y="10"/>
              </a:cxn>
              <a:cxn ang="0">
                <a:pos x="37" y="34"/>
              </a:cxn>
              <a:cxn ang="0">
                <a:pos x="27" y="64"/>
              </a:cxn>
              <a:cxn ang="0">
                <a:pos x="23" y="78"/>
              </a:cxn>
              <a:cxn ang="0">
                <a:pos x="5" y="97"/>
              </a:cxn>
              <a:cxn ang="0">
                <a:pos x="1" y="108"/>
              </a:cxn>
              <a:cxn ang="0">
                <a:pos x="4" y="128"/>
              </a:cxn>
              <a:cxn ang="0">
                <a:pos x="15" y="147"/>
              </a:cxn>
              <a:cxn ang="0">
                <a:pos x="16" y="180"/>
              </a:cxn>
              <a:cxn ang="0">
                <a:pos x="12" y="195"/>
              </a:cxn>
              <a:cxn ang="0">
                <a:pos x="13" y="202"/>
              </a:cxn>
              <a:cxn ang="0">
                <a:pos x="8" y="219"/>
              </a:cxn>
              <a:cxn ang="0">
                <a:pos x="12" y="236"/>
              </a:cxn>
              <a:cxn ang="0">
                <a:pos x="23" y="263"/>
              </a:cxn>
              <a:cxn ang="0">
                <a:pos x="28" y="294"/>
              </a:cxn>
              <a:cxn ang="0">
                <a:pos x="35" y="313"/>
              </a:cxn>
              <a:cxn ang="0">
                <a:pos x="46" y="322"/>
              </a:cxn>
              <a:cxn ang="0">
                <a:pos x="57" y="310"/>
              </a:cxn>
              <a:cxn ang="0">
                <a:pos x="60" y="330"/>
              </a:cxn>
              <a:cxn ang="0">
                <a:pos x="61" y="342"/>
              </a:cxn>
              <a:cxn ang="0">
                <a:pos x="47" y="359"/>
              </a:cxn>
              <a:cxn ang="0">
                <a:pos x="54" y="388"/>
              </a:cxn>
              <a:cxn ang="0">
                <a:pos x="77" y="412"/>
              </a:cxn>
              <a:cxn ang="0">
                <a:pos x="63" y="436"/>
              </a:cxn>
              <a:cxn ang="0">
                <a:pos x="79" y="468"/>
              </a:cxn>
              <a:cxn ang="0">
                <a:pos x="87" y="497"/>
              </a:cxn>
              <a:cxn ang="0">
                <a:pos x="102" y="516"/>
              </a:cxn>
              <a:cxn ang="0">
                <a:pos x="110" y="537"/>
              </a:cxn>
              <a:cxn ang="0">
                <a:pos x="113" y="545"/>
              </a:cxn>
              <a:cxn ang="0">
                <a:pos x="110" y="585"/>
              </a:cxn>
              <a:cxn ang="0">
                <a:pos x="125" y="600"/>
              </a:cxn>
              <a:cxn ang="0">
                <a:pos x="154" y="613"/>
              </a:cxn>
              <a:cxn ang="0">
                <a:pos x="168" y="618"/>
              </a:cxn>
              <a:cxn ang="0">
                <a:pos x="188" y="643"/>
              </a:cxn>
              <a:cxn ang="0">
                <a:pos x="196" y="649"/>
              </a:cxn>
              <a:cxn ang="0">
                <a:pos x="221" y="662"/>
              </a:cxn>
              <a:cxn ang="0">
                <a:pos x="227" y="668"/>
              </a:cxn>
              <a:cxn ang="0">
                <a:pos x="234" y="686"/>
              </a:cxn>
              <a:cxn ang="0">
                <a:pos x="262" y="704"/>
              </a:cxn>
              <a:cxn ang="0">
                <a:pos x="274" y="725"/>
              </a:cxn>
              <a:cxn ang="0">
                <a:pos x="283" y="762"/>
              </a:cxn>
              <a:cxn ang="0">
                <a:pos x="283" y="772"/>
              </a:cxn>
              <a:cxn ang="0">
                <a:pos x="288" y="784"/>
              </a:cxn>
              <a:cxn ang="0">
                <a:pos x="288" y="789"/>
              </a:cxn>
              <a:cxn ang="0">
                <a:pos x="304" y="792"/>
              </a:cxn>
              <a:cxn ang="0">
                <a:pos x="343" y="799"/>
              </a:cxn>
              <a:cxn ang="0">
                <a:pos x="387" y="804"/>
              </a:cxn>
              <a:cxn ang="0">
                <a:pos x="412" y="807"/>
              </a:cxn>
            </a:cxnLst>
            <a:rect l="0" t="0" r="r" b="b"/>
            <a:pathLst>
              <a:path w="484" h="810">
                <a:moveTo>
                  <a:pt x="427" y="810"/>
                </a:moveTo>
                <a:cubicBezTo>
                  <a:pt x="428" y="808"/>
                  <a:pt x="429" y="805"/>
                  <a:pt x="431" y="803"/>
                </a:cubicBezTo>
                <a:cubicBezTo>
                  <a:pt x="434" y="801"/>
                  <a:pt x="437" y="801"/>
                  <a:pt x="441" y="800"/>
                </a:cubicBezTo>
                <a:cubicBezTo>
                  <a:pt x="443" y="799"/>
                  <a:pt x="447" y="798"/>
                  <a:pt x="447" y="795"/>
                </a:cubicBezTo>
                <a:cubicBezTo>
                  <a:pt x="447" y="784"/>
                  <a:pt x="439" y="779"/>
                  <a:pt x="439" y="768"/>
                </a:cubicBezTo>
                <a:cubicBezTo>
                  <a:pt x="439" y="765"/>
                  <a:pt x="441" y="763"/>
                  <a:pt x="441" y="760"/>
                </a:cubicBezTo>
                <a:cubicBezTo>
                  <a:pt x="441" y="756"/>
                  <a:pt x="439" y="753"/>
                  <a:pt x="441" y="750"/>
                </a:cubicBezTo>
                <a:cubicBezTo>
                  <a:pt x="443" y="748"/>
                  <a:pt x="446" y="750"/>
                  <a:pt x="448" y="748"/>
                </a:cubicBezTo>
                <a:cubicBezTo>
                  <a:pt x="450" y="745"/>
                  <a:pt x="450" y="742"/>
                  <a:pt x="451" y="739"/>
                </a:cubicBezTo>
                <a:cubicBezTo>
                  <a:pt x="453" y="733"/>
                  <a:pt x="455" y="729"/>
                  <a:pt x="458" y="723"/>
                </a:cubicBezTo>
                <a:cubicBezTo>
                  <a:pt x="459" y="720"/>
                  <a:pt x="460" y="718"/>
                  <a:pt x="462" y="715"/>
                </a:cubicBezTo>
                <a:cubicBezTo>
                  <a:pt x="465" y="711"/>
                  <a:pt x="468" y="711"/>
                  <a:pt x="472" y="708"/>
                </a:cubicBezTo>
                <a:cubicBezTo>
                  <a:pt x="477" y="705"/>
                  <a:pt x="484" y="703"/>
                  <a:pt x="483" y="697"/>
                </a:cubicBezTo>
                <a:cubicBezTo>
                  <a:pt x="483" y="692"/>
                  <a:pt x="479" y="691"/>
                  <a:pt x="476" y="688"/>
                </a:cubicBezTo>
                <a:cubicBezTo>
                  <a:pt x="474" y="685"/>
                  <a:pt x="471" y="684"/>
                  <a:pt x="469" y="681"/>
                </a:cubicBezTo>
                <a:cubicBezTo>
                  <a:pt x="467" y="677"/>
                  <a:pt x="466" y="674"/>
                  <a:pt x="465" y="669"/>
                </a:cubicBezTo>
                <a:cubicBezTo>
                  <a:pt x="464" y="662"/>
                  <a:pt x="465" y="657"/>
                  <a:pt x="463" y="649"/>
                </a:cubicBezTo>
                <a:cubicBezTo>
                  <a:pt x="463" y="648"/>
                  <a:pt x="462" y="646"/>
                  <a:pt x="462" y="645"/>
                </a:cubicBezTo>
                <a:cubicBezTo>
                  <a:pt x="462" y="645"/>
                  <a:pt x="462" y="645"/>
                  <a:pt x="462" y="645"/>
                </a:cubicBezTo>
                <a:cubicBezTo>
                  <a:pt x="210" y="279"/>
                  <a:pt x="210" y="279"/>
                  <a:pt x="210" y="279"/>
                </a:cubicBezTo>
                <a:cubicBezTo>
                  <a:pt x="258" y="69"/>
                  <a:pt x="258" y="69"/>
                  <a:pt x="258" y="69"/>
                </a:cubicBezTo>
                <a:cubicBezTo>
                  <a:pt x="258" y="69"/>
                  <a:pt x="258" y="69"/>
                  <a:pt x="258" y="69"/>
                </a:cubicBezTo>
                <a:cubicBezTo>
                  <a:pt x="186" y="49"/>
                  <a:pt x="112" y="26"/>
                  <a:pt x="37" y="0"/>
                </a:cubicBezTo>
                <a:cubicBezTo>
                  <a:pt x="37" y="0"/>
                  <a:pt x="37" y="0"/>
                  <a:pt x="37" y="0"/>
                </a:cubicBezTo>
                <a:cubicBezTo>
                  <a:pt x="37" y="0"/>
                  <a:pt x="36" y="1"/>
                  <a:pt x="36" y="2"/>
                </a:cubicBezTo>
                <a:cubicBezTo>
                  <a:pt x="35" y="5"/>
                  <a:pt x="34" y="7"/>
                  <a:pt x="34" y="10"/>
                </a:cubicBezTo>
                <a:cubicBezTo>
                  <a:pt x="34" y="13"/>
                  <a:pt x="35" y="15"/>
                  <a:pt x="35" y="18"/>
                </a:cubicBezTo>
                <a:cubicBezTo>
                  <a:pt x="35" y="24"/>
                  <a:pt x="37" y="28"/>
                  <a:pt x="37" y="34"/>
                </a:cubicBezTo>
                <a:cubicBezTo>
                  <a:pt x="37" y="42"/>
                  <a:pt x="32" y="46"/>
                  <a:pt x="29" y="54"/>
                </a:cubicBezTo>
                <a:cubicBezTo>
                  <a:pt x="28" y="58"/>
                  <a:pt x="28" y="60"/>
                  <a:pt x="27" y="64"/>
                </a:cubicBezTo>
                <a:cubicBezTo>
                  <a:pt x="27" y="67"/>
                  <a:pt x="28" y="69"/>
                  <a:pt x="27" y="72"/>
                </a:cubicBezTo>
                <a:cubicBezTo>
                  <a:pt x="27" y="74"/>
                  <a:pt x="25" y="76"/>
                  <a:pt x="23" y="78"/>
                </a:cubicBezTo>
                <a:cubicBezTo>
                  <a:pt x="20" y="82"/>
                  <a:pt x="17" y="84"/>
                  <a:pt x="13" y="88"/>
                </a:cubicBezTo>
                <a:cubicBezTo>
                  <a:pt x="9" y="91"/>
                  <a:pt x="8" y="94"/>
                  <a:pt x="5" y="97"/>
                </a:cubicBezTo>
                <a:cubicBezTo>
                  <a:pt x="3" y="99"/>
                  <a:pt x="0" y="100"/>
                  <a:pt x="0" y="103"/>
                </a:cubicBezTo>
                <a:cubicBezTo>
                  <a:pt x="0" y="105"/>
                  <a:pt x="1" y="106"/>
                  <a:pt x="1" y="108"/>
                </a:cubicBezTo>
                <a:cubicBezTo>
                  <a:pt x="1" y="126"/>
                  <a:pt x="1" y="126"/>
                  <a:pt x="1" y="126"/>
                </a:cubicBezTo>
                <a:cubicBezTo>
                  <a:pt x="1" y="127"/>
                  <a:pt x="3" y="127"/>
                  <a:pt x="4" y="128"/>
                </a:cubicBezTo>
                <a:cubicBezTo>
                  <a:pt x="7" y="131"/>
                  <a:pt x="8" y="133"/>
                  <a:pt x="10" y="136"/>
                </a:cubicBezTo>
                <a:cubicBezTo>
                  <a:pt x="12" y="140"/>
                  <a:pt x="14" y="143"/>
                  <a:pt x="15" y="147"/>
                </a:cubicBezTo>
                <a:cubicBezTo>
                  <a:pt x="18" y="155"/>
                  <a:pt x="18" y="160"/>
                  <a:pt x="18" y="168"/>
                </a:cubicBezTo>
                <a:cubicBezTo>
                  <a:pt x="18" y="173"/>
                  <a:pt x="17" y="175"/>
                  <a:pt x="16" y="180"/>
                </a:cubicBezTo>
                <a:cubicBezTo>
                  <a:pt x="16" y="181"/>
                  <a:pt x="16" y="183"/>
                  <a:pt x="16" y="184"/>
                </a:cubicBezTo>
                <a:cubicBezTo>
                  <a:pt x="14" y="188"/>
                  <a:pt x="12" y="190"/>
                  <a:pt x="12" y="195"/>
                </a:cubicBezTo>
                <a:cubicBezTo>
                  <a:pt x="12" y="197"/>
                  <a:pt x="13" y="198"/>
                  <a:pt x="13" y="199"/>
                </a:cubicBezTo>
                <a:cubicBezTo>
                  <a:pt x="13" y="201"/>
                  <a:pt x="13" y="201"/>
                  <a:pt x="13" y="202"/>
                </a:cubicBezTo>
                <a:cubicBezTo>
                  <a:pt x="13" y="205"/>
                  <a:pt x="13" y="207"/>
                  <a:pt x="12" y="209"/>
                </a:cubicBezTo>
                <a:cubicBezTo>
                  <a:pt x="11" y="213"/>
                  <a:pt x="8" y="215"/>
                  <a:pt x="8" y="219"/>
                </a:cubicBezTo>
                <a:cubicBezTo>
                  <a:pt x="8" y="221"/>
                  <a:pt x="9" y="222"/>
                  <a:pt x="10" y="225"/>
                </a:cubicBezTo>
                <a:cubicBezTo>
                  <a:pt x="11" y="229"/>
                  <a:pt x="12" y="232"/>
                  <a:pt x="12" y="236"/>
                </a:cubicBezTo>
                <a:cubicBezTo>
                  <a:pt x="12" y="242"/>
                  <a:pt x="11" y="248"/>
                  <a:pt x="16" y="252"/>
                </a:cubicBezTo>
                <a:cubicBezTo>
                  <a:pt x="19" y="255"/>
                  <a:pt x="21" y="258"/>
                  <a:pt x="23" y="263"/>
                </a:cubicBezTo>
                <a:cubicBezTo>
                  <a:pt x="27" y="270"/>
                  <a:pt x="30" y="275"/>
                  <a:pt x="30" y="283"/>
                </a:cubicBezTo>
                <a:cubicBezTo>
                  <a:pt x="30" y="287"/>
                  <a:pt x="29" y="290"/>
                  <a:pt x="28" y="294"/>
                </a:cubicBezTo>
                <a:cubicBezTo>
                  <a:pt x="27" y="296"/>
                  <a:pt x="26" y="297"/>
                  <a:pt x="26" y="299"/>
                </a:cubicBezTo>
                <a:cubicBezTo>
                  <a:pt x="26" y="305"/>
                  <a:pt x="32" y="307"/>
                  <a:pt x="35" y="313"/>
                </a:cubicBezTo>
                <a:cubicBezTo>
                  <a:pt x="36" y="316"/>
                  <a:pt x="38" y="319"/>
                  <a:pt x="42" y="320"/>
                </a:cubicBezTo>
                <a:cubicBezTo>
                  <a:pt x="43" y="321"/>
                  <a:pt x="44" y="322"/>
                  <a:pt x="46" y="322"/>
                </a:cubicBezTo>
                <a:cubicBezTo>
                  <a:pt x="48" y="322"/>
                  <a:pt x="48" y="321"/>
                  <a:pt x="50" y="319"/>
                </a:cubicBezTo>
                <a:cubicBezTo>
                  <a:pt x="53" y="316"/>
                  <a:pt x="55" y="314"/>
                  <a:pt x="57" y="310"/>
                </a:cubicBezTo>
                <a:cubicBezTo>
                  <a:pt x="58" y="315"/>
                  <a:pt x="56" y="318"/>
                  <a:pt x="57" y="322"/>
                </a:cubicBezTo>
                <a:cubicBezTo>
                  <a:pt x="58" y="325"/>
                  <a:pt x="60" y="327"/>
                  <a:pt x="60" y="330"/>
                </a:cubicBezTo>
                <a:cubicBezTo>
                  <a:pt x="59" y="334"/>
                  <a:pt x="59" y="334"/>
                  <a:pt x="59" y="334"/>
                </a:cubicBezTo>
                <a:cubicBezTo>
                  <a:pt x="60" y="337"/>
                  <a:pt x="61" y="339"/>
                  <a:pt x="61" y="342"/>
                </a:cubicBezTo>
                <a:cubicBezTo>
                  <a:pt x="58" y="338"/>
                  <a:pt x="55" y="337"/>
                  <a:pt x="51" y="335"/>
                </a:cubicBezTo>
                <a:cubicBezTo>
                  <a:pt x="47" y="359"/>
                  <a:pt x="47" y="359"/>
                  <a:pt x="47" y="359"/>
                </a:cubicBezTo>
                <a:cubicBezTo>
                  <a:pt x="48" y="365"/>
                  <a:pt x="47" y="368"/>
                  <a:pt x="49" y="374"/>
                </a:cubicBezTo>
                <a:cubicBezTo>
                  <a:pt x="50" y="379"/>
                  <a:pt x="53" y="383"/>
                  <a:pt x="54" y="388"/>
                </a:cubicBezTo>
                <a:cubicBezTo>
                  <a:pt x="59" y="393"/>
                  <a:pt x="61" y="396"/>
                  <a:pt x="67" y="399"/>
                </a:cubicBezTo>
                <a:cubicBezTo>
                  <a:pt x="73" y="402"/>
                  <a:pt x="77" y="405"/>
                  <a:pt x="77" y="412"/>
                </a:cubicBezTo>
                <a:cubicBezTo>
                  <a:pt x="77" y="418"/>
                  <a:pt x="69" y="418"/>
                  <a:pt x="67" y="423"/>
                </a:cubicBezTo>
                <a:cubicBezTo>
                  <a:pt x="64" y="428"/>
                  <a:pt x="63" y="431"/>
                  <a:pt x="63" y="436"/>
                </a:cubicBezTo>
                <a:cubicBezTo>
                  <a:pt x="63" y="441"/>
                  <a:pt x="66" y="443"/>
                  <a:pt x="68" y="447"/>
                </a:cubicBezTo>
                <a:cubicBezTo>
                  <a:pt x="73" y="455"/>
                  <a:pt x="76" y="459"/>
                  <a:pt x="79" y="468"/>
                </a:cubicBezTo>
                <a:cubicBezTo>
                  <a:pt x="81" y="473"/>
                  <a:pt x="82" y="477"/>
                  <a:pt x="83" y="482"/>
                </a:cubicBezTo>
                <a:cubicBezTo>
                  <a:pt x="84" y="488"/>
                  <a:pt x="83" y="493"/>
                  <a:pt x="87" y="497"/>
                </a:cubicBezTo>
                <a:cubicBezTo>
                  <a:pt x="93" y="502"/>
                  <a:pt x="95" y="506"/>
                  <a:pt x="99" y="512"/>
                </a:cubicBezTo>
                <a:cubicBezTo>
                  <a:pt x="100" y="514"/>
                  <a:pt x="101" y="514"/>
                  <a:pt x="102" y="516"/>
                </a:cubicBezTo>
                <a:cubicBezTo>
                  <a:pt x="104" y="520"/>
                  <a:pt x="104" y="523"/>
                  <a:pt x="104" y="527"/>
                </a:cubicBezTo>
                <a:cubicBezTo>
                  <a:pt x="104" y="532"/>
                  <a:pt x="107" y="534"/>
                  <a:pt x="110" y="537"/>
                </a:cubicBezTo>
                <a:cubicBezTo>
                  <a:pt x="112" y="538"/>
                  <a:pt x="114" y="539"/>
                  <a:pt x="114" y="541"/>
                </a:cubicBezTo>
                <a:cubicBezTo>
                  <a:pt x="114" y="543"/>
                  <a:pt x="113" y="544"/>
                  <a:pt x="113" y="545"/>
                </a:cubicBezTo>
                <a:cubicBezTo>
                  <a:pt x="113" y="549"/>
                  <a:pt x="114" y="551"/>
                  <a:pt x="114" y="555"/>
                </a:cubicBezTo>
                <a:cubicBezTo>
                  <a:pt x="110" y="585"/>
                  <a:pt x="110" y="585"/>
                  <a:pt x="110" y="585"/>
                </a:cubicBezTo>
                <a:cubicBezTo>
                  <a:pt x="110" y="592"/>
                  <a:pt x="113" y="596"/>
                  <a:pt x="119" y="598"/>
                </a:cubicBezTo>
                <a:cubicBezTo>
                  <a:pt x="121" y="599"/>
                  <a:pt x="122" y="600"/>
                  <a:pt x="125" y="600"/>
                </a:cubicBezTo>
                <a:cubicBezTo>
                  <a:pt x="132" y="603"/>
                  <a:pt x="135" y="607"/>
                  <a:pt x="142" y="610"/>
                </a:cubicBezTo>
                <a:cubicBezTo>
                  <a:pt x="146" y="612"/>
                  <a:pt x="149" y="612"/>
                  <a:pt x="154" y="613"/>
                </a:cubicBezTo>
                <a:cubicBezTo>
                  <a:pt x="157" y="614"/>
                  <a:pt x="158" y="615"/>
                  <a:pt x="161" y="616"/>
                </a:cubicBezTo>
                <a:cubicBezTo>
                  <a:pt x="164" y="617"/>
                  <a:pt x="166" y="616"/>
                  <a:pt x="168" y="618"/>
                </a:cubicBezTo>
                <a:cubicBezTo>
                  <a:pt x="171" y="620"/>
                  <a:pt x="172" y="623"/>
                  <a:pt x="174" y="627"/>
                </a:cubicBezTo>
                <a:cubicBezTo>
                  <a:pt x="179" y="634"/>
                  <a:pt x="182" y="638"/>
                  <a:pt x="188" y="643"/>
                </a:cubicBezTo>
                <a:cubicBezTo>
                  <a:pt x="194" y="648"/>
                  <a:pt x="194" y="648"/>
                  <a:pt x="194" y="648"/>
                </a:cubicBezTo>
                <a:cubicBezTo>
                  <a:pt x="194" y="649"/>
                  <a:pt x="195" y="649"/>
                  <a:pt x="196" y="649"/>
                </a:cubicBezTo>
                <a:cubicBezTo>
                  <a:pt x="199" y="652"/>
                  <a:pt x="200" y="655"/>
                  <a:pt x="204" y="656"/>
                </a:cubicBezTo>
                <a:cubicBezTo>
                  <a:pt x="210" y="659"/>
                  <a:pt x="215" y="660"/>
                  <a:pt x="221" y="662"/>
                </a:cubicBezTo>
                <a:cubicBezTo>
                  <a:pt x="223" y="663"/>
                  <a:pt x="224" y="663"/>
                  <a:pt x="225" y="664"/>
                </a:cubicBezTo>
                <a:cubicBezTo>
                  <a:pt x="226" y="665"/>
                  <a:pt x="226" y="666"/>
                  <a:pt x="227" y="668"/>
                </a:cubicBezTo>
                <a:cubicBezTo>
                  <a:pt x="228" y="671"/>
                  <a:pt x="228" y="673"/>
                  <a:pt x="228" y="677"/>
                </a:cubicBezTo>
                <a:cubicBezTo>
                  <a:pt x="228" y="681"/>
                  <a:pt x="231" y="683"/>
                  <a:pt x="234" y="686"/>
                </a:cubicBezTo>
                <a:cubicBezTo>
                  <a:pt x="239" y="690"/>
                  <a:pt x="244" y="690"/>
                  <a:pt x="250" y="693"/>
                </a:cubicBezTo>
                <a:cubicBezTo>
                  <a:pt x="256" y="695"/>
                  <a:pt x="259" y="698"/>
                  <a:pt x="262" y="704"/>
                </a:cubicBezTo>
                <a:cubicBezTo>
                  <a:pt x="264" y="707"/>
                  <a:pt x="264" y="710"/>
                  <a:pt x="266" y="713"/>
                </a:cubicBezTo>
                <a:cubicBezTo>
                  <a:pt x="269" y="718"/>
                  <a:pt x="271" y="720"/>
                  <a:pt x="274" y="725"/>
                </a:cubicBezTo>
                <a:cubicBezTo>
                  <a:pt x="277" y="731"/>
                  <a:pt x="278" y="736"/>
                  <a:pt x="280" y="743"/>
                </a:cubicBezTo>
                <a:cubicBezTo>
                  <a:pt x="282" y="750"/>
                  <a:pt x="284" y="755"/>
                  <a:pt x="283" y="762"/>
                </a:cubicBezTo>
                <a:cubicBezTo>
                  <a:pt x="282" y="765"/>
                  <a:pt x="281" y="767"/>
                  <a:pt x="281" y="771"/>
                </a:cubicBezTo>
                <a:cubicBezTo>
                  <a:pt x="281" y="771"/>
                  <a:pt x="282" y="772"/>
                  <a:pt x="283" y="772"/>
                </a:cubicBezTo>
                <a:cubicBezTo>
                  <a:pt x="285" y="772"/>
                  <a:pt x="286" y="771"/>
                  <a:pt x="288" y="771"/>
                </a:cubicBezTo>
                <a:cubicBezTo>
                  <a:pt x="289" y="776"/>
                  <a:pt x="288" y="779"/>
                  <a:pt x="288" y="784"/>
                </a:cubicBezTo>
                <a:cubicBezTo>
                  <a:pt x="288" y="786"/>
                  <a:pt x="288" y="787"/>
                  <a:pt x="288" y="789"/>
                </a:cubicBezTo>
                <a:cubicBezTo>
                  <a:pt x="288" y="789"/>
                  <a:pt x="288" y="789"/>
                  <a:pt x="288" y="789"/>
                </a:cubicBezTo>
                <a:cubicBezTo>
                  <a:pt x="291" y="790"/>
                  <a:pt x="293" y="790"/>
                  <a:pt x="296" y="790"/>
                </a:cubicBezTo>
                <a:cubicBezTo>
                  <a:pt x="299" y="790"/>
                  <a:pt x="301" y="791"/>
                  <a:pt x="304" y="792"/>
                </a:cubicBezTo>
                <a:cubicBezTo>
                  <a:pt x="311" y="793"/>
                  <a:pt x="316" y="794"/>
                  <a:pt x="323" y="796"/>
                </a:cubicBezTo>
                <a:cubicBezTo>
                  <a:pt x="331" y="797"/>
                  <a:pt x="335" y="798"/>
                  <a:pt x="343" y="799"/>
                </a:cubicBezTo>
                <a:cubicBezTo>
                  <a:pt x="349" y="799"/>
                  <a:pt x="353" y="801"/>
                  <a:pt x="359" y="801"/>
                </a:cubicBezTo>
                <a:cubicBezTo>
                  <a:pt x="370" y="801"/>
                  <a:pt x="376" y="803"/>
                  <a:pt x="387" y="804"/>
                </a:cubicBezTo>
                <a:cubicBezTo>
                  <a:pt x="392" y="804"/>
                  <a:pt x="395" y="805"/>
                  <a:pt x="400" y="805"/>
                </a:cubicBezTo>
                <a:cubicBezTo>
                  <a:pt x="405" y="806"/>
                  <a:pt x="407" y="807"/>
                  <a:pt x="412" y="807"/>
                </a:cubicBezTo>
                <a:cubicBezTo>
                  <a:pt x="418" y="808"/>
                  <a:pt x="421" y="809"/>
                  <a:pt x="427" y="81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48"/>
          <p:cNvSpPr>
            <a:spLocks/>
          </p:cNvSpPr>
          <p:nvPr/>
        </p:nvSpPr>
        <p:spPr bwMode="auto">
          <a:xfrm>
            <a:off x="1558237" y="4000941"/>
            <a:ext cx="890501" cy="1082715"/>
          </a:xfrm>
          <a:custGeom>
            <a:avLst/>
            <a:gdLst/>
            <a:ahLst/>
            <a:cxnLst>
              <a:cxn ang="0">
                <a:pos x="91" y="0"/>
              </a:cxn>
              <a:cxn ang="0">
                <a:pos x="83" y="58"/>
              </a:cxn>
              <a:cxn ang="0">
                <a:pos x="77" y="62"/>
              </a:cxn>
              <a:cxn ang="0">
                <a:pos x="73" y="64"/>
              </a:cxn>
              <a:cxn ang="0">
                <a:pos x="68" y="60"/>
              </a:cxn>
              <a:cxn ang="0">
                <a:pos x="60" y="58"/>
              </a:cxn>
              <a:cxn ang="0">
                <a:pos x="48" y="58"/>
              </a:cxn>
              <a:cxn ang="0">
                <a:pos x="37" y="64"/>
              </a:cxn>
              <a:cxn ang="0">
                <a:pos x="37" y="76"/>
              </a:cxn>
              <a:cxn ang="0">
                <a:pos x="35" y="82"/>
              </a:cxn>
              <a:cxn ang="0">
                <a:pos x="35" y="93"/>
              </a:cxn>
              <a:cxn ang="0">
                <a:pos x="36" y="97"/>
              </a:cxn>
              <a:cxn ang="0">
                <a:pos x="36" y="110"/>
              </a:cxn>
              <a:cxn ang="0">
                <a:pos x="37" y="112"/>
              </a:cxn>
              <a:cxn ang="0">
                <a:pos x="37" y="124"/>
              </a:cxn>
              <a:cxn ang="0">
                <a:pos x="34" y="135"/>
              </a:cxn>
              <a:cxn ang="0">
                <a:pos x="35" y="142"/>
              </a:cxn>
              <a:cxn ang="0">
                <a:pos x="35" y="142"/>
              </a:cxn>
              <a:cxn ang="0">
                <a:pos x="36" y="146"/>
              </a:cxn>
              <a:cxn ang="0">
                <a:pos x="38" y="166"/>
              </a:cxn>
              <a:cxn ang="0">
                <a:pos x="42" y="178"/>
              </a:cxn>
              <a:cxn ang="0">
                <a:pos x="49" y="185"/>
              </a:cxn>
              <a:cxn ang="0">
                <a:pos x="56" y="194"/>
              </a:cxn>
              <a:cxn ang="0">
                <a:pos x="45" y="205"/>
              </a:cxn>
              <a:cxn ang="0">
                <a:pos x="35" y="212"/>
              </a:cxn>
              <a:cxn ang="0">
                <a:pos x="31" y="220"/>
              </a:cxn>
              <a:cxn ang="0">
                <a:pos x="24" y="236"/>
              </a:cxn>
              <a:cxn ang="0">
                <a:pos x="21" y="245"/>
              </a:cxn>
              <a:cxn ang="0">
                <a:pos x="14" y="247"/>
              </a:cxn>
              <a:cxn ang="0">
                <a:pos x="14" y="257"/>
              </a:cxn>
              <a:cxn ang="0">
                <a:pos x="12" y="265"/>
              </a:cxn>
              <a:cxn ang="0">
                <a:pos x="20" y="292"/>
              </a:cxn>
              <a:cxn ang="0">
                <a:pos x="14" y="297"/>
              </a:cxn>
              <a:cxn ang="0">
                <a:pos x="4" y="300"/>
              </a:cxn>
              <a:cxn ang="0">
                <a:pos x="0" y="307"/>
              </a:cxn>
              <a:cxn ang="0">
                <a:pos x="0" y="307"/>
              </a:cxn>
              <a:cxn ang="0">
                <a:pos x="2" y="317"/>
              </a:cxn>
              <a:cxn ang="0">
                <a:pos x="216" y="444"/>
              </a:cxn>
              <a:cxn ang="0">
                <a:pos x="338" y="457"/>
              </a:cxn>
              <a:cxn ang="0">
                <a:pos x="338" y="457"/>
              </a:cxn>
              <a:cxn ang="0">
                <a:pos x="376" y="44"/>
              </a:cxn>
              <a:cxn ang="0">
                <a:pos x="376" y="44"/>
              </a:cxn>
              <a:cxn ang="0">
                <a:pos x="91" y="0"/>
              </a:cxn>
            </a:cxnLst>
            <a:rect l="0" t="0" r="r" b="b"/>
            <a:pathLst>
              <a:path w="376" h="457">
                <a:moveTo>
                  <a:pt x="91" y="0"/>
                </a:moveTo>
                <a:cubicBezTo>
                  <a:pt x="83" y="58"/>
                  <a:pt x="83" y="58"/>
                  <a:pt x="83" y="58"/>
                </a:cubicBezTo>
                <a:cubicBezTo>
                  <a:pt x="81" y="59"/>
                  <a:pt x="79" y="60"/>
                  <a:pt x="77" y="62"/>
                </a:cubicBezTo>
                <a:cubicBezTo>
                  <a:pt x="76" y="62"/>
                  <a:pt x="75" y="64"/>
                  <a:pt x="73" y="64"/>
                </a:cubicBezTo>
                <a:cubicBezTo>
                  <a:pt x="71" y="64"/>
                  <a:pt x="70" y="61"/>
                  <a:pt x="68" y="60"/>
                </a:cubicBezTo>
                <a:cubicBezTo>
                  <a:pt x="64" y="59"/>
                  <a:pt x="63" y="58"/>
                  <a:pt x="60" y="58"/>
                </a:cubicBezTo>
                <a:cubicBezTo>
                  <a:pt x="56" y="58"/>
                  <a:pt x="52" y="58"/>
                  <a:pt x="48" y="58"/>
                </a:cubicBezTo>
                <a:cubicBezTo>
                  <a:pt x="43" y="58"/>
                  <a:pt x="39" y="60"/>
                  <a:pt x="37" y="64"/>
                </a:cubicBezTo>
                <a:cubicBezTo>
                  <a:pt x="34" y="68"/>
                  <a:pt x="37" y="71"/>
                  <a:pt x="37" y="76"/>
                </a:cubicBezTo>
                <a:cubicBezTo>
                  <a:pt x="36" y="78"/>
                  <a:pt x="35" y="79"/>
                  <a:pt x="35" y="82"/>
                </a:cubicBezTo>
                <a:cubicBezTo>
                  <a:pt x="35" y="85"/>
                  <a:pt x="35" y="89"/>
                  <a:pt x="35" y="93"/>
                </a:cubicBezTo>
                <a:cubicBezTo>
                  <a:pt x="35" y="94"/>
                  <a:pt x="36" y="95"/>
                  <a:pt x="36" y="97"/>
                </a:cubicBezTo>
                <a:cubicBezTo>
                  <a:pt x="36" y="102"/>
                  <a:pt x="36" y="105"/>
                  <a:pt x="36" y="110"/>
                </a:cubicBezTo>
                <a:cubicBezTo>
                  <a:pt x="36" y="111"/>
                  <a:pt x="37" y="112"/>
                  <a:pt x="37" y="112"/>
                </a:cubicBezTo>
                <a:cubicBezTo>
                  <a:pt x="37" y="116"/>
                  <a:pt x="37" y="120"/>
                  <a:pt x="37" y="124"/>
                </a:cubicBezTo>
                <a:cubicBezTo>
                  <a:pt x="37" y="128"/>
                  <a:pt x="33" y="130"/>
                  <a:pt x="34" y="135"/>
                </a:cubicBezTo>
                <a:cubicBezTo>
                  <a:pt x="34" y="136"/>
                  <a:pt x="34" y="140"/>
                  <a:pt x="35" y="142"/>
                </a:cubicBezTo>
                <a:cubicBezTo>
                  <a:pt x="35" y="142"/>
                  <a:pt x="35" y="142"/>
                  <a:pt x="35" y="142"/>
                </a:cubicBezTo>
                <a:cubicBezTo>
                  <a:pt x="35" y="143"/>
                  <a:pt x="36" y="145"/>
                  <a:pt x="36" y="146"/>
                </a:cubicBezTo>
                <a:cubicBezTo>
                  <a:pt x="38" y="154"/>
                  <a:pt x="37" y="159"/>
                  <a:pt x="38" y="166"/>
                </a:cubicBezTo>
                <a:cubicBezTo>
                  <a:pt x="39" y="171"/>
                  <a:pt x="40" y="174"/>
                  <a:pt x="42" y="178"/>
                </a:cubicBezTo>
                <a:cubicBezTo>
                  <a:pt x="44" y="181"/>
                  <a:pt x="47" y="182"/>
                  <a:pt x="49" y="185"/>
                </a:cubicBezTo>
                <a:cubicBezTo>
                  <a:pt x="52" y="188"/>
                  <a:pt x="56" y="189"/>
                  <a:pt x="56" y="194"/>
                </a:cubicBezTo>
                <a:cubicBezTo>
                  <a:pt x="57" y="200"/>
                  <a:pt x="50" y="202"/>
                  <a:pt x="45" y="205"/>
                </a:cubicBezTo>
                <a:cubicBezTo>
                  <a:pt x="41" y="208"/>
                  <a:pt x="38" y="208"/>
                  <a:pt x="35" y="212"/>
                </a:cubicBezTo>
                <a:cubicBezTo>
                  <a:pt x="33" y="215"/>
                  <a:pt x="32" y="217"/>
                  <a:pt x="31" y="220"/>
                </a:cubicBezTo>
                <a:cubicBezTo>
                  <a:pt x="28" y="226"/>
                  <a:pt x="26" y="230"/>
                  <a:pt x="24" y="236"/>
                </a:cubicBezTo>
                <a:cubicBezTo>
                  <a:pt x="23" y="239"/>
                  <a:pt x="23" y="242"/>
                  <a:pt x="21" y="245"/>
                </a:cubicBezTo>
                <a:cubicBezTo>
                  <a:pt x="19" y="247"/>
                  <a:pt x="16" y="245"/>
                  <a:pt x="14" y="247"/>
                </a:cubicBezTo>
                <a:cubicBezTo>
                  <a:pt x="12" y="250"/>
                  <a:pt x="14" y="253"/>
                  <a:pt x="14" y="257"/>
                </a:cubicBezTo>
                <a:cubicBezTo>
                  <a:pt x="14" y="260"/>
                  <a:pt x="12" y="262"/>
                  <a:pt x="12" y="265"/>
                </a:cubicBezTo>
                <a:cubicBezTo>
                  <a:pt x="12" y="276"/>
                  <a:pt x="20" y="281"/>
                  <a:pt x="20" y="292"/>
                </a:cubicBezTo>
                <a:cubicBezTo>
                  <a:pt x="20" y="295"/>
                  <a:pt x="16" y="296"/>
                  <a:pt x="14" y="297"/>
                </a:cubicBezTo>
                <a:cubicBezTo>
                  <a:pt x="10" y="298"/>
                  <a:pt x="7" y="298"/>
                  <a:pt x="4" y="300"/>
                </a:cubicBezTo>
                <a:cubicBezTo>
                  <a:pt x="2" y="302"/>
                  <a:pt x="1" y="305"/>
                  <a:pt x="0" y="307"/>
                </a:cubicBezTo>
                <a:cubicBezTo>
                  <a:pt x="0" y="307"/>
                  <a:pt x="0" y="307"/>
                  <a:pt x="0" y="307"/>
                </a:cubicBezTo>
                <a:cubicBezTo>
                  <a:pt x="1" y="311"/>
                  <a:pt x="1" y="313"/>
                  <a:pt x="2" y="317"/>
                </a:cubicBezTo>
                <a:cubicBezTo>
                  <a:pt x="216" y="444"/>
                  <a:pt x="216" y="444"/>
                  <a:pt x="216" y="444"/>
                </a:cubicBezTo>
                <a:cubicBezTo>
                  <a:pt x="338" y="457"/>
                  <a:pt x="338" y="457"/>
                  <a:pt x="338" y="457"/>
                </a:cubicBezTo>
                <a:cubicBezTo>
                  <a:pt x="338" y="457"/>
                  <a:pt x="338" y="457"/>
                  <a:pt x="338" y="457"/>
                </a:cubicBezTo>
                <a:cubicBezTo>
                  <a:pt x="376" y="44"/>
                  <a:pt x="376" y="44"/>
                  <a:pt x="376" y="44"/>
                </a:cubicBezTo>
                <a:cubicBezTo>
                  <a:pt x="376" y="44"/>
                  <a:pt x="376" y="44"/>
                  <a:pt x="376" y="44"/>
                </a:cubicBezTo>
                <a:cubicBezTo>
                  <a:pt x="284" y="32"/>
                  <a:pt x="190" y="17"/>
                  <a:pt x="91" y="0"/>
                </a:cubicBezTo>
                <a:close/>
              </a:path>
            </a:pathLst>
          </a:custGeom>
          <a:solidFill>
            <a:srgbClr val="4CC8EC"/>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49"/>
          <p:cNvSpPr>
            <a:spLocks/>
          </p:cNvSpPr>
          <p:nvPr/>
        </p:nvSpPr>
        <p:spPr bwMode="auto">
          <a:xfrm>
            <a:off x="1044862" y="2974187"/>
            <a:ext cx="858871" cy="1364951"/>
          </a:xfrm>
          <a:custGeom>
            <a:avLst/>
            <a:gdLst/>
            <a:ahLst/>
            <a:cxnLst>
              <a:cxn ang="0">
                <a:pos x="308" y="434"/>
              </a:cxn>
              <a:cxn ang="0">
                <a:pos x="300" y="492"/>
              </a:cxn>
              <a:cxn ang="0">
                <a:pos x="294" y="496"/>
              </a:cxn>
              <a:cxn ang="0">
                <a:pos x="290" y="498"/>
              </a:cxn>
              <a:cxn ang="0">
                <a:pos x="285" y="494"/>
              </a:cxn>
              <a:cxn ang="0">
                <a:pos x="277" y="492"/>
              </a:cxn>
              <a:cxn ang="0">
                <a:pos x="265" y="492"/>
              </a:cxn>
              <a:cxn ang="0">
                <a:pos x="254" y="498"/>
              </a:cxn>
              <a:cxn ang="0">
                <a:pos x="254" y="510"/>
              </a:cxn>
              <a:cxn ang="0">
                <a:pos x="252" y="516"/>
              </a:cxn>
              <a:cxn ang="0">
                <a:pos x="252" y="527"/>
              </a:cxn>
              <a:cxn ang="0">
                <a:pos x="253" y="531"/>
              </a:cxn>
              <a:cxn ang="0">
                <a:pos x="253" y="544"/>
              </a:cxn>
              <a:cxn ang="0">
                <a:pos x="254" y="546"/>
              </a:cxn>
              <a:cxn ang="0">
                <a:pos x="254" y="558"/>
              </a:cxn>
              <a:cxn ang="0">
                <a:pos x="251" y="569"/>
              </a:cxn>
              <a:cxn ang="0">
                <a:pos x="252" y="576"/>
              </a:cxn>
              <a:cxn ang="0">
                <a:pos x="252" y="576"/>
              </a:cxn>
              <a:cxn ang="0">
                <a:pos x="0" y="210"/>
              </a:cxn>
              <a:cxn ang="0">
                <a:pos x="48" y="0"/>
              </a:cxn>
              <a:cxn ang="0">
                <a:pos x="48" y="0"/>
              </a:cxn>
              <a:cxn ang="0">
                <a:pos x="205" y="42"/>
              </a:cxn>
              <a:cxn ang="0">
                <a:pos x="205" y="42"/>
              </a:cxn>
              <a:cxn ang="0">
                <a:pos x="363" y="76"/>
              </a:cxn>
              <a:cxn ang="0">
                <a:pos x="363" y="76"/>
              </a:cxn>
              <a:cxn ang="0">
                <a:pos x="308" y="434"/>
              </a:cxn>
            </a:cxnLst>
            <a:rect l="0" t="0" r="r" b="b"/>
            <a:pathLst>
              <a:path w="363" h="576">
                <a:moveTo>
                  <a:pt x="308" y="434"/>
                </a:moveTo>
                <a:cubicBezTo>
                  <a:pt x="300" y="492"/>
                  <a:pt x="300" y="492"/>
                  <a:pt x="300" y="492"/>
                </a:cubicBezTo>
                <a:cubicBezTo>
                  <a:pt x="298" y="493"/>
                  <a:pt x="296" y="494"/>
                  <a:pt x="294" y="496"/>
                </a:cubicBezTo>
                <a:cubicBezTo>
                  <a:pt x="293" y="496"/>
                  <a:pt x="292" y="498"/>
                  <a:pt x="290" y="498"/>
                </a:cubicBezTo>
                <a:cubicBezTo>
                  <a:pt x="288" y="498"/>
                  <a:pt x="287" y="495"/>
                  <a:pt x="285" y="494"/>
                </a:cubicBezTo>
                <a:cubicBezTo>
                  <a:pt x="281" y="493"/>
                  <a:pt x="280" y="492"/>
                  <a:pt x="277" y="492"/>
                </a:cubicBezTo>
                <a:cubicBezTo>
                  <a:pt x="273" y="492"/>
                  <a:pt x="269" y="492"/>
                  <a:pt x="265" y="492"/>
                </a:cubicBezTo>
                <a:cubicBezTo>
                  <a:pt x="260" y="492"/>
                  <a:pt x="256" y="494"/>
                  <a:pt x="254" y="498"/>
                </a:cubicBezTo>
                <a:cubicBezTo>
                  <a:pt x="251" y="502"/>
                  <a:pt x="254" y="505"/>
                  <a:pt x="254" y="510"/>
                </a:cubicBezTo>
                <a:cubicBezTo>
                  <a:pt x="253" y="512"/>
                  <a:pt x="252" y="513"/>
                  <a:pt x="252" y="516"/>
                </a:cubicBezTo>
                <a:cubicBezTo>
                  <a:pt x="252" y="519"/>
                  <a:pt x="252" y="523"/>
                  <a:pt x="252" y="527"/>
                </a:cubicBezTo>
                <a:cubicBezTo>
                  <a:pt x="252" y="528"/>
                  <a:pt x="253" y="529"/>
                  <a:pt x="253" y="531"/>
                </a:cubicBezTo>
                <a:cubicBezTo>
                  <a:pt x="253" y="536"/>
                  <a:pt x="253" y="539"/>
                  <a:pt x="253" y="544"/>
                </a:cubicBezTo>
                <a:cubicBezTo>
                  <a:pt x="253" y="545"/>
                  <a:pt x="254" y="546"/>
                  <a:pt x="254" y="546"/>
                </a:cubicBezTo>
                <a:cubicBezTo>
                  <a:pt x="254" y="550"/>
                  <a:pt x="254" y="554"/>
                  <a:pt x="254" y="558"/>
                </a:cubicBezTo>
                <a:cubicBezTo>
                  <a:pt x="254" y="562"/>
                  <a:pt x="250" y="564"/>
                  <a:pt x="251" y="569"/>
                </a:cubicBezTo>
                <a:cubicBezTo>
                  <a:pt x="251" y="570"/>
                  <a:pt x="251" y="574"/>
                  <a:pt x="252" y="576"/>
                </a:cubicBezTo>
                <a:cubicBezTo>
                  <a:pt x="252" y="576"/>
                  <a:pt x="252" y="576"/>
                  <a:pt x="252" y="576"/>
                </a:cubicBezTo>
                <a:cubicBezTo>
                  <a:pt x="0" y="210"/>
                  <a:pt x="0" y="210"/>
                  <a:pt x="0" y="210"/>
                </a:cubicBezTo>
                <a:cubicBezTo>
                  <a:pt x="48" y="0"/>
                  <a:pt x="48" y="0"/>
                  <a:pt x="48" y="0"/>
                </a:cubicBezTo>
                <a:cubicBezTo>
                  <a:pt x="48" y="0"/>
                  <a:pt x="48" y="0"/>
                  <a:pt x="48" y="0"/>
                </a:cubicBezTo>
                <a:cubicBezTo>
                  <a:pt x="99" y="15"/>
                  <a:pt x="151" y="29"/>
                  <a:pt x="205" y="42"/>
                </a:cubicBezTo>
                <a:cubicBezTo>
                  <a:pt x="205" y="42"/>
                  <a:pt x="205" y="42"/>
                  <a:pt x="205" y="42"/>
                </a:cubicBezTo>
                <a:cubicBezTo>
                  <a:pt x="363" y="76"/>
                  <a:pt x="363" y="76"/>
                  <a:pt x="363" y="76"/>
                </a:cubicBezTo>
                <a:cubicBezTo>
                  <a:pt x="363" y="76"/>
                  <a:pt x="363" y="76"/>
                  <a:pt x="363" y="76"/>
                </a:cubicBezTo>
                <a:cubicBezTo>
                  <a:pt x="308" y="434"/>
                  <a:pt x="308" y="434"/>
                  <a:pt x="308" y="43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50"/>
          <p:cNvSpPr>
            <a:spLocks/>
          </p:cNvSpPr>
          <p:nvPr/>
        </p:nvSpPr>
        <p:spPr bwMode="auto">
          <a:xfrm>
            <a:off x="884280" y="1708993"/>
            <a:ext cx="895365" cy="700722"/>
          </a:xfrm>
          <a:custGeom>
            <a:avLst/>
            <a:gdLst/>
            <a:ahLst/>
            <a:cxnLst>
              <a:cxn ang="0">
                <a:pos x="234" y="268"/>
              </a:cxn>
              <a:cxn ang="0">
                <a:pos x="186" y="264"/>
              </a:cxn>
              <a:cxn ang="0">
                <a:pos x="139" y="251"/>
              </a:cxn>
              <a:cxn ang="0">
                <a:pos x="123" y="256"/>
              </a:cxn>
              <a:cxn ang="0">
                <a:pos x="99" y="244"/>
              </a:cxn>
              <a:cxn ang="0">
                <a:pos x="60" y="240"/>
              </a:cxn>
              <a:cxn ang="0">
                <a:pos x="48" y="232"/>
              </a:cxn>
              <a:cxn ang="0">
                <a:pos x="43" y="201"/>
              </a:cxn>
              <a:cxn ang="0">
                <a:pos x="26" y="186"/>
              </a:cxn>
              <a:cxn ang="0">
                <a:pos x="19" y="189"/>
              </a:cxn>
              <a:cxn ang="0">
                <a:pos x="10" y="178"/>
              </a:cxn>
              <a:cxn ang="0">
                <a:pos x="0" y="170"/>
              </a:cxn>
              <a:cxn ang="0">
                <a:pos x="2" y="161"/>
              </a:cxn>
              <a:cxn ang="0">
                <a:pos x="14" y="152"/>
              </a:cxn>
              <a:cxn ang="0">
                <a:pos x="6" y="136"/>
              </a:cxn>
              <a:cxn ang="0">
                <a:pos x="16" y="123"/>
              </a:cxn>
              <a:cxn ang="0">
                <a:pos x="6" y="119"/>
              </a:cxn>
              <a:cxn ang="0">
                <a:pos x="8" y="99"/>
              </a:cxn>
              <a:cxn ang="0">
                <a:pos x="7" y="67"/>
              </a:cxn>
              <a:cxn ang="0">
                <a:pos x="8" y="30"/>
              </a:cxn>
              <a:cxn ang="0">
                <a:pos x="19" y="27"/>
              </a:cxn>
              <a:cxn ang="0">
                <a:pos x="37" y="41"/>
              </a:cxn>
              <a:cxn ang="0">
                <a:pos x="55" y="49"/>
              </a:cxn>
              <a:cxn ang="0">
                <a:pos x="86" y="69"/>
              </a:cxn>
              <a:cxn ang="0">
                <a:pos x="97" y="74"/>
              </a:cxn>
              <a:cxn ang="0">
                <a:pos x="81" y="91"/>
              </a:cxn>
              <a:cxn ang="0">
                <a:pos x="90" y="110"/>
              </a:cxn>
              <a:cxn ang="0">
                <a:pos x="80" y="118"/>
              </a:cxn>
              <a:cxn ang="0">
                <a:pos x="64" y="127"/>
              </a:cxn>
              <a:cxn ang="0">
                <a:pos x="87" y="132"/>
              </a:cxn>
              <a:cxn ang="0">
                <a:pos x="102" y="122"/>
              </a:cxn>
              <a:cxn ang="0">
                <a:pos x="105" y="109"/>
              </a:cxn>
              <a:cxn ang="0">
                <a:pos x="109" y="91"/>
              </a:cxn>
              <a:cxn ang="0">
                <a:pos x="118" y="85"/>
              </a:cxn>
              <a:cxn ang="0">
                <a:pos x="117" y="67"/>
              </a:cxn>
              <a:cxn ang="0">
                <a:pos x="116" y="63"/>
              </a:cxn>
              <a:cxn ang="0">
                <a:pos x="112" y="42"/>
              </a:cxn>
              <a:cxn ang="0">
                <a:pos x="120" y="32"/>
              </a:cxn>
              <a:cxn ang="0">
                <a:pos x="105" y="4"/>
              </a:cxn>
              <a:cxn ang="0">
                <a:pos x="100" y="0"/>
              </a:cxn>
              <a:cxn ang="0">
                <a:pos x="378" y="79"/>
              </a:cxn>
            </a:cxnLst>
            <a:rect l="0" t="0" r="r" b="b"/>
            <a:pathLst>
              <a:path w="378" h="296">
                <a:moveTo>
                  <a:pt x="331" y="296"/>
                </a:moveTo>
                <a:cubicBezTo>
                  <a:pt x="234" y="268"/>
                  <a:pt x="234" y="268"/>
                  <a:pt x="234" y="268"/>
                </a:cubicBezTo>
                <a:cubicBezTo>
                  <a:pt x="232" y="268"/>
                  <a:pt x="231" y="269"/>
                  <a:pt x="230" y="270"/>
                </a:cubicBezTo>
                <a:cubicBezTo>
                  <a:pt x="214" y="277"/>
                  <a:pt x="203" y="267"/>
                  <a:pt x="186" y="264"/>
                </a:cubicBezTo>
                <a:cubicBezTo>
                  <a:pt x="177" y="263"/>
                  <a:pt x="172" y="264"/>
                  <a:pt x="163" y="262"/>
                </a:cubicBezTo>
                <a:cubicBezTo>
                  <a:pt x="153" y="261"/>
                  <a:pt x="149" y="251"/>
                  <a:pt x="139" y="251"/>
                </a:cubicBezTo>
                <a:cubicBezTo>
                  <a:pt x="135" y="251"/>
                  <a:pt x="132" y="251"/>
                  <a:pt x="129" y="253"/>
                </a:cubicBezTo>
                <a:cubicBezTo>
                  <a:pt x="127" y="254"/>
                  <a:pt x="126" y="256"/>
                  <a:pt x="123" y="256"/>
                </a:cubicBezTo>
                <a:cubicBezTo>
                  <a:pt x="117" y="256"/>
                  <a:pt x="116" y="250"/>
                  <a:pt x="111" y="248"/>
                </a:cubicBezTo>
                <a:cubicBezTo>
                  <a:pt x="106" y="246"/>
                  <a:pt x="104" y="244"/>
                  <a:pt x="99" y="244"/>
                </a:cubicBezTo>
                <a:cubicBezTo>
                  <a:pt x="91" y="244"/>
                  <a:pt x="84" y="244"/>
                  <a:pt x="76" y="244"/>
                </a:cubicBezTo>
                <a:cubicBezTo>
                  <a:pt x="70" y="244"/>
                  <a:pt x="66" y="242"/>
                  <a:pt x="60" y="240"/>
                </a:cubicBezTo>
                <a:cubicBezTo>
                  <a:pt x="56" y="238"/>
                  <a:pt x="52" y="240"/>
                  <a:pt x="49" y="236"/>
                </a:cubicBezTo>
                <a:cubicBezTo>
                  <a:pt x="48" y="235"/>
                  <a:pt x="48" y="233"/>
                  <a:pt x="48" y="232"/>
                </a:cubicBezTo>
                <a:cubicBezTo>
                  <a:pt x="46" y="228"/>
                  <a:pt x="46" y="225"/>
                  <a:pt x="46" y="221"/>
                </a:cubicBezTo>
                <a:cubicBezTo>
                  <a:pt x="46" y="213"/>
                  <a:pt x="47" y="208"/>
                  <a:pt x="43" y="201"/>
                </a:cubicBezTo>
                <a:cubicBezTo>
                  <a:pt x="41" y="197"/>
                  <a:pt x="36" y="196"/>
                  <a:pt x="32" y="194"/>
                </a:cubicBezTo>
                <a:cubicBezTo>
                  <a:pt x="29" y="192"/>
                  <a:pt x="29" y="187"/>
                  <a:pt x="26" y="186"/>
                </a:cubicBezTo>
                <a:cubicBezTo>
                  <a:pt x="23" y="185"/>
                  <a:pt x="22" y="189"/>
                  <a:pt x="19" y="189"/>
                </a:cubicBezTo>
                <a:cubicBezTo>
                  <a:pt x="19" y="189"/>
                  <a:pt x="19" y="189"/>
                  <a:pt x="19" y="189"/>
                </a:cubicBezTo>
                <a:cubicBezTo>
                  <a:pt x="18" y="187"/>
                  <a:pt x="18" y="187"/>
                  <a:pt x="18" y="187"/>
                </a:cubicBezTo>
                <a:cubicBezTo>
                  <a:pt x="15" y="183"/>
                  <a:pt x="14" y="180"/>
                  <a:pt x="10" y="178"/>
                </a:cubicBezTo>
                <a:cubicBezTo>
                  <a:pt x="8" y="176"/>
                  <a:pt x="6" y="176"/>
                  <a:pt x="4" y="175"/>
                </a:cubicBezTo>
                <a:cubicBezTo>
                  <a:pt x="2" y="174"/>
                  <a:pt x="0" y="173"/>
                  <a:pt x="0" y="170"/>
                </a:cubicBezTo>
                <a:cubicBezTo>
                  <a:pt x="0" y="169"/>
                  <a:pt x="2" y="168"/>
                  <a:pt x="2" y="166"/>
                </a:cubicBezTo>
                <a:cubicBezTo>
                  <a:pt x="2" y="164"/>
                  <a:pt x="2" y="163"/>
                  <a:pt x="2" y="161"/>
                </a:cubicBezTo>
                <a:cubicBezTo>
                  <a:pt x="6" y="161"/>
                  <a:pt x="10" y="158"/>
                  <a:pt x="12" y="155"/>
                </a:cubicBezTo>
                <a:cubicBezTo>
                  <a:pt x="13" y="154"/>
                  <a:pt x="14" y="153"/>
                  <a:pt x="14" y="152"/>
                </a:cubicBezTo>
                <a:cubicBezTo>
                  <a:pt x="14" y="149"/>
                  <a:pt x="11" y="148"/>
                  <a:pt x="10" y="146"/>
                </a:cubicBezTo>
                <a:cubicBezTo>
                  <a:pt x="7" y="143"/>
                  <a:pt x="6" y="140"/>
                  <a:pt x="6" y="136"/>
                </a:cubicBezTo>
                <a:cubicBezTo>
                  <a:pt x="7" y="133"/>
                  <a:pt x="11" y="129"/>
                  <a:pt x="14" y="126"/>
                </a:cubicBezTo>
                <a:cubicBezTo>
                  <a:pt x="14" y="125"/>
                  <a:pt x="16" y="125"/>
                  <a:pt x="16" y="123"/>
                </a:cubicBezTo>
                <a:cubicBezTo>
                  <a:pt x="16" y="121"/>
                  <a:pt x="14" y="121"/>
                  <a:pt x="12" y="121"/>
                </a:cubicBezTo>
                <a:cubicBezTo>
                  <a:pt x="10" y="120"/>
                  <a:pt x="8" y="120"/>
                  <a:pt x="6" y="119"/>
                </a:cubicBezTo>
                <a:cubicBezTo>
                  <a:pt x="8" y="114"/>
                  <a:pt x="9" y="111"/>
                  <a:pt x="9" y="106"/>
                </a:cubicBezTo>
                <a:cubicBezTo>
                  <a:pt x="9" y="103"/>
                  <a:pt x="8" y="102"/>
                  <a:pt x="8" y="99"/>
                </a:cubicBezTo>
                <a:cubicBezTo>
                  <a:pt x="6" y="93"/>
                  <a:pt x="5" y="89"/>
                  <a:pt x="5" y="83"/>
                </a:cubicBezTo>
                <a:cubicBezTo>
                  <a:pt x="5" y="77"/>
                  <a:pt x="7" y="73"/>
                  <a:pt x="7" y="67"/>
                </a:cubicBezTo>
                <a:cubicBezTo>
                  <a:pt x="7" y="56"/>
                  <a:pt x="3" y="50"/>
                  <a:pt x="3" y="39"/>
                </a:cubicBezTo>
                <a:cubicBezTo>
                  <a:pt x="3" y="35"/>
                  <a:pt x="6" y="33"/>
                  <a:pt x="8" y="30"/>
                </a:cubicBezTo>
                <a:cubicBezTo>
                  <a:pt x="10" y="27"/>
                  <a:pt x="11" y="25"/>
                  <a:pt x="14" y="22"/>
                </a:cubicBezTo>
                <a:cubicBezTo>
                  <a:pt x="16" y="24"/>
                  <a:pt x="17" y="25"/>
                  <a:pt x="19" y="27"/>
                </a:cubicBezTo>
                <a:cubicBezTo>
                  <a:pt x="21" y="30"/>
                  <a:pt x="22" y="33"/>
                  <a:pt x="26" y="34"/>
                </a:cubicBezTo>
                <a:cubicBezTo>
                  <a:pt x="30" y="37"/>
                  <a:pt x="33" y="38"/>
                  <a:pt x="37" y="41"/>
                </a:cubicBezTo>
                <a:cubicBezTo>
                  <a:pt x="41" y="44"/>
                  <a:pt x="43" y="46"/>
                  <a:pt x="47" y="48"/>
                </a:cubicBezTo>
                <a:cubicBezTo>
                  <a:pt x="50" y="48"/>
                  <a:pt x="52" y="48"/>
                  <a:pt x="55" y="49"/>
                </a:cubicBezTo>
                <a:cubicBezTo>
                  <a:pt x="64" y="53"/>
                  <a:pt x="67" y="58"/>
                  <a:pt x="76" y="60"/>
                </a:cubicBezTo>
                <a:cubicBezTo>
                  <a:pt x="81" y="61"/>
                  <a:pt x="83" y="65"/>
                  <a:pt x="86" y="69"/>
                </a:cubicBezTo>
                <a:cubicBezTo>
                  <a:pt x="86" y="70"/>
                  <a:pt x="87" y="70"/>
                  <a:pt x="87" y="70"/>
                </a:cubicBezTo>
                <a:cubicBezTo>
                  <a:pt x="90" y="73"/>
                  <a:pt x="93" y="74"/>
                  <a:pt x="97" y="74"/>
                </a:cubicBezTo>
                <a:cubicBezTo>
                  <a:pt x="95" y="79"/>
                  <a:pt x="92" y="81"/>
                  <a:pt x="87" y="84"/>
                </a:cubicBezTo>
                <a:cubicBezTo>
                  <a:pt x="84" y="86"/>
                  <a:pt x="83" y="88"/>
                  <a:pt x="81" y="91"/>
                </a:cubicBezTo>
                <a:cubicBezTo>
                  <a:pt x="86" y="94"/>
                  <a:pt x="89" y="96"/>
                  <a:pt x="94" y="98"/>
                </a:cubicBezTo>
                <a:cubicBezTo>
                  <a:pt x="94" y="103"/>
                  <a:pt x="92" y="106"/>
                  <a:pt x="90" y="110"/>
                </a:cubicBezTo>
                <a:cubicBezTo>
                  <a:pt x="89" y="113"/>
                  <a:pt x="89" y="116"/>
                  <a:pt x="86" y="117"/>
                </a:cubicBezTo>
                <a:cubicBezTo>
                  <a:pt x="84" y="118"/>
                  <a:pt x="83" y="118"/>
                  <a:pt x="80" y="118"/>
                </a:cubicBezTo>
                <a:cubicBezTo>
                  <a:pt x="74" y="118"/>
                  <a:pt x="71" y="115"/>
                  <a:pt x="64" y="114"/>
                </a:cubicBezTo>
                <a:cubicBezTo>
                  <a:pt x="64" y="127"/>
                  <a:pt x="64" y="127"/>
                  <a:pt x="64" y="127"/>
                </a:cubicBezTo>
                <a:cubicBezTo>
                  <a:pt x="68" y="131"/>
                  <a:pt x="71" y="135"/>
                  <a:pt x="76" y="135"/>
                </a:cubicBezTo>
                <a:cubicBezTo>
                  <a:pt x="80" y="135"/>
                  <a:pt x="83" y="133"/>
                  <a:pt x="87" y="132"/>
                </a:cubicBezTo>
                <a:cubicBezTo>
                  <a:pt x="90" y="131"/>
                  <a:pt x="91" y="128"/>
                  <a:pt x="94" y="126"/>
                </a:cubicBezTo>
                <a:cubicBezTo>
                  <a:pt x="97" y="124"/>
                  <a:pt x="100" y="124"/>
                  <a:pt x="102" y="122"/>
                </a:cubicBezTo>
                <a:cubicBezTo>
                  <a:pt x="104" y="120"/>
                  <a:pt x="103" y="118"/>
                  <a:pt x="104" y="116"/>
                </a:cubicBezTo>
                <a:cubicBezTo>
                  <a:pt x="105" y="113"/>
                  <a:pt x="105" y="112"/>
                  <a:pt x="105" y="109"/>
                </a:cubicBezTo>
                <a:cubicBezTo>
                  <a:pt x="105" y="107"/>
                  <a:pt x="104" y="106"/>
                  <a:pt x="104" y="104"/>
                </a:cubicBezTo>
                <a:cubicBezTo>
                  <a:pt x="104" y="99"/>
                  <a:pt x="105" y="94"/>
                  <a:pt x="109" y="91"/>
                </a:cubicBezTo>
                <a:cubicBezTo>
                  <a:pt x="111" y="89"/>
                  <a:pt x="113" y="90"/>
                  <a:pt x="115" y="89"/>
                </a:cubicBezTo>
                <a:cubicBezTo>
                  <a:pt x="117" y="88"/>
                  <a:pt x="117" y="86"/>
                  <a:pt x="118" y="85"/>
                </a:cubicBezTo>
                <a:cubicBezTo>
                  <a:pt x="120" y="82"/>
                  <a:pt x="121" y="81"/>
                  <a:pt x="121" y="78"/>
                </a:cubicBezTo>
                <a:cubicBezTo>
                  <a:pt x="121" y="74"/>
                  <a:pt x="118" y="72"/>
                  <a:pt x="117" y="67"/>
                </a:cubicBezTo>
                <a:cubicBezTo>
                  <a:pt x="116" y="66"/>
                  <a:pt x="117" y="66"/>
                  <a:pt x="117" y="64"/>
                </a:cubicBezTo>
                <a:cubicBezTo>
                  <a:pt x="117" y="64"/>
                  <a:pt x="116" y="64"/>
                  <a:pt x="116" y="63"/>
                </a:cubicBezTo>
                <a:cubicBezTo>
                  <a:pt x="116" y="62"/>
                  <a:pt x="117" y="61"/>
                  <a:pt x="117" y="59"/>
                </a:cubicBezTo>
                <a:cubicBezTo>
                  <a:pt x="117" y="52"/>
                  <a:pt x="112" y="49"/>
                  <a:pt x="112" y="42"/>
                </a:cubicBezTo>
                <a:cubicBezTo>
                  <a:pt x="112" y="40"/>
                  <a:pt x="115" y="40"/>
                  <a:pt x="117" y="38"/>
                </a:cubicBezTo>
                <a:cubicBezTo>
                  <a:pt x="119" y="37"/>
                  <a:pt x="120" y="35"/>
                  <a:pt x="120" y="32"/>
                </a:cubicBezTo>
                <a:cubicBezTo>
                  <a:pt x="120" y="24"/>
                  <a:pt x="113" y="21"/>
                  <a:pt x="109" y="14"/>
                </a:cubicBezTo>
                <a:cubicBezTo>
                  <a:pt x="107" y="11"/>
                  <a:pt x="107" y="8"/>
                  <a:pt x="105" y="4"/>
                </a:cubicBezTo>
                <a:cubicBezTo>
                  <a:pt x="103" y="2"/>
                  <a:pt x="101" y="1"/>
                  <a:pt x="100" y="0"/>
                </a:cubicBezTo>
                <a:cubicBezTo>
                  <a:pt x="100" y="0"/>
                  <a:pt x="100" y="0"/>
                  <a:pt x="100" y="0"/>
                </a:cubicBezTo>
                <a:cubicBezTo>
                  <a:pt x="192" y="30"/>
                  <a:pt x="285" y="57"/>
                  <a:pt x="378" y="79"/>
                </a:cubicBezTo>
                <a:cubicBezTo>
                  <a:pt x="378" y="79"/>
                  <a:pt x="378" y="79"/>
                  <a:pt x="378" y="79"/>
                </a:cubicBezTo>
                <a:cubicBezTo>
                  <a:pt x="331" y="296"/>
                  <a:pt x="331" y="296"/>
                  <a:pt x="331" y="296"/>
                </a:cubicBezTo>
                <a:close/>
              </a:path>
            </a:pathLst>
          </a:custGeom>
          <a:solidFill>
            <a:srgbClr val="FF7467"/>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1"/>
          <p:cNvSpPr>
            <a:spLocks/>
          </p:cNvSpPr>
          <p:nvPr/>
        </p:nvSpPr>
        <p:spPr bwMode="auto">
          <a:xfrm>
            <a:off x="1531474" y="1893906"/>
            <a:ext cx="800478" cy="1323588"/>
          </a:xfrm>
          <a:custGeom>
            <a:avLst/>
            <a:gdLst/>
            <a:ahLst/>
            <a:cxnLst>
              <a:cxn ang="0">
                <a:pos x="153" y="11"/>
              </a:cxn>
              <a:cxn ang="0">
                <a:pos x="137" y="82"/>
              </a:cxn>
              <a:cxn ang="0">
                <a:pos x="146" y="111"/>
              </a:cxn>
              <a:cxn ang="0">
                <a:pos x="150" y="131"/>
              </a:cxn>
              <a:cxn ang="0">
                <a:pos x="162" y="149"/>
              </a:cxn>
              <a:cxn ang="0">
                <a:pos x="183" y="180"/>
              </a:cxn>
              <a:cxn ang="0">
                <a:pos x="195" y="190"/>
              </a:cxn>
              <a:cxn ang="0">
                <a:pos x="187" y="215"/>
              </a:cxn>
              <a:cxn ang="0">
                <a:pos x="185" y="233"/>
              </a:cxn>
              <a:cxn ang="0">
                <a:pos x="188" y="249"/>
              </a:cxn>
              <a:cxn ang="0">
                <a:pos x="177" y="255"/>
              </a:cxn>
              <a:cxn ang="0">
                <a:pos x="181" y="271"/>
              </a:cxn>
              <a:cxn ang="0">
                <a:pos x="187" y="276"/>
              </a:cxn>
              <a:cxn ang="0">
                <a:pos x="212" y="279"/>
              </a:cxn>
              <a:cxn ang="0">
                <a:pos x="221" y="317"/>
              </a:cxn>
              <a:cxn ang="0">
                <a:pos x="221" y="331"/>
              </a:cxn>
              <a:cxn ang="0">
                <a:pos x="229" y="345"/>
              </a:cxn>
              <a:cxn ang="0">
                <a:pos x="237" y="360"/>
              </a:cxn>
              <a:cxn ang="0">
                <a:pos x="245" y="371"/>
              </a:cxn>
              <a:cxn ang="0">
                <a:pos x="265" y="373"/>
              </a:cxn>
              <a:cxn ang="0">
                <a:pos x="274" y="368"/>
              </a:cxn>
              <a:cxn ang="0">
                <a:pos x="286" y="373"/>
              </a:cxn>
              <a:cxn ang="0">
                <a:pos x="307" y="374"/>
              </a:cxn>
              <a:cxn ang="0">
                <a:pos x="315" y="367"/>
              </a:cxn>
              <a:cxn ang="0">
                <a:pos x="324" y="364"/>
              </a:cxn>
              <a:cxn ang="0">
                <a:pos x="339" y="376"/>
              </a:cxn>
              <a:cxn ang="0">
                <a:pos x="316" y="559"/>
              </a:cxn>
              <a:cxn ang="0">
                <a:pos x="158" y="532"/>
              </a:cxn>
              <a:cxn ang="0">
                <a:pos x="0" y="498"/>
              </a:cxn>
              <a:cxn ang="0">
                <a:pos x="24" y="378"/>
              </a:cxn>
              <a:cxn ang="0">
                <a:pos x="32" y="352"/>
              </a:cxn>
              <a:cxn ang="0">
                <a:pos x="32" y="341"/>
              </a:cxn>
              <a:cxn ang="0">
                <a:pos x="31" y="313"/>
              </a:cxn>
              <a:cxn ang="0">
                <a:pos x="45" y="300"/>
              </a:cxn>
              <a:cxn ang="0">
                <a:pos x="55" y="284"/>
              </a:cxn>
              <a:cxn ang="0">
                <a:pos x="61" y="266"/>
              </a:cxn>
              <a:cxn ang="0">
                <a:pos x="73" y="238"/>
              </a:cxn>
              <a:cxn ang="0">
                <a:pos x="66" y="218"/>
              </a:cxn>
              <a:cxn ang="0">
                <a:pos x="58" y="217"/>
              </a:cxn>
            </a:cxnLst>
            <a:rect l="0" t="0" r="r" b="b"/>
            <a:pathLst>
              <a:path w="339" h="559">
                <a:moveTo>
                  <a:pt x="105" y="0"/>
                </a:moveTo>
                <a:cubicBezTo>
                  <a:pt x="121" y="4"/>
                  <a:pt x="137" y="8"/>
                  <a:pt x="153" y="11"/>
                </a:cubicBezTo>
                <a:cubicBezTo>
                  <a:pt x="153" y="11"/>
                  <a:pt x="153" y="11"/>
                  <a:pt x="153" y="11"/>
                </a:cubicBezTo>
                <a:cubicBezTo>
                  <a:pt x="137" y="82"/>
                  <a:pt x="137" y="82"/>
                  <a:pt x="137" y="82"/>
                </a:cubicBezTo>
                <a:cubicBezTo>
                  <a:pt x="139" y="90"/>
                  <a:pt x="141" y="94"/>
                  <a:pt x="142" y="101"/>
                </a:cubicBezTo>
                <a:cubicBezTo>
                  <a:pt x="143" y="105"/>
                  <a:pt x="145" y="107"/>
                  <a:pt x="146" y="111"/>
                </a:cubicBezTo>
                <a:cubicBezTo>
                  <a:pt x="147" y="116"/>
                  <a:pt x="148" y="119"/>
                  <a:pt x="149" y="125"/>
                </a:cubicBezTo>
                <a:cubicBezTo>
                  <a:pt x="150" y="127"/>
                  <a:pt x="149" y="128"/>
                  <a:pt x="150" y="131"/>
                </a:cubicBezTo>
                <a:cubicBezTo>
                  <a:pt x="152" y="135"/>
                  <a:pt x="154" y="137"/>
                  <a:pt x="157" y="140"/>
                </a:cubicBezTo>
                <a:cubicBezTo>
                  <a:pt x="159" y="143"/>
                  <a:pt x="160" y="146"/>
                  <a:pt x="162" y="149"/>
                </a:cubicBezTo>
                <a:cubicBezTo>
                  <a:pt x="165" y="157"/>
                  <a:pt x="167" y="162"/>
                  <a:pt x="171" y="169"/>
                </a:cubicBezTo>
                <a:cubicBezTo>
                  <a:pt x="174" y="174"/>
                  <a:pt x="178" y="176"/>
                  <a:pt x="183" y="180"/>
                </a:cubicBezTo>
                <a:cubicBezTo>
                  <a:pt x="186" y="182"/>
                  <a:pt x="188" y="183"/>
                  <a:pt x="191" y="185"/>
                </a:cubicBezTo>
                <a:cubicBezTo>
                  <a:pt x="193" y="186"/>
                  <a:pt x="195" y="187"/>
                  <a:pt x="195" y="190"/>
                </a:cubicBezTo>
                <a:cubicBezTo>
                  <a:pt x="195" y="193"/>
                  <a:pt x="194" y="194"/>
                  <a:pt x="193" y="197"/>
                </a:cubicBezTo>
                <a:cubicBezTo>
                  <a:pt x="192" y="204"/>
                  <a:pt x="189" y="208"/>
                  <a:pt x="187" y="215"/>
                </a:cubicBezTo>
                <a:cubicBezTo>
                  <a:pt x="186" y="219"/>
                  <a:pt x="183" y="221"/>
                  <a:pt x="183" y="226"/>
                </a:cubicBezTo>
                <a:cubicBezTo>
                  <a:pt x="183" y="229"/>
                  <a:pt x="184" y="230"/>
                  <a:pt x="185" y="233"/>
                </a:cubicBezTo>
                <a:cubicBezTo>
                  <a:pt x="188" y="238"/>
                  <a:pt x="190" y="242"/>
                  <a:pt x="190" y="248"/>
                </a:cubicBezTo>
                <a:cubicBezTo>
                  <a:pt x="190" y="249"/>
                  <a:pt x="189" y="249"/>
                  <a:pt x="188" y="249"/>
                </a:cubicBezTo>
                <a:cubicBezTo>
                  <a:pt x="186" y="251"/>
                  <a:pt x="185" y="251"/>
                  <a:pt x="183" y="252"/>
                </a:cubicBezTo>
                <a:cubicBezTo>
                  <a:pt x="180" y="254"/>
                  <a:pt x="179" y="255"/>
                  <a:pt x="177" y="255"/>
                </a:cubicBezTo>
                <a:cubicBezTo>
                  <a:pt x="177" y="258"/>
                  <a:pt x="179" y="260"/>
                  <a:pt x="180" y="263"/>
                </a:cubicBezTo>
                <a:cubicBezTo>
                  <a:pt x="180" y="266"/>
                  <a:pt x="180" y="268"/>
                  <a:pt x="181" y="271"/>
                </a:cubicBezTo>
                <a:cubicBezTo>
                  <a:pt x="181" y="272"/>
                  <a:pt x="181" y="274"/>
                  <a:pt x="182" y="275"/>
                </a:cubicBezTo>
                <a:cubicBezTo>
                  <a:pt x="183" y="276"/>
                  <a:pt x="185" y="276"/>
                  <a:pt x="187" y="276"/>
                </a:cubicBezTo>
                <a:cubicBezTo>
                  <a:pt x="195" y="276"/>
                  <a:pt x="198" y="271"/>
                  <a:pt x="206" y="271"/>
                </a:cubicBezTo>
                <a:cubicBezTo>
                  <a:pt x="210" y="271"/>
                  <a:pt x="211" y="275"/>
                  <a:pt x="212" y="279"/>
                </a:cubicBezTo>
                <a:cubicBezTo>
                  <a:pt x="212" y="285"/>
                  <a:pt x="212" y="289"/>
                  <a:pt x="214" y="294"/>
                </a:cubicBezTo>
                <a:cubicBezTo>
                  <a:pt x="217" y="303"/>
                  <a:pt x="221" y="308"/>
                  <a:pt x="221" y="317"/>
                </a:cubicBezTo>
                <a:cubicBezTo>
                  <a:pt x="221" y="320"/>
                  <a:pt x="220" y="322"/>
                  <a:pt x="220" y="326"/>
                </a:cubicBezTo>
                <a:cubicBezTo>
                  <a:pt x="220" y="328"/>
                  <a:pt x="220" y="329"/>
                  <a:pt x="221" y="331"/>
                </a:cubicBezTo>
                <a:cubicBezTo>
                  <a:pt x="221" y="333"/>
                  <a:pt x="223" y="333"/>
                  <a:pt x="224" y="335"/>
                </a:cubicBezTo>
                <a:cubicBezTo>
                  <a:pt x="226" y="339"/>
                  <a:pt x="227" y="341"/>
                  <a:pt x="229" y="345"/>
                </a:cubicBezTo>
                <a:cubicBezTo>
                  <a:pt x="231" y="346"/>
                  <a:pt x="232" y="347"/>
                  <a:pt x="233" y="348"/>
                </a:cubicBezTo>
                <a:cubicBezTo>
                  <a:pt x="235" y="352"/>
                  <a:pt x="235" y="356"/>
                  <a:pt x="237" y="360"/>
                </a:cubicBezTo>
                <a:cubicBezTo>
                  <a:pt x="238" y="362"/>
                  <a:pt x="239" y="363"/>
                  <a:pt x="241" y="366"/>
                </a:cubicBezTo>
                <a:cubicBezTo>
                  <a:pt x="242" y="368"/>
                  <a:pt x="242" y="371"/>
                  <a:pt x="245" y="371"/>
                </a:cubicBezTo>
                <a:cubicBezTo>
                  <a:pt x="248" y="371"/>
                  <a:pt x="250" y="368"/>
                  <a:pt x="254" y="368"/>
                </a:cubicBezTo>
                <a:cubicBezTo>
                  <a:pt x="259" y="368"/>
                  <a:pt x="260" y="373"/>
                  <a:pt x="265" y="373"/>
                </a:cubicBezTo>
                <a:cubicBezTo>
                  <a:pt x="267" y="373"/>
                  <a:pt x="269" y="372"/>
                  <a:pt x="270" y="371"/>
                </a:cubicBezTo>
                <a:cubicBezTo>
                  <a:pt x="271" y="370"/>
                  <a:pt x="272" y="368"/>
                  <a:pt x="274" y="368"/>
                </a:cubicBezTo>
                <a:cubicBezTo>
                  <a:pt x="276" y="368"/>
                  <a:pt x="276" y="369"/>
                  <a:pt x="278" y="370"/>
                </a:cubicBezTo>
                <a:cubicBezTo>
                  <a:pt x="281" y="371"/>
                  <a:pt x="282" y="372"/>
                  <a:pt x="286" y="373"/>
                </a:cubicBezTo>
                <a:cubicBezTo>
                  <a:pt x="291" y="374"/>
                  <a:pt x="294" y="374"/>
                  <a:pt x="299" y="374"/>
                </a:cubicBezTo>
                <a:cubicBezTo>
                  <a:pt x="302" y="374"/>
                  <a:pt x="304" y="374"/>
                  <a:pt x="307" y="374"/>
                </a:cubicBezTo>
                <a:cubicBezTo>
                  <a:pt x="309" y="373"/>
                  <a:pt x="309" y="372"/>
                  <a:pt x="311" y="371"/>
                </a:cubicBezTo>
                <a:cubicBezTo>
                  <a:pt x="312" y="370"/>
                  <a:pt x="314" y="369"/>
                  <a:pt x="315" y="367"/>
                </a:cubicBezTo>
                <a:cubicBezTo>
                  <a:pt x="316" y="365"/>
                  <a:pt x="316" y="360"/>
                  <a:pt x="319" y="360"/>
                </a:cubicBezTo>
                <a:cubicBezTo>
                  <a:pt x="321" y="360"/>
                  <a:pt x="323" y="362"/>
                  <a:pt x="324" y="364"/>
                </a:cubicBezTo>
                <a:cubicBezTo>
                  <a:pt x="326" y="366"/>
                  <a:pt x="327" y="368"/>
                  <a:pt x="329" y="369"/>
                </a:cubicBezTo>
                <a:cubicBezTo>
                  <a:pt x="332" y="372"/>
                  <a:pt x="336" y="373"/>
                  <a:pt x="339" y="376"/>
                </a:cubicBezTo>
                <a:cubicBezTo>
                  <a:pt x="339" y="376"/>
                  <a:pt x="339" y="376"/>
                  <a:pt x="339" y="376"/>
                </a:cubicBezTo>
                <a:cubicBezTo>
                  <a:pt x="316" y="559"/>
                  <a:pt x="316" y="559"/>
                  <a:pt x="316" y="559"/>
                </a:cubicBezTo>
                <a:cubicBezTo>
                  <a:pt x="316" y="559"/>
                  <a:pt x="316" y="559"/>
                  <a:pt x="316" y="559"/>
                </a:cubicBezTo>
                <a:cubicBezTo>
                  <a:pt x="158" y="532"/>
                  <a:pt x="158" y="532"/>
                  <a:pt x="158" y="532"/>
                </a:cubicBezTo>
                <a:cubicBezTo>
                  <a:pt x="158" y="532"/>
                  <a:pt x="158" y="532"/>
                  <a:pt x="158" y="532"/>
                </a:cubicBezTo>
                <a:cubicBezTo>
                  <a:pt x="0" y="498"/>
                  <a:pt x="0" y="498"/>
                  <a:pt x="0" y="498"/>
                </a:cubicBezTo>
                <a:cubicBezTo>
                  <a:pt x="0" y="498"/>
                  <a:pt x="0" y="498"/>
                  <a:pt x="0" y="498"/>
                </a:cubicBezTo>
                <a:cubicBezTo>
                  <a:pt x="24" y="378"/>
                  <a:pt x="24" y="378"/>
                  <a:pt x="24" y="378"/>
                </a:cubicBezTo>
                <a:cubicBezTo>
                  <a:pt x="24" y="372"/>
                  <a:pt x="26" y="369"/>
                  <a:pt x="29" y="364"/>
                </a:cubicBezTo>
                <a:cubicBezTo>
                  <a:pt x="31" y="360"/>
                  <a:pt x="31" y="357"/>
                  <a:pt x="32" y="352"/>
                </a:cubicBezTo>
                <a:cubicBezTo>
                  <a:pt x="32" y="349"/>
                  <a:pt x="34" y="347"/>
                  <a:pt x="34" y="344"/>
                </a:cubicBezTo>
                <a:cubicBezTo>
                  <a:pt x="34" y="343"/>
                  <a:pt x="33" y="342"/>
                  <a:pt x="32" y="341"/>
                </a:cubicBezTo>
                <a:cubicBezTo>
                  <a:pt x="30" y="340"/>
                  <a:pt x="25" y="342"/>
                  <a:pt x="24" y="339"/>
                </a:cubicBezTo>
                <a:cubicBezTo>
                  <a:pt x="22" y="329"/>
                  <a:pt x="27" y="323"/>
                  <a:pt x="31" y="313"/>
                </a:cubicBezTo>
                <a:cubicBezTo>
                  <a:pt x="33" y="308"/>
                  <a:pt x="38" y="307"/>
                  <a:pt x="42" y="304"/>
                </a:cubicBezTo>
                <a:cubicBezTo>
                  <a:pt x="44" y="303"/>
                  <a:pt x="44" y="301"/>
                  <a:pt x="45" y="300"/>
                </a:cubicBezTo>
                <a:cubicBezTo>
                  <a:pt x="47" y="297"/>
                  <a:pt x="49" y="295"/>
                  <a:pt x="51" y="292"/>
                </a:cubicBezTo>
                <a:cubicBezTo>
                  <a:pt x="53" y="289"/>
                  <a:pt x="55" y="287"/>
                  <a:pt x="55" y="284"/>
                </a:cubicBezTo>
                <a:cubicBezTo>
                  <a:pt x="56" y="279"/>
                  <a:pt x="55" y="276"/>
                  <a:pt x="57" y="272"/>
                </a:cubicBezTo>
                <a:cubicBezTo>
                  <a:pt x="58" y="270"/>
                  <a:pt x="59" y="268"/>
                  <a:pt x="61" y="266"/>
                </a:cubicBezTo>
                <a:cubicBezTo>
                  <a:pt x="64" y="262"/>
                  <a:pt x="67" y="261"/>
                  <a:pt x="70" y="257"/>
                </a:cubicBezTo>
                <a:cubicBezTo>
                  <a:pt x="74" y="251"/>
                  <a:pt x="73" y="246"/>
                  <a:pt x="73" y="238"/>
                </a:cubicBezTo>
                <a:cubicBezTo>
                  <a:pt x="73" y="234"/>
                  <a:pt x="74" y="232"/>
                  <a:pt x="73" y="228"/>
                </a:cubicBezTo>
                <a:cubicBezTo>
                  <a:pt x="71" y="223"/>
                  <a:pt x="68" y="222"/>
                  <a:pt x="66" y="218"/>
                </a:cubicBezTo>
                <a:cubicBezTo>
                  <a:pt x="64" y="217"/>
                  <a:pt x="61" y="218"/>
                  <a:pt x="58" y="217"/>
                </a:cubicBezTo>
                <a:cubicBezTo>
                  <a:pt x="58" y="217"/>
                  <a:pt x="58" y="217"/>
                  <a:pt x="58" y="217"/>
                </a:cubicBezTo>
                <a:cubicBezTo>
                  <a:pt x="105" y="0"/>
                  <a:pt x="105" y="0"/>
                  <a:pt x="105"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2"/>
          <p:cNvSpPr>
            <a:spLocks/>
          </p:cNvSpPr>
          <p:nvPr/>
        </p:nvSpPr>
        <p:spPr bwMode="auto">
          <a:xfrm>
            <a:off x="633675" y="2142077"/>
            <a:ext cx="1072980" cy="931866"/>
          </a:xfrm>
          <a:custGeom>
            <a:avLst/>
            <a:gdLst/>
            <a:ahLst/>
            <a:cxnLst>
              <a:cxn ang="0">
                <a:pos x="403" y="274"/>
              </a:cxn>
              <a:cxn ang="0">
                <a:pos x="411" y="248"/>
              </a:cxn>
              <a:cxn ang="0">
                <a:pos x="411" y="237"/>
              </a:cxn>
              <a:cxn ang="0">
                <a:pos x="410" y="209"/>
              </a:cxn>
              <a:cxn ang="0">
                <a:pos x="424" y="196"/>
              </a:cxn>
              <a:cxn ang="0">
                <a:pos x="434" y="180"/>
              </a:cxn>
              <a:cxn ang="0">
                <a:pos x="440" y="162"/>
              </a:cxn>
              <a:cxn ang="0">
                <a:pos x="452" y="134"/>
              </a:cxn>
              <a:cxn ang="0">
                <a:pos x="445" y="114"/>
              </a:cxn>
              <a:cxn ang="0">
                <a:pos x="437" y="113"/>
              </a:cxn>
              <a:cxn ang="0">
                <a:pos x="336" y="87"/>
              </a:cxn>
              <a:cxn ang="0">
                <a:pos x="269" y="79"/>
              </a:cxn>
              <a:cxn ang="0">
                <a:pos x="235" y="70"/>
              </a:cxn>
              <a:cxn ang="0">
                <a:pos x="217" y="65"/>
              </a:cxn>
              <a:cxn ang="0">
                <a:pos x="182" y="61"/>
              </a:cxn>
              <a:cxn ang="0">
                <a:pos x="155" y="53"/>
              </a:cxn>
              <a:cxn ang="0">
                <a:pos x="152" y="38"/>
              </a:cxn>
              <a:cxn ang="0">
                <a:pos x="138" y="11"/>
              </a:cxn>
              <a:cxn ang="0">
                <a:pos x="125" y="6"/>
              </a:cxn>
              <a:cxn ang="0">
                <a:pos x="105" y="0"/>
              </a:cxn>
              <a:cxn ang="0">
                <a:pos x="96" y="26"/>
              </a:cxn>
              <a:cxn ang="0">
                <a:pos x="93" y="41"/>
              </a:cxn>
              <a:cxn ang="0">
                <a:pos x="90" y="51"/>
              </a:cxn>
              <a:cxn ang="0">
                <a:pos x="82" y="67"/>
              </a:cxn>
              <a:cxn ang="0">
                <a:pos x="69" y="94"/>
              </a:cxn>
              <a:cxn ang="0">
                <a:pos x="49" y="141"/>
              </a:cxn>
              <a:cxn ang="0">
                <a:pos x="44" y="152"/>
              </a:cxn>
              <a:cxn ang="0">
                <a:pos x="30" y="175"/>
              </a:cxn>
              <a:cxn ang="0">
                <a:pos x="21" y="184"/>
              </a:cxn>
              <a:cxn ang="0">
                <a:pos x="18" y="198"/>
              </a:cxn>
              <a:cxn ang="0">
                <a:pos x="6" y="219"/>
              </a:cxn>
              <a:cxn ang="0">
                <a:pos x="4" y="243"/>
              </a:cxn>
              <a:cxn ang="0">
                <a:pos x="0" y="269"/>
              </a:cxn>
              <a:cxn ang="0">
                <a:pos x="1" y="283"/>
              </a:cxn>
              <a:cxn ang="0">
                <a:pos x="222" y="352"/>
              </a:cxn>
              <a:cxn ang="0">
                <a:pos x="379" y="394"/>
              </a:cxn>
            </a:cxnLst>
            <a:rect l="0" t="0" r="r" b="b"/>
            <a:pathLst>
              <a:path w="453" h="394">
                <a:moveTo>
                  <a:pt x="379" y="394"/>
                </a:moveTo>
                <a:cubicBezTo>
                  <a:pt x="403" y="274"/>
                  <a:pt x="403" y="274"/>
                  <a:pt x="403" y="274"/>
                </a:cubicBezTo>
                <a:cubicBezTo>
                  <a:pt x="403" y="268"/>
                  <a:pt x="405" y="265"/>
                  <a:pt x="408" y="260"/>
                </a:cubicBezTo>
                <a:cubicBezTo>
                  <a:pt x="410" y="256"/>
                  <a:pt x="410" y="253"/>
                  <a:pt x="411" y="248"/>
                </a:cubicBezTo>
                <a:cubicBezTo>
                  <a:pt x="411" y="245"/>
                  <a:pt x="413" y="243"/>
                  <a:pt x="413" y="240"/>
                </a:cubicBezTo>
                <a:cubicBezTo>
                  <a:pt x="413" y="239"/>
                  <a:pt x="412" y="238"/>
                  <a:pt x="411" y="237"/>
                </a:cubicBezTo>
                <a:cubicBezTo>
                  <a:pt x="409" y="236"/>
                  <a:pt x="404" y="238"/>
                  <a:pt x="403" y="235"/>
                </a:cubicBezTo>
                <a:cubicBezTo>
                  <a:pt x="401" y="225"/>
                  <a:pt x="406" y="219"/>
                  <a:pt x="410" y="209"/>
                </a:cubicBezTo>
                <a:cubicBezTo>
                  <a:pt x="412" y="204"/>
                  <a:pt x="417" y="203"/>
                  <a:pt x="421" y="200"/>
                </a:cubicBezTo>
                <a:cubicBezTo>
                  <a:pt x="423" y="199"/>
                  <a:pt x="423" y="197"/>
                  <a:pt x="424" y="196"/>
                </a:cubicBezTo>
                <a:cubicBezTo>
                  <a:pt x="426" y="193"/>
                  <a:pt x="428" y="191"/>
                  <a:pt x="430" y="188"/>
                </a:cubicBezTo>
                <a:cubicBezTo>
                  <a:pt x="432" y="185"/>
                  <a:pt x="434" y="183"/>
                  <a:pt x="434" y="180"/>
                </a:cubicBezTo>
                <a:cubicBezTo>
                  <a:pt x="435" y="175"/>
                  <a:pt x="434" y="172"/>
                  <a:pt x="436" y="168"/>
                </a:cubicBezTo>
                <a:cubicBezTo>
                  <a:pt x="437" y="166"/>
                  <a:pt x="438" y="164"/>
                  <a:pt x="440" y="162"/>
                </a:cubicBezTo>
                <a:cubicBezTo>
                  <a:pt x="443" y="158"/>
                  <a:pt x="446" y="157"/>
                  <a:pt x="449" y="153"/>
                </a:cubicBezTo>
                <a:cubicBezTo>
                  <a:pt x="453" y="147"/>
                  <a:pt x="452" y="142"/>
                  <a:pt x="452" y="134"/>
                </a:cubicBezTo>
                <a:cubicBezTo>
                  <a:pt x="452" y="130"/>
                  <a:pt x="453" y="128"/>
                  <a:pt x="452" y="124"/>
                </a:cubicBezTo>
                <a:cubicBezTo>
                  <a:pt x="450" y="119"/>
                  <a:pt x="447" y="118"/>
                  <a:pt x="445" y="114"/>
                </a:cubicBezTo>
                <a:cubicBezTo>
                  <a:pt x="443" y="113"/>
                  <a:pt x="440" y="114"/>
                  <a:pt x="437" y="113"/>
                </a:cubicBezTo>
                <a:cubicBezTo>
                  <a:pt x="437" y="113"/>
                  <a:pt x="437" y="113"/>
                  <a:pt x="437" y="113"/>
                </a:cubicBezTo>
                <a:cubicBezTo>
                  <a:pt x="340" y="85"/>
                  <a:pt x="340" y="85"/>
                  <a:pt x="340" y="85"/>
                </a:cubicBezTo>
                <a:cubicBezTo>
                  <a:pt x="338" y="85"/>
                  <a:pt x="337" y="86"/>
                  <a:pt x="336" y="87"/>
                </a:cubicBezTo>
                <a:cubicBezTo>
                  <a:pt x="320" y="94"/>
                  <a:pt x="309" y="84"/>
                  <a:pt x="292" y="81"/>
                </a:cubicBezTo>
                <a:cubicBezTo>
                  <a:pt x="283" y="80"/>
                  <a:pt x="278" y="81"/>
                  <a:pt x="269" y="79"/>
                </a:cubicBezTo>
                <a:cubicBezTo>
                  <a:pt x="259" y="78"/>
                  <a:pt x="255" y="68"/>
                  <a:pt x="245" y="68"/>
                </a:cubicBezTo>
                <a:cubicBezTo>
                  <a:pt x="241" y="68"/>
                  <a:pt x="238" y="68"/>
                  <a:pt x="235" y="70"/>
                </a:cubicBezTo>
                <a:cubicBezTo>
                  <a:pt x="233" y="71"/>
                  <a:pt x="232" y="73"/>
                  <a:pt x="229" y="73"/>
                </a:cubicBezTo>
                <a:cubicBezTo>
                  <a:pt x="223" y="73"/>
                  <a:pt x="222" y="67"/>
                  <a:pt x="217" y="65"/>
                </a:cubicBezTo>
                <a:cubicBezTo>
                  <a:pt x="212" y="63"/>
                  <a:pt x="210" y="61"/>
                  <a:pt x="205" y="61"/>
                </a:cubicBezTo>
                <a:cubicBezTo>
                  <a:pt x="197" y="61"/>
                  <a:pt x="190" y="61"/>
                  <a:pt x="182" y="61"/>
                </a:cubicBezTo>
                <a:cubicBezTo>
                  <a:pt x="176" y="61"/>
                  <a:pt x="172" y="59"/>
                  <a:pt x="166" y="57"/>
                </a:cubicBezTo>
                <a:cubicBezTo>
                  <a:pt x="162" y="55"/>
                  <a:pt x="158" y="57"/>
                  <a:pt x="155" y="53"/>
                </a:cubicBezTo>
                <a:cubicBezTo>
                  <a:pt x="154" y="52"/>
                  <a:pt x="154" y="50"/>
                  <a:pt x="154" y="49"/>
                </a:cubicBezTo>
                <a:cubicBezTo>
                  <a:pt x="152" y="45"/>
                  <a:pt x="152" y="42"/>
                  <a:pt x="152" y="38"/>
                </a:cubicBezTo>
                <a:cubicBezTo>
                  <a:pt x="152" y="30"/>
                  <a:pt x="153" y="25"/>
                  <a:pt x="149" y="18"/>
                </a:cubicBezTo>
                <a:cubicBezTo>
                  <a:pt x="147" y="14"/>
                  <a:pt x="142" y="13"/>
                  <a:pt x="138" y="11"/>
                </a:cubicBezTo>
                <a:cubicBezTo>
                  <a:pt x="135" y="9"/>
                  <a:pt x="135" y="4"/>
                  <a:pt x="132" y="3"/>
                </a:cubicBezTo>
                <a:cubicBezTo>
                  <a:pt x="129" y="2"/>
                  <a:pt x="128" y="6"/>
                  <a:pt x="125" y="6"/>
                </a:cubicBezTo>
                <a:cubicBezTo>
                  <a:pt x="125" y="6"/>
                  <a:pt x="125" y="6"/>
                  <a:pt x="125" y="6"/>
                </a:cubicBezTo>
                <a:cubicBezTo>
                  <a:pt x="118" y="2"/>
                  <a:pt x="112" y="3"/>
                  <a:pt x="105" y="0"/>
                </a:cubicBezTo>
                <a:cubicBezTo>
                  <a:pt x="103" y="4"/>
                  <a:pt x="103" y="7"/>
                  <a:pt x="101" y="12"/>
                </a:cubicBezTo>
                <a:cubicBezTo>
                  <a:pt x="99" y="17"/>
                  <a:pt x="97" y="20"/>
                  <a:pt x="96" y="26"/>
                </a:cubicBezTo>
                <a:cubicBezTo>
                  <a:pt x="96" y="28"/>
                  <a:pt x="97" y="29"/>
                  <a:pt x="97" y="31"/>
                </a:cubicBezTo>
                <a:cubicBezTo>
                  <a:pt x="96" y="35"/>
                  <a:pt x="94" y="37"/>
                  <a:pt x="93" y="41"/>
                </a:cubicBezTo>
                <a:cubicBezTo>
                  <a:pt x="93" y="43"/>
                  <a:pt x="94" y="45"/>
                  <a:pt x="93" y="47"/>
                </a:cubicBezTo>
                <a:cubicBezTo>
                  <a:pt x="92" y="49"/>
                  <a:pt x="90" y="49"/>
                  <a:pt x="90" y="51"/>
                </a:cubicBezTo>
                <a:cubicBezTo>
                  <a:pt x="90" y="53"/>
                  <a:pt x="90" y="55"/>
                  <a:pt x="89" y="57"/>
                </a:cubicBezTo>
                <a:cubicBezTo>
                  <a:pt x="88" y="61"/>
                  <a:pt x="85" y="63"/>
                  <a:pt x="82" y="67"/>
                </a:cubicBezTo>
                <a:cubicBezTo>
                  <a:pt x="77" y="74"/>
                  <a:pt x="75" y="79"/>
                  <a:pt x="72" y="88"/>
                </a:cubicBezTo>
                <a:cubicBezTo>
                  <a:pt x="71" y="90"/>
                  <a:pt x="70" y="91"/>
                  <a:pt x="69" y="94"/>
                </a:cubicBezTo>
                <a:cubicBezTo>
                  <a:pt x="65" y="103"/>
                  <a:pt x="66" y="108"/>
                  <a:pt x="62" y="117"/>
                </a:cubicBezTo>
                <a:cubicBezTo>
                  <a:pt x="58" y="127"/>
                  <a:pt x="54" y="131"/>
                  <a:pt x="49" y="141"/>
                </a:cubicBezTo>
                <a:cubicBezTo>
                  <a:pt x="47" y="144"/>
                  <a:pt x="45" y="145"/>
                  <a:pt x="44" y="148"/>
                </a:cubicBezTo>
                <a:cubicBezTo>
                  <a:pt x="44" y="149"/>
                  <a:pt x="44" y="150"/>
                  <a:pt x="44" y="152"/>
                </a:cubicBezTo>
                <a:cubicBezTo>
                  <a:pt x="42" y="156"/>
                  <a:pt x="40" y="159"/>
                  <a:pt x="38" y="163"/>
                </a:cubicBezTo>
                <a:cubicBezTo>
                  <a:pt x="35" y="168"/>
                  <a:pt x="34" y="171"/>
                  <a:pt x="30" y="175"/>
                </a:cubicBezTo>
                <a:cubicBezTo>
                  <a:pt x="27" y="178"/>
                  <a:pt x="24" y="179"/>
                  <a:pt x="23" y="182"/>
                </a:cubicBezTo>
                <a:cubicBezTo>
                  <a:pt x="22" y="183"/>
                  <a:pt x="21" y="183"/>
                  <a:pt x="21" y="184"/>
                </a:cubicBezTo>
                <a:cubicBezTo>
                  <a:pt x="21" y="186"/>
                  <a:pt x="22" y="187"/>
                  <a:pt x="22" y="189"/>
                </a:cubicBezTo>
                <a:cubicBezTo>
                  <a:pt x="22" y="193"/>
                  <a:pt x="20" y="195"/>
                  <a:pt x="18" y="198"/>
                </a:cubicBezTo>
                <a:cubicBezTo>
                  <a:pt x="14" y="203"/>
                  <a:pt x="11" y="205"/>
                  <a:pt x="9" y="211"/>
                </a:cubicBezTo>
                <a:cubicBezTo>
                  <a:pt x="7" y="214"/>
                  <a:pt x="6" y="216"/>
                  <a:pt x="6" y="219"/>
                </a:cubicBezTo>
                <a:cubicBezTo>
                  <a:pt x="6" y="223"/>
                  <a:pt x="7" y="225"/>
                  <a:pt x="7" y="229"/>
                </a:cubicBezTo>
                <a:cubicBezTo>
                  <a:pt x="7" y="234"/>
                  <a:pt x="6" y="237"/>
                  <a:pt x="4" y="243"/>
                </a:cubicBezTo>
                <a:cubicBezTo>
                  <a:pt x="4" y="245"/>
                  <a:pt x="2" y="246"/>
                  <a:pt x="2" y="248"/>
                </a:cubicBezTo>
                <a:cubicBezTo>
                  <a:pt x="0" y="256"/>
                  <a:pt x="0" y="261"/>
                  <a:pt x="0" y="269"/>
                </a:cubicBezTo>
                <a:cubicBezTo>
                  <a:pt x="0" y="273"/>
                  <a:pt x="2" y="276"/>
                  <a:pt x="2" y="280"/>
                </a:cubicBezTo>
                <a:cubicBezTo>
                  <a:pt x="2" y="281"/>
                  <a:pt x="2" y="282"/>
                  <a:pt x="1" y="283"/>
                </a:cubicBezTo>
                <a:cubicBezTo>
                  <a:pt x="1" y="283"/>
                  <a:pt x="1" y="283"/>
                  <a:pt x="1" y="283"/>
                </a:cubicBezTo>
                <a:cubicBezTo>
                  <a:pt x="76" y="309"/>
                  <a:pt x="150" y="332"/>
                  <a:pt x="222" y="352"/>
                </a:cubicBezTo>
                <a:cubicBezTo>
                  <a:pt x="222" y="352"/>
                  <a:pt x="222" y="352"/>
                  <a:pt x="222" y="352"/>
                </a:cubicBezTo>
                <a:cubicBezTo>
                  <a:pt x="273" y="367"/>
                  <a:pt x="325" y="381"/>
                  <a:pt x="379" y="39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53"/>
          <p:cNvSpPr>
            <a:spLocks noEditPoints="1"/>
          </p:cNvSpPr>
          <p:nvPr/>
        </p:nvSpPr>
        <p:spPr bwMode="auto">
          <a:xfrm>
            <a:off x="295476" y="4767356"/>
            <a:ext cx="1498766" cy="1304124"/>
          </a:xfrm>
          <a:custGeom>
            <a:avLst/>
            <a:gdLst/>
            <a:ahLst/>
            <a:cxnLst>
              <a:cxn ang="0">
                <a:pos x="484" y="395"/>
              </a:cxn>
              <a:cxn ang="0">
                <a:pos x="522" y="395"/>
              </a:cxn>
              <a:cxn ang="0">
                <a:pos x="579" y="456"/>
              </a:cxn>
              <a:cxn ang="0">
                <a:pos x="632" y="517"/>
              </a:cxn>
              <a:cxn ang="0">
                <a:pos x="615" y="526"/>
              </a:cxn>
              <a:cxn ang="0">
                <a:pos x="590" y="493"/>
              </a:cxn>
              <a:cxn ang="0">
                <a:pos x="556" y="445"/>
              </a:cxn>
              <a:cxn ang="0">
                <a:pos x="533" y="438"/>
              </a:cxn>
              <a:cxn ang="0">
                <a:pos x="518" y="430"/>
              </a:cxn>
              <a:cxn ang="0">
                <a:pos x="488" y="416"/>
              </a:cxn>
              <a:cxn ang="0">
                <a:pos x="462" y="392"/>
              </a:cxn>
              <a:cxn ang="0">
                <a:pos x="429" y="383"/>
              </a:cxn>
              <a:cxn ang="0">
                <a:pos x="374" y="361"/>
              </a:cxn>
              <a:cxn ang="0">
                <a:pos x="337" y="338"/>
              </a:cxn>
              <a:cxn ang="0">
                <a:pos x="270" y="384"/>
              </a:cxn>
              <a:cxn ang="0">
                <a:pos x="279" y="352"/>
              </a:cxn>
              <a:cxn ang="0">
                <a:pos x="306" y="327"/>
              </a:cxn>
              <a:cxn ang="0">
                <a:pos x="243" y="363"/>
              </a:cxn>
              <a:cxn ang="0">
                <a:pos x="215" y="409"/>
              </a:cxn>
              <a:cxn ang="0">
                <a:pos x="143" y="442"/>
              </a:cxn>
              <a:cxn ang="0">
                <a:pos x="70" y="446"/>
              </a:cxn>
              <a:cxn ang="0">
                <a:pos x="48" y="451"/>
              </a:cxn>
              <a:cxn ang="0">
                <a:pos x="123" y="425"/>
              </a:cxn>
              <a:cxn ang="0">
                <a:pos x="177" y="373"/>
              </a:cxn>
              <a:cxn ang="0">
                <a:pos x="150" y="366"/>
              </a:cxn>
              <a:cxn ang="0">
                <a:pos x="106" y="357"/>
              </a:cxn>
              <a:cxn ang="0">
                <a:pos x="109" y="309"/>
              </a:cxn>
              <a:cxn ang="0">
                <a:pos x="78" y="279"/>
              </a:cxn>
              <a:cxn ang="0">
                <a:pos x="92" y="274"/>
              </a:cxn>
              <a:cxn ang="0">
                <a:pos x="118" y="211"/>
              </a:cxn>
              <a:cxn ang="0">
                <a:pos x="167" y="213"/>
              </a:cxn>
              <a:cxn ang="0">
                <a:pos x="170" y="178"/>
              </a:cxn>
              <a:cxn ang="0">
                <a:pos x="121" y="151"/>
              </a:cxn>
              <a:cxn ang="0">
                <a:pos x="121" y="122"/>
              </a:cxn>
              <a:cxn ang="0">
                <a:pos x="173" y="112"/>
              </a:cxn>
              <a:cxn ang="0">
                <a:pos x="208" y="129"/>
              </a:cxn>
              <a:cxn ang="0">
                <a:pos x="228" y="137"/>
              </a:cxn>
              <a:cxn ang="0">
                <a:pos x="190" y="97"/>
              </a:cxn>
              <a:cxn ang="0">
                <a:pos x="194" y="38"/>
              </a:cxn>
              <a:cxn ang="0">
                <a:pos x="277" y="13"/>
              </a:cxn>
              <a:cxn ang="0">
                <a:pos x="319" y="4"/>
              </a:cxn>
              <a:cxn ang="0">
                <a:pos x="361" y="18"/>
              </a:cxn>
              <a:cxn ang="0">
                <a:pos x="420" y="52"/>
              </a:cxn>
              <a:cxn ang="0">
                <a:pos x="584" y="504"/>
              </a:cxn>
              <a:cxn ang="0">
                <a:pos x="607" y="533"/>
              </a:cxn>
              <a:cxn ang="0">
                <a:pos x="572" y="513"/>
              </a:cxn>
              <a:cxn ang="0">
                <a:pos x="584" y="540"/>
              </a:cxn>
              <a:cxn ang="0">
                <a:pos x="587" y="522"/>
              </a:cxn>
              <a:cxn ang="0">
                <a:pos x="556" y="506"/>
              </a:cxn>
              <a:cxn ang="0">
                <a:pos x="560" y="479"/>
              </a:cxn>
              <a:cxn ang="0">
                <a:pos x="547" y="486"/>
              </a:cxn>
              <a:cxn ang="0">
                <a:pos x="551" y="468"/>
              </a:cxn>
              <a:cxn ang="0">
                <a:pos x="517" y="452"/>
              </a:cxn>
              <a:cxn ang="0">
                <a:pos x="538" y="451"/>
              </a:cxn>
              <a:cxn ang="0">
                <a:pos x="237" y="414"/>
              </a:cxn>
              <a:cxn ang="0">
                <a:pos x="220" y="431"/>
              </a:cxn>
              <a:cxn ang="0">
                <a:pos x="214" y="440"/>
              </a:cxn>
              <a:cxn ang="0">
                <a:pos x="243" y="427"/>
              </a:cxn>
              <a:cxn ang="0">
                <a:pos x="5" y="461"/>
              </a:cxn>
              <a:cxn ang="0">
                <a:pos x="44" y="282"/>
              </a:cxn>
              <a:cxn ang="0">
                <a:pos x="42" y="148"/>
              </a:cxn>
              <a:cxn ang="0">
                <a:pos x="67" y="178"/>
              </a:cxn>
            </a:cxnLst>
            <a:rect l="0" t="0" r="r" b="b"/>
            <a:pathLst>
              <a:path w="633" h="551">
                <a:moveTo>
                  <a:pt x="480" y="71"/>
                </a:moveTo>
                <a:cubicBezTo>
                  <a:pt x="444" y="369"/>
                  <a:pt x="444" y="369"/>
                  <a:pt x="444" y="369"/>
                </a:cubicBezTo>
                <a:cubicBezTo>
                  <a:pt x="449" y="372"/>
                  <a:pt x="452" y="374"/>
                  <a:pt x="458" y="375"/>
                </a:cubicBezTo>
                <a:cubicBezTo>
                  <a:pt x="459" y="376"/>
                  <a:pt x="460" y="377"/>
                  <a:pt x="462" y="377"/>
                </a:cubicBezTo>
                <a:cubicBezTo>
                  <a:pt x="464" y="377"/>
                  <a:pt x="465" y="373"/>
                  <a:pt x="467" y="373"/>
                </a:cubicBezTo>
                <a:cubicBezTo>
                  <a:pt x="469" y="373"/>
                  <a:pt x="471" y="373"/>
                  <a:pt x="473" y="374"/>
                </a:cubicBezTo>
                <a:cubicBezTo>
                  <a:pt x="475" y="376"/>
                  <a:pt x="473" y="379"/>
                  <a:pt x="475" y="382"/>
                </a:cubicBezTo>
                <a:cubicBezTo>
                  <a:pt x="475" y="383"/>
                  <a:pt x="476" y="382"/>
                  <a:pt x="477" y="383"/>
                </a:cubicBezTo>
                <a:cubicBezTo>
                  <a:pt x="480" y="387"/>
                  <a:pt x="481" y="391"/>
                  <a:pt x="484" y="395"/>
                </a:cubicBezTo>
                <a:cubicBezTo>
                  <a:pt x="487" y="398"/>
                  <a:pt x="491" y="398"/>
                  <a:pt x="494" y="401"/>
                </a:cubicBezTo>
                <a:cubicBezTo>
                  <a:pt x="495" y="402"/>
                  <a:pt x="495" y="403"/>
                  <a:pt x="496" y="404"/>
                </a:cubicBezTo>
                <a:cubicBezTo>
                  <a:pt x="498" y="409"/>
                  <a:pt x="499" y="411"/>
                  <a:pt x="500" y="416"/>
                </a:cubicBezTo>
                <a:cubicBezTo>
                  <a:pt x="504" y="413"/>
                  <a:pt x="507" y="412"/>
                  <a:pt x="512" y="410"/>
                </a:cubicBezTo>
                <a:cubicBezTo>
                  <a:pt x="514" y="409"/>
                  <a:pt x="515" y="407"/>
                  <a:pt x="516" y="404"/>
                </a:cubicBezTo>
                <a:cubicBezTo>
                  <a:pt x="516" y="403"/>
                  <a:pt x="516" y="402"/>
                  <a:pt x="516" y="401"/>
                </a:cubicBezTo>
                <a:cubicBezTo>
                  <a:pt x="517" y="400"/>
                  <a:pt x="518" y="401"/>
                  <a:pt x="518" y="401"/>
                </a:cubicBezTo>
                <a:cubicBezTo>
                  <a:pt x="520" y="400"/>
                  <a:pt x="520" y="398"/>
                  <a:pt x="521" y="397"/>
                </a:cubicBezTo>
                <a:cubicBezTo>
                  <a:pt x="521" y="396"/>
                  <a:pt x="521" y="395"/>
                  <a:pt x="522" y="395"/>
                </a:cubicBezTo>
                <a:cubicBezTo>
                  <a:pt x="523" y="393"/>
                  <a:pt x="525" y="394"/>
                  <a:pt x="528" y="394"/>
                </a:cubicBezTo>
                <a:cubicBezTo>
                  <a:pt x="531" y="394"/>
                  <a:pt x="534" y="392"/>
                  <a:pt x="536" y="395"/>
                </a:cubicBezTo>
                <a:cubicBezTo>
                  <a:pt x="538" y="398"/>
                  <a:pt x="539" y="399"/>
                  <a:pt x="540" y="402"/>
                </a:cubicBezTo>
                <a:cubicBezTo>
                  <a:pt x="541" y="404"/>
                  <a:pt x="541" y="405"/>
                  <a:pt x="543" y="406"/>
                </a:cubicBezTo>
                <a:cubicBezTo>
                  <a:pt x="543" y="407"/>
                  <a:pt x="544" y="406"/>
                  <a:pt x="545" y="407"/>
                </a:cubicBezTo>
                <a:cubicBezTo>
                  <a:pt x="550" y="411"/>
                  <a:pt x="553" y="414"/>
                  <a:pt x="556" y="419"/>
                </a:cubicBezTo>
                <a:cubicBezTo>
                  <a:pt x="560" y="426"/>
                  <a:pt x="564" y="430"/>
                  <a:pt x="568" y="437"/>
                </a:cubicBezTo>
                <a:cubicBezTo>
                  <a:pt x="570" y="441"/>
                  <a:pt x="573" y="444"/>
                  <a:pt x="575" y="448"/>
                </a:cubicBezTo>
                <a:cubicBezTo>
                  <a:pt x="577" y="451"/>
                  <a:pt x="578" y="453"/>
                  <a:pt x="579" y="456"/>
                </a:cubicBezTo>
                <a:cubicBezTo>
                  <a:pt x="581" y="460"/>
                  <a:pt x="583" y="462"/>
                  <a:pt x="586" y="466"/>
                </a:cubicBezTo>
                <a:cubicBezTo>
                  <a:pt x="587" y="469"/>
                  <a:pt x="587" y="472"/>
                  <a:pt x="589" y="475"/>
                </a:cubicBezTo>
                <a:cubicBezTo>
                  <a:pt x="590" y="476"/>
                  <a:pt x="591" y="476"/>
                  <a:pt x="591" y="476"/>
                </a:cubicBezTo>
                <a:cubicBezTo>
                  <a:pt x="592" y="478"/>
                  <a:pt x="593" y="479"/>
                  <a:pt x="593" y="480"/>
                </a:cubicBezTo>
                <a:cubicBezTo>
                  <a:pt x="595" y="484"/>
                  <a:pt x="597" y="487"/>
                  <a:pt x="602" y="489"/>
                </a:cubicBezTo>
                <a:cubicBezTo>
                  <a:pt x="607" y="492"/>
                  <a:pt x="610" y="492"/>
                  <a:pt x="615" y="496"/>
                </a:cubicBezTo>
                <a:cubicBezTo>
                  <a:pt x="619" y="500"/>
                  <a:pt x="621" y="502"/>
                  <a:pt x="626" y="505"/>
                </a:cubicBezTo>
                <a:cubicBezTo>
                  <a:pt x="629" y="508"/>
                  <a:pt x="633" y="509"/>
                  <a:pt x="633" y="513"/>
                </a:cubicBezTo>
                <a:cubicBezTo>
                  <a:pt x="633" y="514"/>
                  <a:pt x="633" y="515"/>
                  <a:pt x="632" y="517"/>
                </a:cubicBezTo>
                <a:cubicBezTo>
                  <a:pt x="632" y="521"/>
                  <a:pt x="631" y="524"/>
                  <a:pt x="631" y="528"/>
                </a:cubicBezTo>
                <a:cubicBezTo>
                  <a:pt x="631" y="528"/>
                  <a:pt x="631" y="528"/>
                  <a:pt x="631" y="528"/>
                </a:cubicBezTo>
                <a:cubicBezTo>
                  <a:pt x="628" y="532"/>
                  <a:pt x="626" y="534"/>
                  <a:pt x="623" y="538"/>
                </a:cubicBezTo>
                <a:cubicBezTo>
                  <a:pt x="621" y="541"/>
                  <a:pt x="621" y="543"/>
                  <a:pt x="618" y="543"/>
                </a:cubicBezTo>
                <a:cubicBezTo>
                  <a:pt x="617" y="543"/>
                  <a:pt x="617" y="542"/>
                  <a:pt x="616" y="542"/>
                </a:cubicBezTo>
                <a:cubicBezTo>
                  <a:pt x="616" y="539"/>
                  <a:pt x="618" y="537"/>
                  <a:pt x="620" y="535"/>
                </a:cubicBezTo>
                <a:cubicBezTo>
                  <a:pt x="619" y="534"/>
                  <a:pt x="620" y="533"/>
                  <a:pt x="619" y="533"/>
                </a:cubicBezTo>
                <a:cubicBezTo>
                  <a:pt x="618" y="532"/>
                  <a:pt x="616" y="533"/>
                  <a:pt x="615" y="532"/>
                </a:cubicBezTo>
                <a:cubicBezTo>
                  <a:pt x="614" y="530"/>
                  <a:pt x="615" y="529"/>
                  <a:pt x="615" y="526"/>
                </a:cubicBezTo>
                <a:cubicBezTo>
                  <a:pt x="615" y="524"/>
                  <a:pt x="614" y="523"/>
                  <a:pt x="614" y="520"/>
                </a:cubicBezTo>
                <a:cubicBezTo>
                  <a:pt x="612" y="516"/>
                  <a:pt x="610" y="514"/>
                  <a:pt x="608" y="509"/>
                </a:cubicBezTo>
                <a:cubicBezTo>
                  <a:pt x="608" y="509"/>
                  <a:pt x="607" y="509"/>
                  <a:pt x="606" y="509"/>
                </a:cubicBezTo>
                <a:cubicBezTo>
                  <a:pt x="605" y="509"/>
                  <a:pt x="604" y="511"/>
                  <a:pt x="602" y="511"/>
                </a:cubicBezTo>
                <a:cubicBezTo>
                  <a:pt x="602" y="511"/>
                  <a:pt x="601" y="510"/>
                  <a:pt x="601" y="510"/>
                </a:cubicBezTo>
                <a:cubicBezTo>
                  <a:pt x="601" y="508"/>
                  <a:pt x="601" y="506"/>
                  <a:pt x="601" y="504"/>
                </a:cubicBezTo>
                <a:cubicBezTo>
                  <a:pt x="598" y="504"/>
                  <a:pt x="597" y="504"/>
                  <a:pt x="595" y="503"/>
                </a:cubicBezTo>
                <a:cubicBezTo>
                  <a:pt x="594" y="502"/>
                  <a:pt x="594" y="501"/>
                  <a:pt x="594" y="499"/>
                </a:cubicBezTo>
                <a:cubicBezTo>
                  <a:pt x="593" y="497"/>
                  <a:pt x="591" y="496"/>
                  <a:pt x="590" y="493"/>
                </a:cubicBezTo>
                <a:cubicBezTo>
                  <a:pt x="589" y="490"/>
                  <a:pt x="589" y="487"/>
                  <a:pt x="588" y="484"/>
                </a:cubicBezTo>
                <a:cubicBezTo>
                  <a:pt x="582" y="484"/>
                  <a:pt x="582" y="484"/>
                  <a:pt x="582" y="484"/>
                </a:cubicBezTo>
                <a:cubicBezTo>
                  <a:pt x="582" y="481"/>
                  <a:pt x="583" y="479"/>
                  <a:pt x="581" y="477"/>
                </a:cubicBezTo>
                <a:cubicBezTo>
                  <a:pt x="578" y="475"/>
                  <a:pt x="574" y="477"/>
                  <a:pt x="572" y="474"/>
                </a:cubicBezTo>
                <a:cubicBezTo>
                  <a:pt x="569" y="472"/>
                  <a:pt x="570" y="469"/>
                  <a:pt x="568" y="466"/>
                </a:cubicBezTo>
                <a:cubicBezTo>
                  <a:pt x="567" y="464"/>
                  <a:pt x="565" y="463"/>
                  <a:pt x="565" y="460"/>
                </a:cubicBezTo>
                <a:cubicBezTo>
                  <a:pt x="565" y="458"/>
                  <a:pt x="568" y="457"/>
                  <a:pt x="568" y="455"/>
                </a:cubicBezTo>
                <a:cubicBezTo>
                  <a:pt x="568" y="452"/>
                  <a:pt x="565" y="452"/>
                  <a:pt x="563" y="450"/>
                </a:cubicBezTo>
                <a:cubicBezTo>
                  <a:pt x="560" y="448"/>
                  <a:pt x="557" y="448"/>
                  <a:pt x="556" y="445"/>
                </a:cubicBezTo>
                <a:cubicBezTo>
                  <a:pt x="554" y="442"/>
                  <a:pt x="555" y="440"/>
                  <a:pt x="553" y="439"/>
                </a:cubicBezTo>
                <a:cubicBezTo>
                  <a:pt x="550" y="436"/>
                  <a:pt x="547" y="438"/>
                  <a:pt x="543" y="435"/>
                </a:cubicBezTo>
                <a:cubicBezTo>
                  <a:pt x="539" y="432"/>
                  <a:pt x="540" y="427"/>
                  <a:pt x="539" y="422"/>
                </a:cubicBezTo>
                <a:cubicBezTo>
                  <a:pt x="536" y="415"/>
                  <a:pt x="534" y="412"/>
                  <a:pt x="530" y="405"/>
                </a:cubicBezTo>
                <a:cubicBezTo>
                  <a:pt x="530" y="412"/>
                  <a:pt x="530" y="412"/>
                  <a:pt x="530" y="412"/>
                </a:cubicBezTo>
                <a:cubicBezTo>
                  <a:pt x="530" y="417"/>
                  <a:pt x="532" y="420"/>
                  <a:pt x="534" y="426"/>
                </a:cubicBezTo>
                <a:cubicBezTo>
                  <a:pt x="537" y="431"/>
                  <a:pt x="539" y="433"/>
                  <a:pt x="542" y="438"/>
                </a:cubicBezTo>
                <a:cubicBezTo>
                  <a:pt x="541" y="439"/>
                  <a:pt x="540" y="441"/>
                  <a:pt x="538" y="441"/>
                </a:cubicBezTo>
                <a:cubicBezTo>
                  <a:pt x="536" y="441"/>
                  <a:pt x="535" y="439"/>
                  <a:pt x="533" y="438"/>
                </a:cubicBezTo>
                <a:cubicBezTo>
                  <a:pt x="531" y="436"/>
                  <a:pt x="530" y="434"/>
                  <a:pt x="528" y="433"/>
                </a:cubicBezTo>
                <a:cubicBezTo>
                  <a:pt x="527" y="433"/>
                  <a:pt x="526" y="433"/>
                  <a:pt x="526" y="433"/>
                </a:cubicBezTo>
                <a:cubicBezTo>
                  <a:pt x="523" y="431"/>
                  <a:pt x="522" y="429"/>
                  <a:pt x="521" y="426"/>
                </a:cubicBezTo>
                <a:cubicBezTo>
                  <a:pt x="521" y="424"/>
                  <a:pt x="521" y="420"/>
                  <a:pt x="519" y="420"/>
                </a:cubicBezTo>
                <a:cubicBezTo>
                  <a:pt x="517" y="420"/>
                  <a:pt x="517" y="422"/>
                  <a:pt x="515" y="422"/>
                </a:cubicBezTo>
                <a:cubicBezTo>
                  <a:pt x="511" y="422"/>
                  <a:pt x="510" y="420"/>
                  <a:pt x="507" y="417"/>
                </a:cubicBezTo>
                <a:cubicBezTo>
                  <a:pt x="507" y="417"/>
                  <a:pt x="506" y="418"/>
                  <a:pt x="505" y="417"/>
                </a:cubicBezTo>
                <a:cubicBezTo>
                  <a:pt x="507" y="422"/>
                  <a:pt x="508" y="424"/>
                  <a:pt x="512" y="427"/>
                </a:cubicBezTo>
                <a:cubicBezTo>
                  <a:pt x="514" y="428"/>
                  <a:pt x="516" y="428"/>
                  <a:pt x="518" y="430"/>
                </a:cubicBezTo>
                <a:cubicBezTo>
                  <a:pt x="519" y="431"/>
                  <a:pt x="521" y="431"/>
                  <a:pt x="521" y="433"/>
                </a:cubicBezTo>
                <a:cubicBezTo>
                  <a:pt x="521" y="434"/>
                  <a:pt x="521" y="435"/>
                  <a:pt x="520" y="435"/>
                </a:cubicBezTo>
                <a:cubicBezTo>
                  <a:pt x="518" y="435"/>
                  <a:pt x="516" y="435"/>
                  <a:pt x="514" y="436"/>
                </a:cubicBezTo>
                <a:cubicBezTo>
                  <a:pt x="513" y="438"/>
                  <a:pt x="512" y="439"/>
                  <a:pt x="510" y="439"/>
                </a:cubicBezTo>
                <a:cubicBezTo>
                  <a:pt x="508" y="439"/>
                  <a:pt x="507" y="438"/>
                  <a:pt x="505" y="437"/>
                </a:cubicBezTo>
                <a:cubicBezTo>
                  <a:pt x="502" y="436"/>
                  <a:pt x="499" y="436"/>
                  <a:pt x="498" y="433"/>
                </a:cubicBezTo>
                <a:cubicBezTo>
                  <a:pt x="496" y="431"/>
                  <a:pt x="496" y="429"/>
                  <a:pt x="495" y="426"/>
                </a:cubicBezTo>
                <a:cubicBezTo>
                  <a:pt x="493" y="423"/>
                  <a:pt x="491" y="423"/>
                  <a:pt x="490" y="420"/>
                </a:cubicBezTo>
                <a:cubicBezTo>
                  <a:pt x="489" y="419"/>
                  <a:pt x="489" y="418"/>
                  <a:pt x="488" y="416"/>
                </a:cubicBezTo>
                <a:cubicBezTo>
                  <a:pt x="487" y="415"/>
                  <a:pt x="486" y="415"/>
                  <a:pt x="485" y="413"/>
                </a:cubicBezTo>
                <a:cubicBezTo>
                  <a:pt x="483" y="410"/>
                  <a:pt x="485" y="407"/>
                  <a:pt x="484" y="403"/>
                </a:cubicBezTo>
                <a:cubicBezTo>
                  <a:pt x="484" y="404"/>
                  <a:pt x="483" y="404"/>
                  <a:pt x="483" y="404"/>
                </a:cubicBezTo>
                <a:cubicBezTo>
                  <a:pt x="481" y="405"/>
                  <a:pt x="480" y="407"/>
                  <a:pt x="478" y="407"/>
                </a:cubicBezTo>
                <a:cubicBezTo>
                  <a:pt x="475" y="407"/>
                  <a:pt x="472" y="406"/>
                  <a:pt x="470" y="404"/>
                </a:cubicBezTo>
                <a:cubicBezTo>
                  <a:pt x="472" y="403"/>
                  <a:pt x="472" y="403"/>
                  <a:pt x="472" y="403"/>
                </a:cubicBezTo>
                <a:cubicBezTo>
                  <a:pt x="469" y="402"/>
                  <a:pt x="467" y="402"/>
                  <a:pt x="465" y="399"/>
                </a:cubicBezTo>
                <a:cubicBezTo>
                  <a:pt x="464" y="398"/>
                  <a:pt x="463" y="398"/>
                  <a:pt x="463" y="398"/>
                </a:cubicBezTo>
                <a:cubicBezTo>
                  <a:pt x="462" y="396"/>
                  <a:pt x="462" y="394"/>
                  <a:pt x="462" y="392"/>
                </a:cubicBezTo>
                <a:cubicBezTo>
                  <a:pt x="465" y="392"/>
                  <a:pt x="467" y="392"/>
                  <a:pt x="470" y="392"/>
                </a:cubicBezTo>
                <a:cubicBezTo>
                  <a:pt x="470" y="388"/>
                  <a:pt x="470" y="388"/>
                  <a:pt x="470" y="388"/>
                </a:cubicBezTo>
                <a:cubicBezTo>
                  <a:pt x="469" y="387"/>
                  <a:pt x="469" y="385"/>
                  <a:pt x="467" y="385"/>
                </a:cubicBezTo>
                <a:cubicBezTo>
                  <a:pt x="465" y="385"/>
                  <a:pt x="463" y="387"/>
                  <a:pt x="461" y="387"/>
                </a:cubicBezTo>
                <a:cubicBezTo>
                  <a:pt x="457" y="389"/>
                  <a:pt x="454" y="390"/>
                  <a:pt x="450" y="390"/>
                </a:cubicBezTo>
                <a:cubicBezTo>
                  <a:pt x="447" y="390"/>
                  <a:pt x="445" y="389"/>
                  <a:pt x="442" y="388"/>
                </a:cubicBezTo>
                <a:cubicBezTo>
                  <a:pt x="440" y="388"/>
                  <a:pt x="439" y="388"/>
                  <a:pt x="438" y="387"/>
                </a:cubicBezTo>
                <a:cubicBezTo>
                  <a:pt x="436" y="385"/>
                  <a:pt x="437" y="381"/>
                  <a:pt x="434" y="381"/>
                </a:cubicBezTo>
                <a:cubicBezTo>
                  <a:pt x="432" y="381"/>
                  <a:pt x="431" y="383"/>
                  <a:pt x="429" y="383"/>
                </a:cubicBezTo>
                <a:cubicBezTo>
                  <a:pt x="427" y="383"/>
                  <a:pt x="426" y="381"/>
                  <a:pt x="424" y="380"/>
                </a:cubicBezTo>
                <a:cubicBezTo>
                  <a:pt x="421" y="379"/>
                  <a:pt x="420" y="379"/>
                  <a:pt x="418" y="379"/>
                </a:cubicBezTo>
                <a:cubicBezTo>
                  <a:pt x="415" y="378"/>
                  <a:pt x="413" y="377"/>
                  <a:pt x="410" y="377"/>
                </a:cubicBezTo>
                <a:cubicBezTo>
                  <a:pt x="399" y="377"/>
                  <a:pt x="399" y="377"/>
                  <a:pt x="399" y="377"/>
                </a:cubicBezTo>
                <a:cubicBezTo>
                  <a:pt x="396" y="377"/>
                  <a:pt x="395" y="374"/>
                  <a:pt x="394" y="373"/>
                </a:cubicBezTo>
                <a:cubicBezTo>
                  <a:pt x="392" y="372"/>
                  <a:pt x="389" y="372"/>
                  <a:pt x="388" y="370"/>
                </a:cubicBezTo>
                <a:cubicBezTo>
                  <a:pt x="385" y="367"/>
                  <a:pt x="385" y="364"/>
                  <a:pt x="384" y="359"/>
                </a:cubicBezTo>
                <a:cubicBezTo>
                  <a:pt x="381" y="359"/>
                  <a:pt x="381" y="359"/>
                  <a:pt x="381" y="359"/>
                </a:cubicBezTo>
                <a:cubicBezTo>
                  <a:pt x="378" y="359"/>
                  <a:pt x="377" y="361"/>
                  <a:pt x="374" y="361"/>
                </a:cubicBezTo>
                <a:cubicBezTo>
                  <a:pt x="372" y="361"/>
                  <a:pt x="372" y="359"/>
                  <a:pt x="371" y="358"/>
                </a:cubicBezTo>
                <a:cubicBezTo>
                  <a:pt x="370" y="356"/>
                  <a:pt x="369" y="355"/>
                  <a:pt x="367" y="354"/>
                </a:cubicBezTo>
                <a:cubicBezTo>
                  <a:pt x="365" y="353"/>
                  <a:pt x="364" y="352"/>
                  <a:pt x="362" y="351"/>
                </a:cubicBezTo>
                <a:cubicBezTo>
                  <a:pt x="360" y="350"/>
                  <a:pt x="358" y="349"/>
                  <a:pt x="358" y="347"/>
                </a:cubicBezTo>
                <a:cubicBezTo>
                  <a:pt x="358" y="343"/>
                  <a:pt x="359" y="341"/>
                  <a:pt x="360" y="338"/>
                </a:cubicBezTo>
                <a:cubicBezTo>
                  <a:pt x="357" y="339"/>
                  <a:pt x="355" y="339"/>
                  <a:pt x="352" y="340"/>
                </a:cubicBezTo>
                <a:cubicBezTo>
                  <a:pt x="350" y="341"/>
                  <a:pt x="349" y="342"/>
                  <a:pt x="347" y="342"/>
                </a:cubicBezTo>
                <a:cubicBezTo>
                  <a:pt x="344" y="342"/>
                  <a:pt x="343" y="342"/>
                  <a:pt x="341" y="342"/>
                </a:cubicBezTo>
                <a:cubicBezTo>
                  <a:pt x="340" y="340"/>
                  <a:pt x="340" y="338"/>
                  <a:pt x="337" y="338"/>
                </a:cubicBezTo>
                <a:cubicBezTo>
                  <a:pt x="334" y="338"/>
                  <a:pt x="333" y="342"/>
                  <a:pt x="331" y="345"/>
                </a:cubicBezTo>
                <a:cubicBezTo>
                  <a:pt x="329" y="349"/>
                  <a:pt x="331" y="352"/>
                  <a:pt x="329" y="357"/>
                </a:cubicBezTo>
                <a:cubicBezTo>
                  <a:pt x="329" y="358"/>
                  <a:pt x="326" y="359"/>
                  <a:pt x="326" y="360"/>
                </a:cubicBezTo>
                <a:cubicBezTo>
                  <a:pt x="325" y="363"/>
                  <a:pt x="326" y="365"/>
                  <a:pt x="324" y="366"/>
                </a:cubicBezTo>
                <a:cubicBezTo>
                  <a:pt x="322" y="368"/>
                  <a:pt x="320" y="367"/>
                  <a:pt x="318" y="368"/>
                </a:cubicBezTo>
                <a:cubicBezTo>
                  <a:pt x="316" y="368"/>
                  <a:pt x="314" y="369"/>
                  <a:pt x="312" y="370"/>
                </a:cubicBezTo>
                <a:cubicBezTo>
                  <a:pt x="305" y="374"/>
                  <a:pt x="300" y="374"/>
                  <a:pt x="292" y="376"/>
                </a:cubicBezTo>
                <a:cubicBezTo>
                  <a:pt x="286" y="377"/>
                  <a:pt x="283" y="378"/>
                  <a:pt x="278" y="380"/>
                </a:cubicBezTo>
                <a:cubicBezTo>
                  <a:pt x="275" y="382"/>
                  <a:pt x="274" y="384"/>
                  <a:pt x="270" y="384"/>
                </a:cubicBezTo>
                <a:cubicBezTo>
                  <a:pt x="268" y="384"/>
                  <a:pt x="266" y="383"/>
                  <a:pt x="264" y="382"/>
                </a:cubicBezTo>
                <a:cubicBezTo>
                  <a:pt x="265" y="380"/>
                  <a:pt x="265" y="378"/>
                  <a:pt x="267" y="378"/>
                </a:cubicBezTo>
                <a:cubicBezTo>
                  <a:pt x="270" y="377"/>
                  <a:pt x="272" y="377"/>
                  <a:pt x="275" y="376"/>
                </a:cubicBezTo>
                <a:cubicBezTo>
                  <a:pt x="279" y="374"/>
                  <a:pt x="281" y="371"/>
                  <a:pt x="283" y="366"/>
                </a:cubicBezTo>
                <a:cubicBezTo>
                  <a:pt x="282" y="366"/>
                  <a:pt x="281" y="366"/>
                  <a:pt x="279" y="367"/>
                </a:cubicBezTo>
                <a:cubicBezTo>
                  <a:pt x="276" y="368"/>
                  <a:pt x="275" y="370"/>
                  <a:pt x="272" y="370"/>
                </a:cubicBezTo>
                <a:cubicBezTo>
                  <a:pt x="271" y="370"/>
                  <a:pt x="270" y="369"/>
                  <a:pt x="270" y="368"/>
                </a:cubicBezTo>
                <a:cubicBezTo>
                  <a:pt x="270" y="364"/>
                  <a:pt x="273" y="363"/>
                  <a:pt x="275" y="360"/>
                </a:cubicBezTo>
                <a:cubicBezTo>
                  <a:pt x="276" y="357"/>
                  <a:pt x="277" y="355"/>
                  <a:pt x="279" y="352"/>
                </a:cubicBezTo>
                <a:cubicBezTo>
                  <a:pt x="279" y="351"/>
                  <a:pt x="281" y="351"/>
                  <a:pt x="281" y="351"/>
                </a:cubicBezTo>
                <a:cubicBezTo>
                  <a:pt x="282" y="348"/>
                  <a:pt x="282" y="346"/>
                  <a:pt x="283" y="343"/>
                </a:cubicBezTo>
                <a:cubicBezTo>
                  <a:pt x="285" y="340"/>
                  <a:pt x="288" y="339"/>
                  <a:pt x="291" y="337"/>
                </a:cubicBezTo>
                <a:cubicBezTo>
                  <a:pt x="292" y="336"/>
                  <a:pt x="293" y="334"/>
                  <a:pt x="295" y="334"/>
                </a:cubicBezTo>
                <a:cubicBezTo>
                  <a:pt x="299" y="334"/>
                  <a:pt x="301" y="339"/>
                  <a:pt x="306" y="339"/>
                </a:cubicBezTo>
                <a:cubicBezTo>
                  <a:pt x="308" y="339"/>
                  <a:pt x="309" y="337"/>
                  <a:pt x="311" y="337"/>
                </a:cubicBezTo>
                <a:cubicBezTo>
                  <a:pt x="314" y="337"/>
                  <a:pt x="315" y="338"/>
                  <a:pt x="317" y="338"/>
                </a:cubicBezTo>
                <a:cubicBezTo>
                  <a:pt x="318" y="338"/>
                  <a:pt x="318" y="336"/>
                  <a:pt x="319" y="336"/>
                </a:cubicBezTo>
                <a:cubicBezTo>
                  <a:pt x="315" y="332"/>
                  <a:pt x="311" y="330"/>
                  <a:pt x="306" y="327"/>
                </a:cubicBezTo>
                <a:cubicBezTo>
                  <a:pt x="303" y="325"/>
                  <a:pt x="302" y="323"/>
                  <a:pt x="299" y="321"/>
                </a:cubicBezTo>
                <a:cubicBezTo>
                  <a:pt x="294" y="328"/>
                  <a:pt x="288" y="330"/>
                  <a:pt x="280" y="334"/>
                </a:cubicBezTo>
                <a:cubicBezTo>
                  <a:pt x="278" y="336"/>
                  <a:pt x="277" y="336"/>
                  <a:pt x="275" y="337"/>
                </a:cubicBezTo>
                <a:cubicBezTo>
                  <a:pt x="270" y="339"/>
                  <a:pt x="270" y="344"/>
                  <a:pt x="265" y="345"/>
                </a:cubicBezTo>
                <a:cubicBezTo>
                  <a:pt x="263" y="346"/>
                  <a:pt x="261" y="346"/>
                  <a:pt x="259" y="346"/>
                </a:cubicBezTo>
                <a:cubicBezTo>
                  <a:pt x="261" y="353"/>
                  <a:pt x="261" y="353"/>
                  <a:pt x="261" y="353"/>
                </a:cubicBezTo>
                <a:cubicBezTo>
                  <a:pt x="259" y="356"/>
                  <a:pt x="256" y="357"/>
                  <a:pt x="252" y="358"/>
                </a:cubicBezTo>
                <a:cubicBezTo>
                  <a:pt x="251" y="359"/>
                  <a:pt x="251" y="361"/>
                  <a:pt x="249" y="362"/>
                </a:cubicBezTo>
                <a:cubicBezTo>
                  <a:pt x="247" y="364"/>
                  <a:pt x="245" y="363"/>
                  <a:pt x="243" y="363"/>
                </a:cubicBezTo>
                <a:cubicBezTo>
                  <a:pt x="242" y="363"/>
                  <a:pt x="240" y="363"/>
                  <a:pt x="239" y="364"/>
                </a:cubicBezTo>
                <a:cubicBezTo>
                  <a:pt x="238" y="365"/>
                  <a:pt x="239" y="367"/>
                  <a:pt x="237" y="368"/>
                </a:cubicBezTo>
                <a:cubicBezTo>
                  <a:pt x="237" y="368"/>
                  <a:pt x="236" y="368"/>
                  <a:pt x="235" y="368"/>
                </a:cubicBezTo>
                <a:cubicBezTo>
                  <a:pt x="232" y="369"/>
                  <a:pt x="228" y="371"/>
                  <a:pt x="228" y="375"/>
                </a:cubicBezTo>
                <a:cubicBezTo>
                  <a:pt x="228" y="377"/>
                  <a:pt x="230" y="378"/>
                  <a:pt x="232" y="380"/>
                </a:cubicBezTo>
                <a:cubicBezTo>
                  <a:pt x="234" y="384"/>
                  <a:pt x="237" y="385"/>
                  <a:pt x="239" y="389"/>
                </a:cubicBezTo>
                <a:cubicBezTo>
                  <a:pt x="236" y="391"/>
                  <a:pt x="234" y="390"/>
                  <a:pt x="231" y="392"/>
                </a:cubicBezTo>
                <a:cubicBezTo>
                  <a:pt x="229" y="393"/>
                  <a:pt x="228" y="395"/>
                  <a:pt x="226" y="397"/>
                </a:cubicBezTo>
                <a:cubicBezTo>
                  <a:pt x="222" y="402"/>
                  <a:pt x="221" y="407"/>
                  <a:pt x="215" y="409"/>
                </a:cubicBezTo>
                <a:cubicBezTo>
                  <a:pt x="212" y="410"/>
                  <a:pt x="210" y="409"/>
                  <a:pt x="207" y="410"/>
                </a:cubicBezTo>
                <a:cubicBezTo>
                  <a:pt x="200" y="413"/>
                  <a:pt x="196" y="416"/>
                  <a:pt x="188" y="418"/>
                </a:cubicBezTo>
                <a:cubicBezTo>
                  <a:pt x="186" y="419"/>
                  <a:pt x="184" y="419"/>
                  <a:pt x="182" y="420"/>
                </a:cubicBezTo>
                <a:cubicBezTo>
                  <a:pt x="180" y="421"/>
                  <a:pt x="179" y="423"/>
                  <a:pt x="176" y="423"/>
                </a:cubicBezTo>
                <a:cubicBezTo>
                  <a:pt x="176" y="423"/>
                  <a:pt x="175" y="422"/>
                  <a:pt x="174" y="422"/>
                </a:cubicBezTo>
                <a:cubicBezTo>
                  <a:pt x="172" y="423"/>
                  <a:pt x="172" y="425"/>
                  <a:pt x="171" y="427"/>
                </a:cubicBezTo>
                <a:cubicBezTo>
                  <a:pt x="169" y="430"/>
                  <a:pt x="167" y="432"/>
                  <a:pt x="164" y="432"/>
                </a:cubicBezTo>
                <a:cubicBezTo>
                  <a:pt x="159" y="434"/>
                  <a:pt x="156" y="434"/>
                  <a:pt x="152" y="436"/>
                </a:cubicBezTo>
                <a:cubicBezTo>
                  <a:pt x="148" y="438"/>
                  <a:pt x="147" y="441"/>
                  <a:pt x="143" y="442"/>
                </a:cubicBezTo>
                <a:cubicBezTo>
                  <a:pt x="140" y="443"/>
                  <a:pt x="138" y="442"/>
                  <a:pt x="135" y="442"/>
                </a:cubicBezTo>
                <a:cubicBezTo>
                  <a:pt x="135" y="445"/>
                  <a:pt x="135" y="447"/>
                  <a:pt x="135" y="450"/>
                </a:cubicBezTo>
                <a:cubicBezTo>
                  <a:pt x="124" y="450"/>
                  <a:pt x="124" y="450"/>
                  <a:pt x="124" y="450"/>
                </a:cubicBezTo>
                <a:cubicBezTo>
                  <a:pt x="118" y="450"/>
                  <a:pt x="116" y="455"/>
                  <a:pt x="110" y="455"/>
                </a:cubicBezTo>
                <a:cubicBezTo>
                  <a:pt x="108" y="455"/>
                  <a:pt x="107" y="455"/>
                  <a:pt x="105" y="454"/>
                </a:cubicBezTo>
                <a:cubicBezTo>
                  <a:pt x="104" y="453"/>
                  <a:pt x="104" y="452"/>
                  <a:pt x="103" y="452"/>
                </a:cubicBezTo>
                <a:cubicBezTo>
                  <a:pt x="100" y="452"/>
                  <a:pt x="99" y="453"/>
                  <a:pt x="96" y="453"/>
                </a:cubicBezTo>
                <a:cubicBezTo>
                  <a:pt x="88" y="456"/>
                  <a:pt x="83" y="458"/>
                  <a:pt x="75" y="458"/>
                </a:cubicBezTo>
                <a:cubicBezTo>
                  <a:pt x="70" y="458"/>
                  <a:pt x="70" y="451"/>
                  <a:pt x="70" y="446"/>
                </a:cubicBezTo>
                <a:cubicBezTo>
                  <a:pt x="65" y="447"/>
                  <a:pt x="62" y="448"/>
                  <a:pt x="60" y="452"/>
                </a:cubicBezTo>
                <a:cubicBezTo>
                  <a:pt x="58" y="455"/>
                  <a:pt x="55" y="457"/>
                  <a:pt x="52" y="457"/>
                </a:cubicBezTo>
                <a:cubicBezTo>
                  <a:pt x="49" y="457"/>
                  <a:pt x="49" y="455"/>
                  <a:pt x="48" y="453"/>
                </a:cubicBezTo>
                <a:cubicBezTo>
                  <a:pt x="44" y="455"/>
                  <a:pt x="42" y="458"/>
                  <a:pt x="37" y="458"/>
                </a:cubicBezTo>
                <a:cubicBezTo>
                  <a:pt x="34" y="458"/>
                  <a:pt x="33" y="457"/>
                  <a:pt x="31" y="457"/>
                </a:cubicBezTo>
                <a:cubicBezTo>
                  <a:pt x="31" y="454"/>
                  <a:pt x="31" y="454"/>
                  <a:pt x="31" y="454"/>
                </a:cubicBezTo>
                <a:cubicBezTo>
                  <a:pt x="34" y="452"/>
                  <a:pt x="36" y="452"/>
                  <a:pt x="39" y="451"/>
                </a:cubicBezTo>
                <a:cubicBezTo>
                  <a:pt x="41" y="450"/>
                  <a:pt x="42" y="449"/>
                  <a:pt x="44" y="449"/>
                </a:cubicBezTo>
                <a:cubicBezTo>
                  <a:pt x="46" y="449"/>
                  <a:pt x="47" y="450"/>
                  <a:pt x="48" y="451"/>
                </a:cubicBezTo>
                <a:cubicBezTo>
                  <a:pt x="52" y="446"/>
                  <a:pt x="56" y="443"/>
                  <a:pt x="62" y="440"/>
                </a:cubicBezTo>
                <a:cubicBezTo>
                  <a:pt x="67" y="437"/>
                  <a:pt x="71" y="436"/>
                  <a:pt x="76" y="436"/>
                </a:cubicBezTo>
                <a:cubicBezTo>
                  <a:pt x="80" y="436"/>
                  <a:pt x="81" y="440"/>
                  <a:pt x="83" y="443"/>
                </a:cubicBezTo>
                <a:cubicBezTo>
                  <a:pt x="83" y="444"/>
                  <a:pt x="83" y="445"/>
                  <a:pt x="83" y="445"/>
                </a:cubicBezTo>
                <a:cubicBezTo>
                  <a:pt x="85" y="446"/>
                  <a:pt x="87" y="445"/>
                  <a:pt x="89" y="445"/>
                </a:cubicBezTo>
                <a:cubicBezTo>
                  <a:pt x="89" y="443"/>
                  <a:pt x="88" y="441"/>
                  <a:pt x="89" y="439"/>
                </a:cubicBezTo>
                <a:cubicBezTo>
                  <a:pt x="94" y="435"/>
                  <a:pt x="97" y="434"/>
                  <a:pt x="103" y="432"/>
                </a:cubicBezTo>
                <a:cubicBezTo>
                  <a:pt x="108" y="431"/>
                  <a:pt x="111" y="429"/>
                  <a:pt x="116" y="427"/>
                </a:cubicBezTo>
                <a:cubicBezTo>
                  <a:pt x="119" y="426"/>
                  <a:pt x="120" y="425"/>
                  <a:pt x="123" y="425"/>
                </a:cubicBezTo>
                <a:cubicBezTo>
                  <a:pt x="126" y="425"/>
                  <a:pt x="127" y="428"/>
                  <a:pt x="130" y="428"/>
                </a:cubicBezTo>
                <a:cubicBezTo>
                  <a:pt x="131" y="428"/>
                  <a:pt x="132" y="427"/>
                  <a:pt x="133" y="427"/>
                </a:cubicBezTo>
                <a:cubicBezTo>
                  <a:pt x="133" y="422"/>
                  <a:pt x="136" y="417"/>
                  <a:pt x="141" y="415"/>
                </a:cubicBezTo>
                <a:cubicBezTo>
                  <a:pt x="145" y="413"/>
                  <a:pt x="148" y="413"/>
                  <a:pt x="153" y="412"/>
                </a:cubicBezTo>
                <a:cubicBezTo>
                  <a:pt x="162" y="408"/>
                  <a:pt x="158" y="393"/>
                  <a:pt x="168" y="391"/>
                </a:cubicBezTo>
                <a:cubicBezTo>
                  <a:pt x="167" y="390"/>
                  <a:pt x="165" y="389"/>
                  <a:pt x="165" y="387"/>
                </a:cubicBezTo>
                <a:cubicBezTo>
                  <a:pt x="165" y="386"/>
                  <a:pt x="167" y="385"/>
                  <a:pt x="168" y="385"/>
                </a:cubicBezTo>
                <a:cubicBezTo>
                  <a:pt x="170" y="383"/>
                  <a:pt x="171" y="382"/>
                  <a:pt x="172" y="381"/>
                </a:cubicBezTo>
                <a:cubicBezTo>
                  <a:pt x="175" y="378"/>
                  <a:pt x="177" y="377"/>
                  <a:pt x="177" y="373"/>
                </a:cubicBezTo>
                <a:cubicBezTo>
                  <a:pt x="177" y="373"/>
                  <a:pt x="177" y="372"/>
                  <a:pt x="176" y="372"/>
                </a:cubicBezTo>
                <a:cubicBezTo>
                  <a:pt x="173" y="372"/>
                  <a:pt x="173" y="372"/>
                  <a:pt x="173" y="372"/>
                </a:cubicBezTo>
                <a:cubicBezTo>
                  <a:pt x="170" y="372"/>
                  <a:pt x="169" y="373"/>
                  <a:pt x="166" y="373"/>
                </a:cubicBezTo>
                <a:cubicBezTo>
                  <a:pt x="163" y="373"/>
                  <a:pt x="160" y="371"/>
                  <a:pt x="160" y="368"/>
                </a:cubicBezTo>
                <a:cubicBezTo>
                  <a:pt x="160" y="366"/>
                  <a:pt x="162" y="365"/>
                  <a:pt x="164" y="365"/>
                </a:cubicBezTo>
                <a:cubicBezTo>
                  <a:pt x="164" y="365"/>
                  <a:pt x="163" y="364"/>
                  <a:pt x="162" y="364"/>
                </a:cubicBezTo>
                <a:cubicBezTo>
                  <a:pt x="162" y="363"/>
                  <a:pt x="162" y="362"/>
                  <a:pt x="161" y="362"/>
                </a:cubicBezTo>
                <a:cubicBezTo>
                  <a:pt x="159" y="362"/>
                  <a:pt x="157" y="363"/>
                  <a:pt x="155" y="363"/>
                </a:cubicBezTo>
                <a:cubicBezTo>
                  <a:pt x="153" y="364"/>
                  <a:pt x="151" y="364"/>
                  <a:pt x="150" y="366"/>
                </a:cubicBezTo>
                <a:cubicBezTo>
                  <a:pt x="148" y="370"/>
                  <a:pt x="150" y="373"/>
                  <a:pt x="149" y="378"/>
                </a:cubicBezTo>
                <a:cubicBezTo>
                  <a:pt x="147" y="375"/>
                  <a:pt x="145" y="374"/>
                  <a:pt x="143" y="371"/>
                </a:cubicBezTo>
                <a:cubicBezTo>
                  <a:pt x="142" y="368"/>
                  <a:pt x="141" y="367"/>
                  <a:pt x="140" y="365"/>
                </a:cubicBezTo>
                <a:cubicBezTo>
                  <a:pt x="140" y="364"/>
                  <a:pt x="140" y="363"/>
                  <a:pt x="140" y="363"/>
                </a:cubicBezTo>
                <a:cubicBezTo>
                  <a:pt x="139" y="362"/>
                  <a:pt x="137" y="362"/>
                  <a:pt x="136" y="362"/>
                </a:cubicBezTo>
                <a:cubicBezTo>
                  <a:pt x="131" y="361"/>
                  <a:pt x="131" y="355"/>
                  <a:pt x="127" y="352"/>
                </a:cubicBezTo>
                <a:cubicBezTo>
                  <a:pt x="125" y="350"/>
                  <a:pt x="122" y="351"/>
                  <a:pt x="119" y="351"/>
                </a:cubicBezTo>
                <a:cubicBezTo>
                  <a:pt x="114" y="351"/>
                  <a:pt x="112" y="352"/>
                  <a:pt x="108" y="356"/>
                </a:cubicBezTo>
                <a:cubicBezTo>
                  <a:pt x="107" y="356"/>
                  <a:pt x="107" y="357"/>
                  <a:pt x="106" y="357"/>
                </a:cubicBezTo>
                <a:cubicBezTo>
                  <a:pt x="105" y="357"/>
                  <a:pt x="105" y="359"/>
                  <a:pt x="104" y="359"/>
                </a:cubicBezTo>
                <a:cubicBezTo>
                  <a:pt x="103" y="359"/>
                  <a:pt x="102" y="358"/>
                  <a:pt x="101" y="358"/>
                </a:cubicBezTo>
                <a:cubicBezTo>
                  <a:pt x="102" y="353"/>
                  <a:pt x="104" y="350"/>
                  <a:pt x="106" y="346"/>
                </a:cubicBezTo>
                <a:cubicBezTo>
                  <a:pt x="107" y="344"/>
                  <a:pt x="108" y="343"/>
                  <a:pt x="108" y="341"/>
                </a:cubicBezTo>
                <a:cubicBezTo>
                  <a:pt x="108" y="339"/>
                  <a:pt x="106" y="339"/>
                  <a:pt x="105" y="337"/>
                </a:cubicBezTo>
                <a:cubicBezTo>
                  <a:pt x="105" y="336"/>
                  <a:pt x="105" y="334"/>
                  <a:pt x="106" y="333"/>
                </a:cubicBezTo>
                <a:cubicBezTo>
                  <a:pt x="108" y="330"/>
                  <a:pt x="113" y="330"/>
                  <a:pt x="113" y="327"/>
                </a:cubicBezTo>
                <a:cubicBezTo>
                  <a:pt x="113" y="323"/>
                  <a:pt x="111" y="321"/>
                  <a:pt x="110" y="318"/>
                </a:cubicBezTo>
                <a:cubicBezTo>
                  <a:pt x="109" y="315"/>
                  <a:pt x="109" y="313"/>
                  <a:pt x="109" y="309"/>
                </a:cubicBezTo>
                <a:cubicBezTo>
                  <a:pt x="109" y="306"/>
                  <a:pt x="111" y="303"/>
                  <a:pt x="113" y="300"/>
                </a:cubicBezTo>
                <a:cubicBezTo>
                  <a:pt x="111" y="301"/>
                  <a:pt x="111" y="301"/>
                  <a:pt x="111" y="301"/>
                </a:cubicBezTo>
                <a:cubicBezTo>
                  <a:pt x="108" y="302"/>
                  <a:pt x="107" y="303"/>
                  <a:pt x="105" y="305"/>
                </a:cubicBezTo>
                <a:cubicBezTo>
                  <a:pt x="103" y="306"/>
                  <a:pt x="103" y="309"/>
                  <a:pt x="100" y="311"/>
                </a:cubicBezTo>
                <a:cubicBezTo>
                  <a:pt x="98" y="312"/>
                  <a:pt x="96" y="313"/>
                  <a:pt x="93" y="313"/>
                </a:cubicBezTo>
                <a:cubicBezTo>
                  <a:pt x="90" y="313"/>
                  <a:pt x="88" y="309"/>
                  <a:pt x="86" y="307"/>
                </a:cubicBezTo>
                <a:cubicBezTo>
                  <a:pt x="83" y="305"/>
                  <a:pt x="81" y="303"/>
                  <a:pt x="81" y="300"/>
                </a:cubicBezTo>
                <a:cubicBezTo>
                  <a:pt x="81" y="286"/>
                  <a:pt x="81" y="286"/>
                  <a:pt x="81" y="286"/>
                </a:cubicBezTo>
                <a:cubicBezTo>
                  <a:pt x="81" y="283"/>
                  <a:pt x="79" y="282"/>
                  <a:pt x="78" y="279"/>
                </a:cubicBezTo>
                <a:cubicBezTo>
                  <a:pt x="78" y="278"/>
                  <a:pt x="77" y="278"/>
                  <a:pt x="77" y="277"/>
                </a:cubicBezTo>
                <a:cubicBezTo>
                  <a:pt x="77" y="275"/>
                  <a:pt x="78" y="275"/>
                  <a:pt x="78" y="273"/>
                </a:cubicBezTo>
                <a:cubicBezTo>
                  <a:pt x="79" y="273"/>
                  <a:pt x="80" y="272"/>
                  <a:pt x="82" y="272"/>
                </a:cubicBezTo>
                <a:cubicBezTo>
                  <a:pt x="85" y="272"/>
                  <a:pt x="86" y="277"/>
                  <a:pt x="89" y="279"/>
                </a:cubicBezTo>
                <a:cubicBezTo>
                  <a:pt x="90" y="280"/>
                  <a:pt x="92" y="280"/>
                  <a:pt x="93" y="281"/>
                </a:cubicBezTo>
                <a:cubicBezTo>
                  <a:pt x="95" y="283"/>
                  <a:pt x="96" y="285"/>
                  <a:pt x="99" y="285"/>
                </a:cubicBezTo>
                <a:cubicBezTo>
                  <a:pt x="100" y="285"/>
                  <a:pt x="101" y="285"/>
                  <a:pt x="102" y="284"/>
                </a:cubicBezTo>
                <a:cubicBezTo>
                  <a:pt x="101" y="282"/>
                  <a:pt x="100" y="280"/>
                  <a:pt x="98" y="279"/>
                </a:cubicBezTo>
                <a:cubicBezTo>
                  <a:pt x="96" y="277"/>
                  <a:pt x="94" y="277"/>
                  <a:pt x="92" y="274"/>
                </a:cubicBezTo>
                <a:cubicBezTo>
                  <a:pt x="91" y="273"/>
                  <a:pt x="91" y="272"/>
                  <a:pt x="90" y="270"/>
                </a:cubicBezTo>
                <a:cubicBezTo>
                  <a:pt x="87" y="268"/>
                  <a:pt x="85" y="268"/>
                  <a:pt x="83" y="266"/>
                </a:cubicBezTo>
                <a:cubicBezTo>
                  <a:pt x="80" y="263"/>
                  <a:pt x="80" y="260"/>
                  <a:pt x="79" y="256"/>
                </a:cubicBezTo>
                <a:cubicBezTo>
                  <a:pt x="79" y="252"/>
                  <a:pt x="76" y="250"/>
                  <a:pt x="76" y="246"/>
                </a:cubicBezTo>
                <a:cubicBezTo>
                  <a:pt x="76" y="245"/>
                  <a:pt x="77" y="245"/>
                  <a:pt x="77" y="244"/>
                </a:cubicBezTo>
                <a:cubicBezTo>
                  <a:pt x="79" y="240"/>
                  <a:pt x="83" y="238"/>
                  <a:pt x="87" y="236"/>
                </a:cubicBezTo>
                <a:cubicBezTo>
                  <a:pt x="90" y="234"/>
                  <a:pt x="91" y="232"/>
                  <a:pt x="94" y="229"/>
                </a:cubicBezTo>
                <a:cubicBezTo>
                  <a:pt x="100" y="223"/>
                  <a:pt x="106" y="223"/>
                  <a:pt x="115" y="223"/>
                </a:cubicBezTo>
                <a:cubicBezTo>
                  <a:pt x="115" y="218"/>
                  <a:pt x="115" y="214"/>
                  <a:pt x="118" y="211"/>
                </a:cubicBezTo>
                <a:cubicBezTo>
                  <a:pt x="120" y="209"/>
                  <a:pt x="121" y="209"/>
                  <a:pt x="124" y="208"/>
                </a:cubicBezTo>
                <a:cubicBezTo>
                  <a:pt x="125" y="207"/>
                  <a:pt x="126" y="206"/>
                  <a:pt x="128" y="206"/>
                </a:cubicBezTo>
                <a:cubicBezTo>
                  <a:pt x="131" y="206"/>
                  <a:pt x="132" y="210"/>
                  <a:pt x="133" y="214"/>
                </a:cubicBezTo>
                <a:cubicBezTo>
                  <a:pt x="133" y="214"/>
                  <a:pt x="133" y="215"/>
                  <a:pt x="133" y="216"/>
                </a:cubicBezTo>
                <a:cubicBezTo>
                  <a:pt x="135" y="218"/>
                  <a:pt x="138" y="218"/>
                  <a:pt x="141" y="218"/>
                </a:cubicBezTo>
                <a:cubicBezTo>
                  <a:pt x="146" y="218"/>
                  <a:pt x="149" y="216"/>
                  <a:pt x="154" y="212"/>
                </a:cubicBezTo>
                <a:cubicBezTo>
                  <a:pt x="155" y="212"/>
                  <a:pt x="156" y="212"/>
                  <a:pt x="156" y="211"/>
                </a:cubicBezTo>
                <a:cubicBezTo>
                  <a:pt x="157" y="211"/>
                  <a:pt x="156" y="210"/>
                  <a:pt x="157" y="210"/>
                </a:cubicBezTo>
                <a:cubicBezTo>
                  <a:pt x="161" y="210"/>
                  <a:pt x="163" y="213"/>
                  <a:pt x="167" y="213"/>
                </a:cubicBezTo>
                <a:cubicBezTo>
                  <a:pt x="168" y="213"/>
                  <a:pt x="169" y="212"/>
                  <a:pt x="171" y="212"/>
                </a:cubicBezTo>
                <a:cubicBezTo>
                  <a:pt x="174" y="211"/>
                  <a:pt x="176" y="212"/>
                  <a:pt x="178" y="210"/>
                </a:cubicBezTo>
                <a:cubicBezTo>
                  <a:pt x="182" y="207"/>
                  <a:pt x="181" y="203"/>
                  <a:pt x="182" y="198"/>
                </a:cubicBezTo>
                <a:cubicBezTo>
                  <a:pt x="182" y="196"/>
                  <a:pt x="183" y="196"/>
                  <a:pt x="183" y="194"/>
                </a:cubicBezTo>
                <a:cubicBezTo>
                  <a:pt x="183" y="191"/>
                  <a:pt x="181" y="189"/>
                  <a:pt x="179" y="186"/>
                </a:cubicBezTo>
                <a:cubicBezTo>
                  <a:pt x="184" y="185"/>
                  <a:pt x="188" y="185"/>
                  <a:pt x="192" y="182"/>
                </a:cubicBezTo>
                <a:cubicBezTo>
                  <a:pt x="191" y="179"/>
                  <a:pt x="191" y="174"/>
                  <a:pt x="188" y="174"/>
                </a:cubicBezTo>
                <a:cubicBezTo>
                  <a:pt x="183" y="174"/>
                  <a:pt x="181" y="177"/>
                  <a:pt x="176" y="177"/>
                </a:cubicBezTo>
                <a:cubicBezTo>
                  <a:pt x="174" y="177"/>
                  <a:pt x="172" y="177"/>
                  <a:pt x="170" y="178"/>
                </a:cubicBezTo>
                <a:cubicBezTo>
                  <a:pt x="168" y="178"/>
                  <a:pt x="167" y="180"/>
                  <a:pt x="164" y="180"/>
                </a:cubicBezTo>
                <a:cubicBezTo>
                  <a:pt x="162" y="180"/>
                  <a:pt x="162" y="177"/>
                  <a:pt x="162" y="175"/>
                </a:cubicBezTo>
                <a:cubicBezTo>
                  <a:pt x="162" y="174"/>
                  <a:pt x="161" y="174"/>
                  <a:pt x="160" y="173"/>
                </a:cubicBezTo>
                <a:cubicBezTo>
                  <a:pt x="159" y="175"/>
                  <a:pt x="158" y="177"/>
                  <a:pt x="157" y="179"/>
                </a:cubicBezTo>
                <a:cubicBezTo>
                  <a:pt x="154" y="176"/>
                  <a:pt x="152" y="175"/>
                  <a:pt x="149" y="173"/>
                </a:cubicBezTo>
                <a:cubicBezTo>
                  <a:pt x="146" y="171"/>
                  <a:pt x="144" y="169"/>
                  <a:pt x="141" y="168"/>
                </a:cubicBezTo>
                <a:cubicBezTo>
                  <a:pt x="140" y="168"/>
                  <a:pt x="139" y="168"/>
                  <a:pt x="137" y="168"/>
                </a:cubicBezTo>
                <a:cubicBezTo>
                  <a:pt x="133" y="167"/>
                  <a:pt x="132" y="163"/>
                  <a:pt x="130" y="160"/>
                </a:cubicBezTo>
                <a:cubicBezTo>
                  <a:pt x="127" y="156"/>
                  <a:pt x="121" y="156"/>
                  <a:pt x="121" y="151"/>
                </a:cubicBezTo>
                <a:cubicBezTo>
                  <a:pt x="121" y="150"/>
                  <a:pt x="122" y="150"/>
                  <a:pt x="122" y="149"/>
                </a:cubicBezTo>
                <a:cubicBezTo>
                  <a:pt x="123" y="146"/>
                  <a:pt x="123" y="144"/>
                  <a:pt x="123" y="141"/>
                </a:cubicBezTo>
                <a:cubicBezTo>
                  <a:pt x="123" y="139"/>
                  <a:pt x="123" y="137"/>
                  <a:pt x="123" y="136"/>
                </a:cubicBezTo>
                <a:cubicBezTo>
                  <a:pt x="124" y="136"/>
                  <a:pt x="125" y="137"/>
                  <a:pt x="127" y="138"/>
                </a:cubicBezTo>
                <a:cubicBezTo>
                  <a:pt x="128" y="139"/>
                  <a:pt x="129" y="140"/>
                  <a:pt x="130" y="140"/>
                </a:cubicBezTo>
                <a:cubicBezTo>
                  <a:pt x="131" y="140"/>
                  <a:pt x="132" y="139"/>
                  <a:pt x="132" y="139"/>
                </a:cubicBezTo>
                <a:cubicBezTo>
                  <a:pt x="130" y="135"/>
                  <a:pt x="129" y="132"/>
                  <a:pt x="126" y="129"/>
                </a:cubicBezTo>
                <a:cubicBezTo>
                  <a:pt x="124" y="127"/>
                  <a:pt x="122" y="126"/>
                  <a:pt x="120" y="123"/>
                </a:cubicBezTo>
                <a:cubicBezTo>
                  <a:pt x="121" y="123"/>
                  <a:pt x="120" y="122"/>
                  <a:pt x="121" y="122"/>
                </a:cubicBezTo>
                <a:cubicBezTo>
                  <a:pt x="123" y="120"/>
                  <a:pt x="125" y="120"/>
                  <a:pt x="127" y="120"/>
                </a:cubicBezTo>
                <a:cubicBezTo>
                  <a:pt x="131" y="118"/>
                  <a:pt x="133" y="117"/>
                  <a:pt x="137" y="116"/>
                </a:cubicBezTo>
                <a:cubicBezTo>
                  <a:pt x="140" y="115"/>
                  <a:pt x="141" y="114"/>
                  <a:pt x="145" y="114"/>
                </a:cubicBezTo>
                <a:cubicBezTo>
                  <a:pt x="146" y="114"/>
                  <a:pt x="147" y="115"/>
                  <a:pt x="148" y="116"/>
                </a:cubicBezTo>
                <a:cubicBezTo>
                  <a:pt x="150" y="118"/>
                  <a:pt x="152" y="119"/>
                  <a:pt x="154" y="119"/>
                </a:cubicBezTo>
                <a:cubicBezTo>
                  <a:pt x="155" y="118"/>
                  <a:pt x="156" y="117"/>
                  <a:pt x="156" y="116"/>
                </a:cubicBezTo>
                <a:cubicBezTo>
                  <a:pt x="156" y="115"/>
                  <a:pt x="155" y="114"/>
                  <a:pt x="155" y="113"/>
                </a:cubicBezTo>
                <a:cubicBezTo>
                  <a:pt x="155" y="112"/>
                  <a:pt x="156" y="112"/>
                  <a:pt x="156" y="112"/>
                </a:cubicBezTo>
                <a:cubicBezTo>
                  <a:pt x="163" y="111"/>
                  <a:pt x="167" y="112"/>
                  <a:pt x="173" y="112"/>
                </a:cubicBezTo>
                <a:cubicBezTo>
                  <a:pt x="177" y="112"/>
                  <a:pt x="178" y="111"/>
                  <a:pt x="181" y="110"/>
                </a:cubicBezTo>
                <a:cubicBezTo>
                  <a:pt x="180" y="114"/>
                  <a:pt x="180" y="116"/>
                  <a:pt x="178" y="120"/>
                </a:cubicBezTo>
                <a:cubicBezTo>
                  <a:pt x="178" y="121"/>
                  <a:pt x="176" y="121"/>
                  <a:pt x="176" y="123"/>
                </a:cubicBezTo>
                <a:cubicBezTo>
                  <a:pt x="176" y="126"/>
                  <a:pt x="177" y="129"/>
                  <a:pt x="180" y="130"/>
                </a:cubicBezTo>
                <a:cubicBezTo>
                  <a:pt x="183" y="130"/>
                  <a:pt x="185" y="130"/>
                  <a:pt x="188" y="130"/>
                </a:cubicBezTo>
                <a:cubicBezTo>
                  <a:pt x="192" y="130"/>
                  <a:pt x="196" y="130"/>
                  <a:pt x="198" y="134"/>
                </a:cubicBezTo>
                <a:cubicBezTo>
                  <a:pt x="199" y="135"/>
                  <a:pt x="199" y="137"/>
                  <a:pt x="202" y="137"/>
                </a:cubicBezTo>
                <a:cubicBezTo>
                  <a:pt x="205" y="137"/>
                  <a:pt x="210" y="136"/>
                  <a:pt x="210" y="132"/>
                </a:cubicBezTo>
                <a:cubicBezTo>
                  <a:pt x="210" y="130"/>
                  <a:pt x="209" y="130"/>
                  <a:pt x="208" y="129"/>
                </a:cubicBezTo>
                <a:cubicBezTo>
                  <a:pt x="205" y="127"/>
                  <a:pt x="204" y="126"/>
                  <a:pt x="201" y="124"/>
                </a:cubicBezTo>
                <a:cubicBezTo>
                  <a:pt x="201" y="123"/>
                  <a:pt x="203" y="122"/>
                  <a:pt x="203" y="120"/>
                </a:cubicBezTo>
                <a:cubicBezTo>
                  <a:pt x="203" y="118"/>
                  <a:pt x="201" y="117"/>
                  <a:pt x="201" y="114"/>
                </a:cubicBezTo>
                <a:cubicBezTo>
                  <a:pt x="201" y="112"/>
                  <a:pt x="201" y="111"/>
                  <a:pt x="202" y="111"/>
                </a:cubicBezTo>
                <a:cubicBezTo>
                  <a:pt x="203" y="112"/>
                  <a:pt x="203" y="111"/>
                  <a:pt x="204" y="111"/>
                </a:cubicBezTo>
                <a:cubicBezTo>
                  <a:pt x="204" y="119"/>
                  <a:pt x="207" y="123"/>
                  <a:pt x="212" y="129"/>
                </a:cubicBezTo>
                <a:cubicBezTo>
                  <a:pt x="213" y="130"/>
                  <a:pt x="213" y="131"/>
                  <a:pt x="215" y="132"/>
                </a:cubicBezTo>
                <a:cubicBezTo>
                  <a:pt x="218" y="134"/>
                  <a:pt x="221" y="133"/>
                  <a:pt x="224" y="135"/>
                </a:cubicBezTo>
                <a:cubicBezTo>
                  <a:pt x="226" y="135"/>
                  <a:pt x="227" y="136"/>
                  <a:pt x="228" y="137"/>
                </a:cubicBezTo>
                <a:cubicBezTo>
                  <a:pt x="230" y="137"/>
                  <a:pt x="230" y="137"/>
                  <a:pt x="230" y="137"/>
                </a:cubicBezTo>
                <a:cubicBezTo>
                  <a:pt x="230" y="136"/>
                  <a:pt x="231" y="135"/>
                  <a:pt x="231" y="135"/>
                </a:cubicBezTo>
                <a:cubicBezTo>
                  <a:pt x="231" y="133"/>
                  <a:pt x="230" y="132"/>
                  <a:pt x="230" y="130"/>
                </a:cubicBezTo>
                <a:cubicBezTo>
                  <a:pt x="230" y="128"/>
                  <a:pt x="231" y="127"/>
                  <a:pt x="231" y="125"/>
                </a:cubicBezTo>
                <a:cubicBezTo>
                  <a:pt x="224" y="123"/>
                  <a:pt x="219" y="123"/>
                  <a:pt x="212" y="122"/>
                </a:cubicBezTo>
                <a:cubicBezTo>
                  <a:pt x="211" y="119"/>
                  <a:pt x="211" y="119"/>
                  <a:pt x="211" y="119"/>
                </a:cubicBezTo>
                <a:cubicBezTo>
                  <a:pt x="212" y="116"/>
                  <a:pt x="213" y="114"/>
                  <a:pt x="215" y="111"/>
                </a:cubicBezTo>
                <a:cubicBezTo>
                  <a:pt x="209" y="106"/>
                  <a:pt x="204" y="106"/>
                  <a:pt x="198" y="102"/>
                </a:cubicBezTo>
                <a:cubicBezTo>
                  <a:pt x="195" y="101"/>
                  <a:pt x="193" y="98"/>
                  <a:pt x="190" y="97"/>
                </a:cubicBezTo>
                <a:cubicBezTo>
                  <a:pt x="192" y="94"/>
                  <a:pt x="195" y="94"/>
                  <a:pt x="195" y="91"/>
                </a:cubicBezTo>
                <a:cubicBezTo>
                  <a:pt x="195" y="84"/>
                  <a:pt x="193" y="81"/>
                  <a:pt x="192" y="74"/>
                </a:cubicBezTo>
                <a:cubicBezTo>
                  <a:pt x="192" y="72"/>
                  <a:pt x="191" y="71"/>
                  <a:pt x="191" y="68"/>
                </a:cubicBezTo>
                <a:cubicBezTo>
                  <a:pt x="190" y="65"/>
                  <a:pt x="191" y="61"/>
                  <a:pt x="188" y="61"/>
                </a:cubicBezTo>
                <a:cubicBezTo>
                  <a:pt x="186" y="60"/>
                  <a:pt x="185" y="60"/>
                  <a:pt x="183" y="60"/>
                </a:cubicBezTo>
                <a:cubicBezTo>
                  <a:pt x="184" y="57"/>
                  <a:pt x="183" y="55"/>
                  <a:pt x="183" y="52"/>
                </a:cubicBezTo>
                <a:cubicBezTo>
                  <a:pt x="183" y="50"/>
                  <a:pt x="186" y="49"/>
                  <a:pt x="188" y="47"/>
                </a:cubicBezTo>
                <a:cubicBezTo>
                  <a:pt x="188" y="46"/>
                  <a:pt x="188" y="46"/>
                  <a:pt x="189" y="45"/>
                </a:cubicBezTo>
                <a:cubicBezTo>
                  <a:pt x="191" y="43"/>
                  <a:pt x="193" y="41"/>
                  <a:pt x="194" y="38"/>
                </a:cubicBezTo>
                <a:cubicBezTo>
                  <a:pt x="201" y="40"/>
                  <a:pt x="204" y="42"/>
                  <a:pt x="211" y="43"/>
                </a:cubicBezTo>
                <a:cubicBezTo>
                  <a:pt x="213" y="43"/>
                  <a:pt x="214" y="44"/>
                  <a:pt x="215" y="44"/>
                </a:cubicBezTo>
                <a:cubicBezTo>
                  <a:pt x="219" y="44"/>
                  <a:pt x="221" y="42"/>
                  <a:pt x="225" y="40"/>
                </a:cubicBezTo>
                <a:cubicBezTo>
                  <a:pt x="228" y="39"/>
                  <a:pt x="230" y="40"/>
                  <a:pt x="233" y="38"/>
                </a:cubicBezTo>
                <a:cubicBezTo>
                  <a:pt x="235" y="36"/>
                  <a:pt x="236" y="34"/>
                  <a:pt x="238" y="31"/>
                </a:cubicBezTo>
                <a:cubicBezTo>
                  <a:pt x="243" y="27"/>
                  <a:pt x="246" y="24"/>
                  <a:pt x="251" y="20"/>
                </a:cubicBezTo>
                <a:cubicBezTo>
                  <a:pt x="255" y="18"/>
                  <a:pt x="256" y="15"/>
                  <a:pt x="260" y="15"/>
                </a:cubicBezTo>
                <a:cubicBezTo>
                  <a:pt x="262" y="15"/>
                  <a:pt x="263" y="16"/>
                  <a:pt x="264" y="16"/>
                </a:cubicBezTo>
                <a:cubicBezTo>
                  <a:pt x="269" y="16"/>
                  <a:pt x="272" y="13"/>
                  <a:pt x="277" y="13"/>
                </a:cubicBezTo>
                <a:cubicBezTo>
                  <a:pt x="281" y="13"/>
                  <a:pt x="281" y="13"/>
                  <a:pt x="281" y="13"/>
                </a:cubicBezTo>
                <a:cubicBezTo>
                  <a:pt x="282" y="16"/>
                  <a:pt x="281" y="19"/>
                  <a:pt x="281" y="22"/>
                </a:cubicBezTo>
                <a:cubicBezTo>
                  <a:pt x="282" y="22"/>
                  <a:pt x="283" y="23"/>
                  <a:pt x="283" y="22"/>
                </a:cubicBezTo>
                <a:cubicBezTo>
                  <a:pt x="286" y="19"/>
                  <a:pt x="286" y="16"/>
                  <a:pt x="287" y="12"/>
                </a:cubicBezTo>
                <a:cubicBezTo>
                  <a:pt x="287" y="10"/>
                  <a:pt x="288" y="6"/>
                  <a:pt x="290" y="6"/>
                </a:cubicBezTo>
                <a:cubicBezTo>
                  <a:pt x="291" y="6"/>
                  <a:pt x="292" y="7"/>
                  <a:pt x="293" y="7"/>
                </a:cubicBezTo>
                <a:cubicBezTo>
                  <a:pt x="296" y="8"/>
                  <a:pt x="297" y="7"/>
                  <a:pt x="299" y="7"/>
                </a:cubicBezTo>
                <a:cubicBezTo>
                  <a:pt x="302" y="8"/>
                  <a:pt x="303" y="9"/>
                  <a:pt x="306" y="9"/>
                </a:cubicBezTo>
                <a:cubicBezTo>
                  <a:pt x="311" y="9"/>
                  <a:pt x="314" y="7"/>
                  <a:pt x="319" y="4"/>
                </a:cubicBezTo>
                <a:cubicBezTo>
                  <a:pt x="321" y="3"/>
                  <a:pt x="322" y="0"/>
                  <a:pt x="324" y="0"/>
                </a:cubicBezTo>
                <a:cubicBezTo>
                  <a:pt x="327" y="0"/>
                  <a:pt x="328" y="2"/>
                  <a:pt x="330" y="4"/>
                </a:cubicBezTo>
                <a:cubicBezTo>
                  <a:pt x="331" y="5"/>
                  <a:pt x="332" y="6"/>
                  <a:pt x="333" y="7"/>
                </a:cubicBezTo>
                <a:cubicBezTo>
                  <a:pt x="330" y="9"/>
                  <a:pt x="328" y="11"/>
                  <a:pt x="328" y="15"/>
                </a:cubicBezTo>
                <a:cubicBezTo>
                  <a:pt x="328" y="17"/>
                  <a:pt x="330" y="18"/>
                  <a:pt x="331" y="20"/>
                </a:cubicBezTo>
                <a:cubicBezTo>
                  <a:pt x="333" y="18"/>
                  <a:pt x="335" y="17"/>
                  <a:pt x="337" y="15"/>
                </a:cubicBezTo>
                <a:cubicBezTo>
                  <a:pt x="339" y="13"/>
                  <a:pt x="339" y="11"/>
                  <a:pt x="341" y="9"/>
                </a:cubicBezTo>
                <a:cubicBezTo>
                  <a:pt x="342" y="12"/>
                  <a:pt x="342" y="15"/>
                  <a:pt x="345" y="16"/>
                </a:cubicBezTo>
                <a:cubicBezTo>
                  <a:pt x="351" y="19"/>
                  <a:pt x="356" y="14"/>
                  <a:pt x="361" y="18"/>
                </a:cubicBezTo>
                <a:cubicBezTo>
                  <a:pt x="364" y="21"/>
                  <a:pt x="366" y="24"/>
                  <a:pt x="368" y="29"/>
                </a:cubicBezTo>
                <a:cubicBezTo>
                  <a:pt x="370" y="32"/>
                  <a:pt x="371" y="34"/>
                  <a:pt x="373" y="36"/>
                </a:cubicBezTo>
                <a:cubicBezTo>
                  <a:pt x="374" y="38"/>
                  <a:pt x="375" y="39"/>
                  <a:pt x="377" y="39"/>
                </a:cubicBezTo>
                <a:cubicBezTo>
                  <a:pt x="383" y="39"/>
                  <a:pt x="385" y="34"/>
                  <a:pt x="392" y="34"/>
                </a:cubicBezTo>
                <a:cubicBezTo>
                  <a:pt x="393" y="34"/>
                  <a:pt x="393" y="36"/>
                  <a:pt x="394" y="36"/>
                </a:cubicBezTo>
                <a:cubicBezTo>
                  <a:pt x="395" y="37"/>
                  <a:pt x="396" y="38"/>
                  <a:pt x="398" y="39"/>
                </a:cubicBezTo>
                <a:cubicBezTo>
                  <a:pt x="403" y="42"/>
                  <a:pt x="404" y="44"/>
                  <a:pt x="409" y="48"/>
                </a:cubicBezTo>
                <a:cubicBezTo>
                  <a:pt x="411" y="49"/>
                  <a:pt x="412" y="51"/>
                  <a:pt x="414" y="52"/>
                </a:cubicBezTo>
                <a:cubicBezTo>
                  <a:pt x="417" y="52"/>
                  <a:pt x="418" y="51"/>
                  <a:pt x="420" y="52"/>
                </a:cubicBezTo>
                <a:cubicBezTo>
                  <a:pt x="426" y="54"/>
                  <a:pt x="429" y="59"/>
                  <a:pt x="436" y="59"/>
                </a:cubicBezTo>
                <a:cubicBezTo>
                  <a:pt x="440" y="59"/>
                  <a:pt x="442" y="56"/>
                  <a:pt x="446" y="56"/>
                </a:cubicBezTo>
                <a:cubicBezTo>
                  <a:pt x="452" y="56"/>
                  <a:pt x="454" y="59"/>
                  <a:pt x="458" y="62"/>
                </a:cubicBezTo>
                <a:cubicBezTo>
                  <a:pt x="462" y="64"/>
                  <a:pt x="464" y="65"/>
                  <a:pt x="468" y="66"/>
                </a:cubicBezTo>
                <a:cubicBezTo>
                  <a:pt x="473" y="68"/>
                  <a:pt x="476" y="70"/>
                  <a:pt x="480" y="71"/>
                </a:cubicBezTo>
                <a:cubicBezTo>
                  <a:pt x="480" y="71"/>
                  <a:pt x="480" y="71"/>
                  <a:pt x="480" y="71"/>
                </a:cubicBezTo>
                <a:close/>
                <a:moveTo>
                  <a:pt x="590" y="504"/>
                </a:moveTo>
                <a:cubicBezTo>
                  <a:pt x="589" y="504"/>
                  <a:pt x="589" y="505"/>
                  <a:pt x="588" y="505"/>
                </a:cubicBezTo>
                <a:cubicBezTo>
                  <a:pt x="586" y="505"/>
                  <a:pt x="586" y="505"/>
                  <a:pt x="584" y="504"/>
                </a:cubicBezTo>
                <a:cubicBezTo>
                  <a:pt x="582" y="505"/>
                  <a:pt x="582" y="505"/>
                  <a:pt x="582" y="505"/>
                </a:cubicBezTo>
                <a:cubicBezTo>
                  <a:pt x="583" y="505"/>
                  <a:pt x="582" y="506"/>
                  <a:pt x="583" y="506"/>
                </a:cubicBezTo>
                <a:cubicBezTo>
                  <a:pt x="584" y="507"/>
                  <a:pt x="585" y="508"/>
                  <a:pt x="587" y="509"/>
                </a:cubicBezTo>
                <a:cubicBezTo>
                  <a:pt x="587" y="510"/>
                  <a:pt x="587" y="512"/>
                  <a:pt x="589" y="512"/>
                </a:cubicBezTo>
                <a:cubicBezTo>
                  <a:pt x="590" y="512"/>
                  <a:pt x="591" y="511"/>
                  <a:pt x="593" y="511"/>
                </a:cubicBezTo>
                <a:cubicBezTo>
                  <a:pt x="592" y="508"/>
                  <a:pt x="591" y="506"/>
                  <a:pt x="590" y="504"/>
                </a:cubicBezTo>
                <a:close/>
                <a:moveTo>
                  <a:pt x="606" y="514"/>
                </a:moveTo>
                <a:cubicBezTo>
                  <a:pt x="603" y="517"/>
                  <a:pt x="603" y="520"/>
                  <a:pt x="603" y="524"/>
                </a:cubicBezTo>
                <a:cubicBezTo>
                  <a:pt x="603" y="528"/>
                  <a:pt x="604" y="531"/>
                  <a:pt x="607" y="533"/>
                </a:cubicBezTo>
                <a:cubicBezTo>
                  <a:pt x="607" y="533"/>
                  <a:pt x="608" y="533"/>
                  <a:pt x="609" y="533"/>
                </a:cubicBezTo>
                <a:cubicBezTo>
                  <a:pt x="610" y="531"/>
                  <a:pt x="611" y="530"/>
                  <a:pt x="611" y="527"/>
                </a:cubicBezTo>
                <a:cubicBezTo>
                  <a:pt x="611" y="524"/>
                  <a:pt x="609" y="523"/>
                  <a:pt x="608" y="519"/>
                </a:cubicBezTo>
                <a:cubicBezTo>
                  <a:pt x="607" y="518"/>
                  <a:pt x="608" y="517"/>
                  <a:pt x="608" y="516"/>
                </a:cubicBezTo>
                <a:cubicBezTo>
                  <a:pt x="608" y="515"/>
                  <a:pt x="607" y="515"/>
                  <a:pt x="606" y="514"/>
                </a:cubicBezTo>
                <a:close/>
                <a:moveTo>
                  <a:pt x="568" y="498"/>
                </a:moveTo>
                <a:cubicBezTo>
                  <a:pt x="568" y="499"/>
                  <a:pt x="568" y="499"/>
                  <a:pt x="568" y="500"/>
                </a:cubicBezTo>
                <a:cubicBezTo>
                  <a:pt x="568" y="503"/>
                  <a:pt x="570" y="504"/>
                  <a:pt x="571" y="506"/>
                </a:cubicBezTo>
                <a:cubicBezTo>
                  <a:pt x="571" y="509"/>
                  <a:pt x="572" y="510"/>
                  <a:pt x="572" y="513"/>
                </a:cubicBezTo>
                <a:cubicBezTo>
                  <a:pt x="569" y="520"/>
                  <a:pt x="569" y="520"/>
                  <a:pt x="569" y="520"/>
                </a:cubicBezTo>
                <a:cubicBezTo>
                  <a:pt x="570" y="522"/>
                  <a:pt x="571" y="523"/>
                  <a:pt x="572" y="524"/>
                </a:cubicBezTo>
                <a:cubicBezTo>
                  <a:pt x="573" y="524"/>
                  <a:pt x="574" y="523"/>
                  <a:pt x="574" y="523"/>
                </a:cubicBezTo>
                <a:cubicBezTo>
                  <a:pt x="575" y="523"/>
                  <a:pt x="576" y="524"/>
                  <a:pt x="576" y="524"/>
                </a:cubicBezTo>
                <a:cubicBezTo>
                  <a:pt x="576" y="526"/>
                  <a:pt x="574" y="527"/>
                  <a:pt x="574" y="529"/>
                </a:cubicBezTo>
                <a:cubicBezTo>
                  <a:pt x="574" y="530"/>
                  <a:pt x="574" y="531"/>
                  <a:pt x="574" y="532"/>
                </a:cubicBezTo>
                <a:cubicBezTo>
                  <a:pt x="576" y="532"/>
                  <a:pt x="577" y="532"/>
                  <a:pt x="578" y="533"/>
                </a:cubicBezTo>
                <a:cubicBezTo>
                  <a:pt x="579" y="533"/>
                  <a:pt x="579" y="534"/>
                  <a:pt x="579" y="534"/>
                </a:cubicBezTo>
                <a:cubicBezTo>
                  <a:pt x="581" y="536"/>
                  <a:pt x="582" y="538"/>
                  <a:pt x="584" y="540"/>
                </a:cubicBezTo>
                <a:cubicBezTo>
                  <a:pt x="585" y="541"/>
                  <a:pt x="587" y="542"/>
                  <a:pt x="587" y="544"/>
                </a:cubicBezTo>
                <a:cubicBezTo>
                  <a:pt x="589" y="547"/>
                  <a:pt x="589" y="551"/>
                  <a:pt x="593" y="551"/>
                </a:cubicBezTo>
                <a:cubicBezTo>
                  <a:pt x="594" y="551"/>
                  <a:pt x="595" y="550"/>
                  <a:pt x="596" y="549"/>
                </a:cubicBezTo>
                <a:cubicBezTo>
                  <a:pt x="594" y="544"/>
                  <a:pt x="591" y="542"/>
                  <a:pt x="588" y="538"/>
                </a:cubicBezTo>
                <a:cubicBezTo>
                  <a:pt x="594" y="538"/>
                  <a:pt x="594" y="538"/>
                  <a:pt x="594" y="538"/>
                </a:cubicBezTo>
                <a:cubicBezTo>
                  <a:pt x="594" y="536"/>
                  <a:pt x="595" y="536"/>
                  <a:pt x="595" y="534"/>
                </a:cubicBezTo>
                <a:cubicBezTo>
                  <a:pt x="595" y="533"/>
                  <a:pt x="592" y="533"/>
                  <a:pt x="591" y="532"/>
                </a:cubicBezTo>
                <a:cubicBezTo>
                  <a:pt x="588" y="529"/>
                  <a:pt x="587" y="528"/>
                  <a:pt x="584" y="525"/>
                </a:cubicBezTo>
                <a:cubicBezTo>
                  <a:pt x="585" y="524"/>
                  <a:pt x="586" y="523"/>
                  <a:pt x="587" y="522"/>
                </a:cubicBezTo>
                <a:cubicBezTo>
                  <a:pt x="586" y="518"/>
                  <a:pt x="583" y="517"/>
                  <a:pt x="582" y="514"/>
                </a:cubicBezTo>
                <a:cubicBezTo>
                  <a:pt x="580" y="512"/>
                  <a:pt x="581" y="510"/>
                  <a:pt x="579" y="508"/>
                </a:cubicBezTo>
                <a:cubicBezTo>
                  <a:pt x="579" y="507"/>
                  <a:pt x="578" y="508"/>
                  <a:pt x="577" y="507"/>
                </a:cubicBezTo>
                <a:cubicBezTo>
                  <a:pt x="574" y="503"/>
                  <a:pt x="572" y="501"/>
                  <a:pt x="568" y="498"/>
                </a:cubicBezTo>
                <a:close/>
                <a:moveTo>
                  <a:pt x="562" y="490"/>
                </a:moveTo>
                <a:cubicBezTo>
                  <a:pt x="560" y="487"/>
                  <a:pt x="558" y="486"/>
                  <a:pt x="555" y="484"/>
                </a:cubicBezTo>
                <a:cubicBezTo>
                  <a:pt x="555" y="487"/>
                  <a:pt x="557" y="489"/>
                  <a:pt x="557" y="492"/>
                </a:cubicBezTo>
                <a:cubicBezTo>
                  <a:pt x="557" y="502"/>
                  <a:pt x="557" y="502"/>
                  <a:pt x="557" y="502"/>
                </a:cubicBezTo>
                <a:cubicBezTo>
                  <a:pt x="557" y="504"/>
                  <a:pt x="556" y="505"/>
                  <a:pt x="556" y="506"/>
                </a:cubicBezTo>
                <a:cubicBezTo>
                  <a:pt x="557" y="507"/>
                  <a:pt x="557" y="507"/>
                  <a:pt x="557" y="507"/>
                </a:cubicBezTo>
                <a:cubicBezTo>
                  <a:pt x="559" y="505"/>
                  <a:pt x="559" y="503"/>
                  <a:pt x="560" y="501"/>
                </a:cubicBezTo>
                <a:cubicBezTo>
                  <a:pt x="561" y="497"/>
                  <a:pt x="562" y="494"/>
                  <a:pt x="562" y="490"/>
                </a:cubicBezTo>
                <a:close/>
                <a:moveTo>
                  <a:pt x="560" y="479"/>
                </a:moveTo>
                <a:cubicBezTo>
                  <a:pt x="560" y="480"/>
                  <a:pt x="560" y="481"/>
                  <a:pt x="560" y="481"/>
                </a:cubicBezTo>
                <a:cubicBezTo>
                  <a:pt x="561" y="483"/>
                  <a:pt x="563" y="482"/>
                  <a:pt x="564" y="484"/>
                </a:cubicBezTo>
                <a:cubicBezTo>
                  <a:pt x="565" y="487"/>
                  <a:pt x="565" y="489"/>
                  <a:pt x="568" y="491"/>
                </a:cubicBezTo>
                <a:cubicBezTo>
                  <a:pt x="571" y="489"/>
                  <a:pt x="572" y="486"/>
                  <a:pt x="575" y="483"/>
                </a:cubicBezTo>
                <a:cubicBezTo>
                  <a:pt x="570" y="479"/>
                  <a:pt x="566" y="478"/>
                  <a:pt x="560" y="479"/>
                </a:cubicBezTo>
                <a:close/>
                <a:moveTo>
                  <a:pt x="541" y="473"/>
                </a:moveTo>
                <a:cubicBezTo>
                  <a:pt x="539" y="470"/>
                  <a:pt x="537" y="468"/>
                  <a:pt x="533" y="466"/>
                </a:cubicBezTo>
                <a:cubicBezTo>
                  <a:pt x="533" y="467"/>
                  <a:pt x="532" y="467"/>
                  <a:pt x="532" y="468"/>
                </a:cubicBezTo>
                <a:cubicBezTo>
                  <a:pt x="532" y="469"/>
                  <a:pt x="534" y="469"/>
                  <a:pt x="534" y="470"/>
                </a:cubicBezTo>
                <a:cubicBezTo>
                  <a:pt x="535" y="474"/>
                  <a:pt x="537" y="476"/>
                  <a:pt x="537" y="480"/>
                </a:cubicBezTo>
                <a:cubicBezTo>
                  <a:pt x="537" y="482"/>
                  <a:pt x="536" y="483"/>
                  <a:pt x="535" y="484"/>
                </a:cubicBezTo>
                <a:cubicBezTo>
                  <a:pt x="543" y="502"/>
                  <a:pt x="543" y="502"/>
                  <a:pt x="543" y="502"/>
                </a:cubicBezTo>
                <a:cubicBezTo>
                  <a:pt x="547" y="498"/>
                  <a:pt x="547" y="495"/>
                  <a:pt x="547" y="490"/>
                </a:cubicBezTo>
                <a:cubicBezTo>
                  <a:pt x="547" y="489"/>
                  <a:pt x="548" y="487"/>
                  <a:pt x="547" y="486"/>
                </a:cubicBezTo>
                <a:cubicBezTo>
                  <a:pt x="547" y="484"/>
                  <a:pt x="545" y="484"/>
                  <a:pt x="544" y="482"/>
                </a:cubicBezTo>
                <a:cubicBezTo>
                  <a:pt x="543" y="479"/>
                  <a:pt x="542" y="476"/>
                  <a:pt x="541" y="473"/>
                </a:cubicBezTo>
                <a:close/>
                <a:moveTo>
                  <a:pt x="549" y="445"/>
                </a:moveTo>
                <a:cubicBezTo>
                  <a:pt x="549" y="446"/>
                  <a:pt x="548" y="447"/>
                  <a:pt x="548" y="448"/>
                </a:cubicBezTo>
                <a:cubicBezTo>
                  <a:pt x="548" y="449"/>
                  <a:pt x="549" y="450"/>
                  <a:pt x="549" y="451"/>
                </a:cubicBezTo>
                <a:cubicBezTo>
                  <a:pt x="547" y="455"/>
                  <a:pt x="547" y="455"/>
                  <a:pt x="547" y="455"/>
                </a:cubicBezTo>
                <a:cubicBezTo>
                  <a:pt x="548" y="457"/>
                  <a:pt x="548" y="458"/>
                  <a:pt x="548" y="460"/>
                </a:cubicBezTo>
                <a:cubicBezTo>
                  <a:pt x="548" y="461"/>
                  <a:pt x="547" y="461"/>
                  <a:pt x="547" y="462"/>
                </a:cubicBezTo>
                <a:cubicBezTo>
                  <a:pt x="547" y="465"/>
                  <a:pt x="550" y="466"/>
                  <a:pt x="551" y="468"/>
                </a:cubicBezTo>
                <a:cubicBezTo>
                  <a:pt x="552" y="470"/>
                  <a:pt x="552" y="472"/>
                  <a:pt x="553" y="474"/>
                </a:cubicBezTo>
                <a:cubicBezTo>
                  <a:pt x="553" y="473"/>
                  <a:pt x="554" y="473"/>
                  <a:pt x="555" y="473"/>
                </a:cubicBezTo>
                <a:cubicBezTo>
                  <a:pt x="556" y="469"/>
                  <a:pt x="556" y="466"/>
                  <a:pt x="557" y="461"/>
                </a:cubicBezTo>
                <a:cubicBezTo>
                  <a:pt x="557" y="460"/>
                  <a:pt x="558" y="459"/>
                  <a:pt x="558" y="458"/>
                </a:cubicBezTo>
                <a:cubicBezTo>
                  <a:pt x="558" y="456"/>
                  <a:pt x="556" y="455"/>
                  <a:pt x="556" y="454"/>
                </a:cubicBezTo>
                <a:cubicBezTo>
                  <a:pt x="554" y="451"/>
                  <a:pt x="554" y="449"/>
                  <a:pt x="553" y="447"/>
                </a:cubicBezTo>
                <a:cubicBezTo>
                  <a:pt x="552" y="446"/>
                  <a:pt x="550" y="446"/>
                  <a:pt x="549" y="445"/>
                </a:cubicBezTo>
                <a:close/>
                <a:moveTo>
                  <a:pt x="515" y="451"/>
                </a:moveTo>
                <a:cubicBezTo>
                  <a:pt x="515" y="451"/>
                  <a:pt x="517" y="451"/>
                  <a:pt x="517" y="452"/>
                </a:cubicBezTo>
                <a:cubicBezTo>
                  <a:pt x="519" y="454"/>
                  <a:pt x="520" y="456"/>
                  <a:pt x="521" y="458"/>
                </a:cubicBezTo>
                <a:cubicBezTo>
                  <a:pt x="522" y="460"/>
                  <a:pt x="523" y="462"/>
                  <a:pt x="526" y="463"/>
                </a:cubicBezTo>
                <a:cubicBezTo>
                  <a:pt x="526" y="457"/>
                  <a:pt x="526" y="457"/>
                  <a:pt x="526" y="457"/>
                </a:cubicBezTo>
                <a:cubicBezTo>
                  <a:pt x="527" y="457"/>
                  <a:pt x="528" y="456"/>
                  <a:pt x="528" y="456"/>
                </a:cubicBezTo>
                <a:cubicBezTo>
                  <a:pt x="529" y="456"/>
                  <a:pt x="530" y="457"/>
                  <a:pt x="530" y="458"/>
                </a:cubicBezTo>
                <a:cubicBezTo>
                  <a:pt x="533" y="459"/>
                  <a:pt x="534" y="459"/>
                  <a:pt x="536" y="460"/>
                </a:cubicBezTo>
                <a:cubicBezTo>
                  <a:pt x="536" y="458"/>
                  <a:pt x="535" y="456"/>
                  <a:pt x="533" y="454"/>
                </a:cubicBezTo>
                <a:cubicBezTo>
                  <a:pt x="535" y="454"/>
                  <a:pt x="536" y="453"/>
                  <a:pt x="537" y="453"/>
                </a:cubicBezTo>
                <a:cubicBezTo>
                  <a:pt x="538" y="451"/>
                  <a:pt x="538" y="451"/>
                  <a:pt x="538" y="451"/>
                </a:cubicBezTo>
                <a:cubicBezTo>
                  <a:pt x="536" y="449"/>
                  <a:pt x="534" y="448"/>
                  <a:pt x="533" y="446"/>
                </a:cubicBezTo>
                <a:cubicBezTo>
                  <a:pt x="531" y="444"/>
                  <a:pt x="530" y="440"/>
                  <a:pt x="527" y="441"/>
                </a:cubicBezTo>
                <a:cubicBezTo>
                  <a:pt x="525" y="441"/>
                  <a:pt x="524" y="442"/>
                  <a:pt x="523" y="443"/>
                </a:cubicBezTo>
                <a:cubicBezTo>
                  <a:pt x="520" y="443"/>
                  <a:pt x="518" y="443"/>
                  <a:pt x="517" y="445"/>
                </a:cubicBezTo>
                <a:cubicBezTo>
                  <a:pt x="517" y="445"/>
                  <a:pt x="517" y="446"/>
                  <a:pt x="517" y="446"/>
                </a:cubicBezTo>
                <a:cubicBezTo>
                  <a:pt x="516" y="448"/>
                  <a:pt x="515" y="449"/>
                  <a:pt x="515" y="451"/>
                </a:cubicBezTo>
                <a:close/>
                <a:moveTo>
                  <a:pt x="249" y="405"/>
                </a:moveTo>
                <a:cubicBezTo>
                  <a:pt x="245" y="405"/>
                  <a:pt x="242" y="405"/>
                  <a:pt x="239" y="408"/>
                </a:cubicBezTo>
                <a:cubicBezTo>
                  <a:pt x="238" y="410"/>
                  <a:pt x="238" y="412"/>
                  <a:pt x="237" y="414"/>
                </a:cubicBezTo>
                <a:cubicBezTo>
                  <a:pt x="240" y="414"/>
                  <a:pt x="241" y="412"/>
                  <a:pt x="243" y="412"/>
                </a:cubicBezTo>
                <a:cubicBezTo>
                  <a:pt x="245" y="412"/>
                  <a:pt x="245" y="414"/>
                  <a:pt x="247" y="414"/>
                </a:cubicBezTo>
                <a:cubicBezTo>
                  <a:pt x="249" y="415"/>
                  <a:pt x="251" y="415"/>
                  <a:pt x="253" y="415"/>
                </a:cubicBezTo>
                <a:cubicBezTo>
                  <a:pt x="255" y="415"/>
                  <a:pt x="255" y="413"/>
                  <a:pt x="256" y="412"/>
                </a:cubicBezTo>
                <a:cubicBezTo>
                  <a:pt x="254" y="409"/>
                  <a:pt x="252" y="406"/>
                  <a:pt x="249" y="405"/>
                </a:cubicBezTo>
                <a:close/>
                <a:moveTo>
                  <a:pt x="232" y="420"/>
                </a:moveTo>
                <a:cubicBezTo>
                  <a:pt x="229" y="421"/>
                  <a:pt x="226" y="422"/>
                  <a:pt x="225" y="425"/>
                </a:cubicBezTo>
                <a:cubicBezTo>
                  <a:pt x="225" y="427"/>
                  <a:pt x="225" y="428"/>
                  <a:pt x="224" y="429"/>
                </a:cubicBezTo>
                <a:cubicBezTo>
                  <a:pt x="223" y="430"/>
                  <a:pt x="222" y="430"/>
                  <a:pt x="220" y="431"/>
                </a:cubicBezTo>
                <a:cubicBezTo>
                  <a:pt x="220" y="431"/>
                  <a:pt x="220" y="432"/>
                  <a:pt x="219" y="433"/>
                </a:cubicBezTo>
                <a:cubicBezTo>
                  <a:pt x="219" y="431"/>
                  <a:pt x="219" y="431"/>
                  <a:pt x="219" y="429"/>
                </a:cubicBezTo>
                <a:cubicBezTo>
                  <a:pt x="219" y="427"/>
                  <a:pt x="219" y="423"/>
                  <a:pt x="216" y="423"/>
                </a:cubicBezTo>
                <a:cubicBezTo>
                  <a:pt x="213" y="423"/>
                  <a:pt x="212" y="425"/>
                  <a:pt x="210" y="426"/>
                </a:cubicBezTo>
                <a:cubicBezTo>
                  <a:pt x="207" y="427"/>
                  <a:pt x="204" y="428"/>
                  <a:pt x="204" y="431"/>
                </a:cubicBezTo>
                <a:cubicBezTo>
                  <a:pt x="204" y="432"/>
                  <a:pt x="206" y="433"/>
                  <a:pt x="206" y="434"/>
                </a:cubicBezTo>
                <a:cubicBezTo>
                  <a:pt x="207" y="435"/>
                  <a:pt x="207" y="435"/>
                  <a:pt x="208" y="436"/>
                </a:cubicBezTo>
                <a:cubicBezTo>
                  <a:pt x="208" y="437"/>
                  <a:pt x="207" y="438"/>
                  <a:pt x="208" y="438"/>
                </a:cubicBezTo>
                <a:cubicBezTo>
                  <a:pt x="209" y="440"/>
                  <a:pt x="212" y="440"/>
                  <a:pt x="214" y="440"/>
                </a:cubicBezTo>
                <a:cubicBezTo>
                  <a:pt x="214" y="444"/>
                  <a:pt x="214" y="446"/>
                  <a:pt x="214" y="450"/>
                </a:cubicBezTo>
                <a:cubicBezTo>
                  <a:pt x="218" y="449"/>
                  <a:pt x="218" y="445"/>
                  <a:pt x="220" y="443"/>
                </a:cubicBezTo>
                <a:cubicBezTo>
                  <a:pt x="223" y="441"/>
                  <a:pt x="225" y="441"/>
                  <a:pt x="228" y="441"/>
                </a:cubicBezTo>
                <a:cubicBezTo>
                  <a:pt x="230" y="440"/>
                  <a:pt x="232" y="441"/>
                  <a:pt x="234" y="440"/>
                </a:cubicBezTo>
                <a:cubicBezTo>
                  <a:pt x="236" y="439"/>
                  <a:pt x="236" y="438"/>
                  <a:pt x="237" y="436"/>
                </a:cubicBezTo>
                <a:cubicBezTo>
                  <a:pt x="239" y="435"/>
                  <a:pt x="241" y="435"/>
                  <a:pt x="243" y="435"/>
                </a:cubicBezTo>
                <a:cubicBezTo>
                  <a:pt x="243" y="434"/>
                  <a:pt x="244" y="434"/>
                  <a:pt x="244" y="432"/>
                </a:cubicBezTo>
                <a:cubicBezTo>
                  <a:pt x="244" y="431"/>
                  <a:pt x="243" y="431"/>
                  <a:pt x="243" y="431"/>
                </a:cubicBezTo>
                <a:cubicBezTo>
                  <a:pt x="243" y="429"/>
                  <a:pt x="243" y="428"/>
                  <a:pt x="243" y="427"/>
                </a:cubicBezTo>
                <a:cubicBezTo>
                  <a:pt x="241" y="426"/>
                  <a:pt x="241" y="426"/>
                  <a:pt x="241" y="426"/>
                </a:cubicBezTo>
                <a:cubicBezTo>
                  <a:pt x="239" y="427"/>
                  <a:pt x="238" y="427"/>
                  <a:pt x="237" y="428"/>
                </a:cubicBezTo>
                <a:cubicBezTo>
                  <a:pt x="236" y="425"/>
                  <a:pt x="234" y="422"/>
                  <a:pt x="232" y="420"/>
                </a:cubicBezTo>
                <a:close/>
                <a:moveTo>
                  <a:pt x="19" y="451"/>
                </a:moveTo>
                <a:cubicBezTo>
                  <a:pt x="17" y="451"/>
                  <a:pt x="16" y="450"/>
                  <a:pt x="13" y="450"/>
                </a:cubicBezTo>
                <a:cubicBezTo>
                  <a:pt x="13" y="450"/>
                  <a:pt x="12" y="448"/>
                  <a:pt x="12" y="448"/>
                </a:cubicBezTo>
                <a:cubicBezTo>
                  <a:pt x="10" y="448"/>
                  <a:pt x="9" y="450"/>
                  <a:pt x="8" y="451"/>
                </a:cubicBezTo>
                <a:cubicBezTo>
                  <a:pt x="6" y="453"/>
                  <a:pt x="4" y="453"/>
                  <a:pt x="0" y="454"/>
                </a:cubicBezTo>
                <a:cubicBezTo>
                  <a:pt x="1" y="457"/>
                  <a:pt x="3" y="458"/>
                  <a:pt x="5" y="461"/>
                </a:cubicBezTo>
                <a:cubicBezTo>
                  <a:pt x="6" y="461"/>
                  <a:pt x="6" y="460"/>
                  <a:pt x="7" y="460"/>
                </a:cubicBezTo>
                <a:cubicBezTo>
                  <a:pt x="8" y="460"/>
                  <a:pt x="8" y="458"/>
                  <a:pt x="9" y="458"/>
                </a:cubicBezTo>
                <a:cubicBezTo>
                  <a:pt x="12" y="458"/>
                  <a:pt x="13" y="460"/>
                  <a:pt x="16" y="461"/>
                </a:cubicBezTo>
                <a:cubicBezTo>
                  <a:pt x="20" y="462"/>
                  <a:pt x="22" y="462"/>
                  <a:pt x="26" y="462"/>
                </a:cubicBezTo>
                <a:cubicBezTo>
                  <a:pt x="26" y="451"/>
                  <a:pt x="26" y="451"/>
                  <a:pt x="26" y="451"/>
                </a:cubicBezTo>
                <a:cubicBezTo>
                  <a:pt x="23" y="451"/>
                  <a:pt x="22" y="451"/>
                  <a:pt x="19" y="451"/>
                </a:cubicBezTo>
                <a:close/>
                <a:moveTo>
                  <a:pt x="42" y="273"/>
                </a:moveTo>
                <a:cubicBezTo>
                  <a:pt x="42" y="274"/>
                  <a:pt x="41" y="274"/>
                  <a:pt x="41" y="275"/>
                </a:cubicBezTo>
                <a:cubicBezTo>
                  <a:pt x="41" y="278"/>
                  <a:pt x="43" y="279"/>
                  <a:pt x="44" y="282"/>
                </a:cubicBezTo>
                <a:cubicBezTo>
                  <a:pt x="47" y="286"/>
                  <a:pt x="50" y="291"/>
                  <a:pt x="56" y="291"/>
                </a:cubicBezTo>
                <a:cubicBezTo>
                  <a:pt x="57" y="291"/>
                  <a:pt x="58" y="289"/>
                  <a:pt x="59" y="288"/>
                </a:cubicBezTo>
                <a:cubicBezTo>
                  <a:pt x="60" y="287"/>
                  <a:pt x="61" y="286"/>
                  <a:pt x="61" y="284"/>
                </a:cubicBezTo>
                <a:cubicBezTo>
                  <a:pt x="61" y="281"/>
                  <a:pt x="60" y="278"/>
                  <a:pt x="58" y="277"/>
                </a:cubicBezTo>
                <a:cubicBezTo>
                  <a:pt x="57" y="277"/>
                  <a:pt x="56" y="276"/>
                  <a:pt x="56" y="277"/>
                </a:cubicBezTo>
                <a:cubicBezTo>
                  <a:pt x="55" y="277"/>
                  <a:pt x="55" y="278"/>
                  <a:pt x="54" y="279"/>
                </a:cubicBezTo>
                <a:cubicBezTo>
                  <a:pt x="52" y="279"/>
                  <a:pt x="50" y="278"/>
                  <a:pt x="48" y="277"/>
                </a:cubicBezTo>
                <a:cubicBezTo>
                  <a:pt x="46" y="276"/>
                  <a:pt x="45" y="275"/>
                  <a:pt x="42" y="273"/>
                </a:cubicBezTo>
                <a:close/>
                <a:moveTo>
                  <a:pt x="42" y="148"/>
                </a:moveTo>
                <a:cubicBezTo>
                  <a:pt x="40" y="151"/>
                  <a:pt x="38" y="152"/>
                  <a:pt x="36" y="155"/>
                </a:cubicBezTo>
                <a:cubicBezTo>
                  <a:pt x="38" y="157"/>
                  <a:pt x="40" y="158"/>
                  <a:pt x="42" y="159"/>
                </a:cubicBezTo>
                <a:cubicBezTo>
                  <a:pt x="43" y="159"/>
                  <a:pt x="45" y="159"/>
                  <a:pt x="46" y="160"/>
                </a:cubicBezTo>
                <a:cubicBezTo>
                  <a:pt x="48" y="161"/>
                  <a:pt x="48" y="163"/>
                  <a:pt x="49" y="166"/>
                </a:cubicBezTo>
                <a:cubicBezTo>
                  <a:pt x="50" y="171"/>
                  <a:pt x="51" y="174"/>
                  <a:pt x="53" y="179"/>
                </a:cubicBezTo>
                <a:cubicBezTo>
                  <a:pt x="55" y="179"/>
                  <a:pt x="56" y="178"/>
                  <a:pt x="58" y="178"/>
                </a:cubicBezTo>
                <a:cubicBezTo>
                  <a:pt x="59" y="178"/>
                  <a:pt x="60" y="178"/>
                  <a:pt x="61" y="179"/>
                </a:cubicBezTo>
                <a:cubicBezTo>
                  <a:pt x="65" y="179"/>
                  <a:pt x="65" y="179"/>
                  <a:pt x="65" y="179"/>
                </a:cubicBezTo>
                <a:cubicBezTo>
                  <a:pt x="65" y="178"/>
                  <a:pt x="66" y="178"/>
                  <a:pt x="67" y="178"/>
                </a:cubicBezTo>
                <a:cubicBezTo>
                  <a:pt x="65" y="176"/>
                  <a:pt x="63" y="174"/>
                  <a:pt x="61" y="172"/>
                </a:cubicBezTo>
                <a:cubicBezTo>
                  <a:pt x="61" y="172"/>
                  <a:pt x="60" y="172"/>
                  <a:pt x="59" y="171"/>
                </a:cubicBezTo>
                <a:cubicBezTo>
                  <a:pt x="59" y="169"/>
                  <a:pt x="59" y="167"/>
                  <a:pt x="58" y="165"/>
                </a:cubicBezTo>
                <a:cubicBezTo>
                  <a:pt x="58" y="164"/>
                  <a:pt x="57" y="164"/>
                  <a:pt x="57" y="163"/>
                </a:cubicBezTo>
                <a:cubicBezTo>
                  <a:pt x="56" y="162"/>
                  <a:pt x="57" y="161"/>
                  <a:pt x="57" y="160"/>
                </a:cubicBezTo>
                <a:cubicBezTo>
                  <a:pt x="57" y="159"/>
                  <a:pt x="56" y="159"/>
                  <a:pt x="55" y="158"/>
                </a:cubicBezTo>
                <a:cubicBezTo>
                  <a:pt x="53" y="157"/>
                  <a:pt x="52" y="157"/>
                  <a:pt x="50" y="156"/>
                </a:cubicBezTo>
                <a:cubicBezTo>
                  <a:pt x="45" y="155"/>
                  <a:pt x="45" y="151"/>
                  <a:pt x="42" y="14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54"/>
          <p:cNvSpPr>
            <a:spLocks noEditPoints="1"/>
          </p:cNvSpPr>
          <p:nvPr/>
        </p:nvSpPr>
        <p:spPr bwMode="auto">
          <a:xfrm>
            <a:off x="302778" y="5942526"/>
            <a:ext cx="552306" cy="357662"/>
          </a:xfrm>
          <a:custGeom>
            <a:avLst/>
            <a:gdLst/>
            <a:ahLst/>
            <a:cxnLst>
              <a:cxn ang="0">
                <a:pos x="188" y="88"/>
              </a:cxn>
              <a:cxn ang="0">
                <a:pos x="189" y="100"/>
              </a:cxn>
              <a:cxn ang="0">
                <a:pos x="181" y="113"/>
              </a:cxn>
              <a:cxn ang="0">
                <a:pos x="185" y="124"/>
              </a:cxn>
              <a:cxn ang="0">
                <a:pos x="186" y="141"/>
              </a:cxn>
              <a:cxn ang="0">
                <a:pos x="195" y="151"/>
              </a:cxn>
              <a:cxn ang="0">
                <a:pos x="204" y="142"/>
              </a:cxn>
              <a:cxn ang="0">
                <a:pos x="208" y="137"/>
              </a:cxn>
              <a:cxn ang="0">
                <a:pos x="221" y="134"/>
              </a:cxn>
              <a:cxn ang="0">
                <a:pos x="234" y="123"/>
              </a:cxn>
              <a:cxn ang="0">
                <a:pos x="228" y="115"/>
              </a:cxn>
              <a:cxn ang="0">
                <a:pos x="222" y="105"/>
              </a:cxn>
              <a:cxn ang="0">
                <a:pos x="209" y="98"/>
              </a:cxn>
              <a:cxn ang="0">
                <a:pos x="194" y="91"/>
              </a:cxn>
              <a:cxn ang="0">
                <a:pos x="152" y="77"/>
              </a:cxn>
              <a:cxn ang="0">
                <a:pos x="158" y="73"/>
              </a:cxn>
              <a:cxn ang="0">
                <a:pos x="166" y="60"/>
              </a:cxn>
              <a:cxn ang="0">
                <a:pos x="181" y="65"/>
              </a:cxn>
              <a:cxn ang="0">
                <a:pos x="176" y="73"/>
              </a:cxn>
              <a:cxn ang="0">
                <a:pos x="168" y="75"/>
              </a:cxn>
              <a:cxn ang="0">
                <a:pos x="159" y="65"/>
              </a:cxn>
              <a:cxn ang="0">
                <a:pos x="154" y="56"/>
              </a:cxn>
              <a:cxn ang="0">
                <a:pos x="138" y="59"/>
              </a:cxn>
              <a:cxn ang="0">
                <a:pos x="139" y="64"/>
              </a:cxn>
              <a:cxn ang="0">
                <a:pos x="147" y="64"/>
              </a:cxn>
              <a:cxn ang="0">
                <a:pos x="144" y="58"/>
              </a:cxn>
              <a:cxn ang="0">
                <a:pos x="132" y="44"/>
              </a:cxn>
              <a:cxn ang="0">
                <a:pos x="139" y="51"/>
              </a:cxn>
              <a:cxn ang="0">
                <a:pos x="151" y="50"/>
              </a:cxn>
              <a:cxn ang="0">
                <a:pos x="144" y="47"/>
              </a:cxn>
              <a:cxn ang="0">
                <a:pos x="87" y="30"/>
              </a:cxn>
              <a:cxn ang="0">
                <a:pos x="91" y="38"/>
              </a:cxn>
              <a:cxn ang="0">
                <a:pos x="96" y="39"/>
              </a:cxn>
              <a:cxn ang="0">
                <a:pos x="103" y="44"/>
              </a:cxn>
              <a:cxn ang="0">
                <a:pos x="109" y="37"/>
              </a:cxn>
              <a:cxn ang="0">
                <a:pos x="101" y="28"/>
              </a:cxn>
              <a:cxn ang="0">
                <a:pos x="97" y="24"/>
              </a:cxn>
              <a:cxn ang="0">
                <a:pos x="87" y="30"/>
              </a:cxn>
              <a:cxn ang="0">
                <a:pos x="26" y="12"/>
              </a:cxn>
              <a:cxn ang="0">
                <a:pos x="36" y="12"/>
              </a:cxn>
              <a:cxn ang="0">
                <a:pos x="39" y="1"/>
              </a:cxn>
              <a:cxn ang="0">
                <a:pos x="27" y="0"/>
              </a:cxn>
              <a:cxn ang="0">
                <a:pos x="0" y="16"/>
              </a:cxn>
              <a:cxn ang="0">
                <a:pos x="6" y="15"/>
              </a:cxn>
              <a:cxn ang="0">
                <a:pos x="3" y="12"/>
              </a:cxn>
            </a:cxnLst>
            <a:rect l="0" t="0" r="r" b="b"/>
            <a:pathLst>
              <a:path w="234" h="151">
                <a:moveTo>
                  <a:pt x="192" y="89"/>
                </a:moveTo>
                <a:cubicBezTo>
                  <a:pt x="190" y="88"/>
                  <a:pt x="190" y="88"/>
                  <a:pt x="190" y="88"/>
                </a:cubicBezTo>
                <a:cubicBezTo>
                  <a:pt x="188" y="88"/>
                  <a:pt x="188" y="88"/>
                  <a:pt x="188" y="88"/>
                </a:cubicBezTo>
                <a:cubicBezTo>
                  <a:pt x="188" y="89"/>
                  <a:pt x="188" y="90"/>
                  <a:pt x="188" y="90"/>
                </a:cubicBezTo>
                <a:cubicBezTo>
                  <a:pt x="188" y="94"/>
                  <a:pt x="189" y="95"/>
                  <a:pt x="189" y="99"/>
                </a:cubicBezTo>
                <a:cubicBezTo>
                  <a:pt x="189" y="99"/>
                  <a:pt x="189" y="100"/>
                  <a:pt x="189" y="100"/>
                </a:cubicBezTo>
                <a:cubicBezTo>
                  <a:pt x="189" y="101"/>
                  <a:pt x="188" y="100"/>
                  <a:pt x="188" y="101"/>
                </a:cubicBezTo>
                <a:cubicBezTo>
                  <a:pt x="187" y="103"/>
                  <a:pt x="186" y="105"/>
                  <a:pt x="184" y="107"/>
                </a:cubicBezTo>
                <a:cubicBezTo>
                  <a:pt x="183" y="109"/>
                  <a:pt x="181" y="110"/>
                  <a:pt x="181" y="113"/>
                </a:cubicBezTo>
                <a:cubicBezTo>
                  <a:pt x="181" y="114"/>
                  <a:pt x="182" y="115"/>
                  <a:pt x="182" y="116"/>
                </a:cubicBezTo>
                <a:cubicBezTo>
                  <a:pt x="182" y="117"/>
                  <a:pt x="182" y="117"/>
                  <a:pt x="183" y="118"/>
                </a:cubicBezTo>
                <a:cubicBezTo>
                  <a:pt x="183" y="121"/>
                  <a:pt x="185" y="121"/>
                  <a:pt x="185" y="124"/>
                </a:cubicBezTo>
                <a:cubicBezTo>
                  <a:pt x="186" y="127"/>
                  <a:pt x="187" y="129"/>
                  <a:pt x="187" y="132"/>
                </a:cubicBezTo>
                <a:cubicBezTo>
                  <a:pt x="187" y="137"/>
                  <a:pt x="187" y="137"/>
                  <a:pt x="187" y="137"/>
                </a:cubicBezTo>
                <a:cubicBezTo>
                  <a:pt x="187" y="139"/>
                  <a:pt x="186" y="140"/>
                  <a:pt x="186" y="141"/>
                </a:cubicBezTo>
                <a:cubicBezTo>
                  <a:pt x="186" y="144"/>
                  <a:pt x="188" y="145"/>
                  <a:pt x="190" y="147"/>
                </a:cubicBezTo>
                <a:cubicBezTo>
                  <a:pt x="191" y="148"/>
                  <a:pt x="192" y="149"/>
                  <a:pt x="193" y="150"/>
                </a:cubicBezTo>
                <a:cubicBezTo>
                  <a:pt x="194" y="150"/>
                  <a:pt x="194" y="151"/>
                  <a:pt x="195" y="151"/>
                </a:cubicBezTo>
                <a:cubicBezTo>
                  <a:pt x="196" y="151"/>
                  <a:pt x="196" y="150"/>
                  <a:pt x="197" y="150"/>
                </a:cubicBezTo>
                <a:cubicBezTo>
                  <a:pt x="198" y="149"/>
                  <a:pt x="199" y="148"/>
                  <a:pt x="200" y="147"/>
                </a:cubicBezTo>
                <a:cubicBezTo>
                  <a:pt x="202" y="145"/>
                  <a:pt x="202" y="144"/>
                  <a:pt x="204" y="142"/>
                </a:cubicBezTo>
                <a:cubicBezTo>
                  <a:pt x="204" y="142"/>
                  <a:pt x="204" y="142"/>
                  <a:pt x="204" y="141"/>
                </a:cubicBezTo>
                <a:cubicBezTo>
                  <a:pt x="204" y="141"/>
                  <a:pt x="205" y="141"/>
                  <a:pt x="205" y="141"/>
                </a:cubicBezTo>
                <a:cubicBezTo>
                  <a:pt x="206" y="140"/>
                  <a:pt x="207" y="138"/>
                  <a:pt x="208" y="137"/>
                </a:cubicBezTo>
                <a:cubicBezTo>
                  <a:pt x="210" y="136"/>
                  <a:pt x="210" y="135"/>
                  <a:pt x="212" y="135"/>
                </a:cubicBezTo>
                <a:cubicBezTo>
                  <a:pt x="213" y="134"/>
                  <a:pt x="214" y="135"/>
                  <a:pt x="215" y="135"/>
                </a:cubicBezTo>
                <a:cubicBezTo>
                  <a:pt x="217" y="135"/>
                  <a:pt x="219" y="135"/>
                  <a:pt x="221" y="134"/>
                </a:cubicBezTo>
                <a:cubicBezTo>
                  <a:pt x="223" y="134"/>
                  <a:pt x="224" y="133"/>
                  <a:pt x="226" y="132"/>
                </a:cubicBezTo>
                <a:cubicBezTo>
                  <a:pt x="227" y="131"/>
                  <a:pt x="228" y="130"/>
                  <a:pt x="229" y="129"/>
                </a:cubicBezTo>
                <a:cubicBezTo>
                  <a:pt x="232" y="127"/>
                  <a:pt x="233" y="126"/>
                  <a:pt x="234" y="123"/>
                </a:cubicBezTo>
                <a:cubicBezTo>
                  <a:pt x="233" y="122"/>
                  <a:pt x="231" y="122"/>
                  <a:pt x="230" y="120"/>
                </a:cubicBezTo>
                <a:cubicBezTo>
                  <a:pt x="230" y="119"/>
                  <a:pt x="229" y="119"/>
                  <a:pt x="229" y="118"/>
                </a:cubicBezTo>
                <a:cubicBezTo>
                  <a:pt x="228" y="117"/>
                  <a:pt x="229" y="116"/>
                  <a:pt x="228" y="115"/>
                </a:cubicBezTo>
                <a:cubicBezTo>
                  <a:pt x="227" y="114"/>
                  <a:pt x="224" y="115"/>
                  <a:pt x="223" y="113"/>
                </a:cubicBezTo>
                <a:cubicBezTo>
                  <a:pt x="223" y="112"/>
                  <a:pt x="223" y="111"/>
                  <a:pt x="223" y="109"/>
                </a:cubicBezTo>
                <a:cubicBezTo>
                  <a:pt x="223" y="108"/>
                  <a:pt x="223" y="106"/>
                  <a:pt x="222" y="105"/>
                </a:cubicBezTo>
                <a:cubicBezTo>
                  <a:pt x="221" y="104"/>
                  <a:pt x="220" y="104"/>
                  <a:pt x="218" y="103"/>
                </a:cubicBezTo>
                <a:cubicBezTo>
                  <a:pt x="218" y="102"/>
                  <a:pt x="217" y="102"/>
                  <a:pt x="217" y="101"/>
                </a:cubicBezTo>
                <a:cubicBezTo>
                  <a:pt x="214" y="99"/>
                  <a:pt x="212" y="99"/>
                  <a:pt x="209" y="98"/>
                </a:cubicBezTo>
                <a:cubicBezTo>
                  <a:pt x="206" y="96"/>
                  <a:pt x="204" y="96"/>
                  <a:pt x="200" y="94"/>
                </a:cubicBezTo>
                <a:cubicBezTo>
                  <a:pt x="198" y="94"/>
                  <a:pt x="197" y="94"/>
                  <a:pt x="195" y="93"/>
                </a:cubicBezTo>
                <a:cubicBezTo>
                  <a:pt x="195" y="92"/>
                  <a:pt x="194" y="92"/>
                  <a:pt x="194" y="91"/>
                </a:cubicBezTo>
                <a:cubicBezTo>
                  <a:pt x="193" y="90"/>
                  <a:pt x="193" y="90"/>
                  <a:pt x="192" y="89"/>
                </a:cubicBezTo>
                <a:close/>
                <a:moveTo>
                  <a:pt x="158" y="73"/>
                </a:moveTo>
                <a:cubicBezTo>
                  <a:pt x="155" y="74"/>
                  <a:pt x="154" y="75"/>
                  <a:pt x="152" y="77"/>
                </a:cubicBezTo>
                <a:cubicBezTo>
                  <a:pt x="153" y="78"/>
                  <a:pt x="154" y="78"/>
                  <a:pt x="155" y="78"/>
                </a:cubicBezTo>
                <a:cubicBezTo>
                  <a:pt x="157" y="78"/>
                  <a:pt x="160" y="78"/>
                  <a:pt x="160" y="76"/>
                </a:cubicBezTo>
                <a:cubicBezTo>
                  <a:pt x="160" y="75"/>
                  <a:pt x="158" y="74"/>
                  <a:pt x="158" y="73"/>
                </a:cubicBezTo>
                <a:close/>
                <a:moveTo>
                  <a:pt x="159" y="55"/>
                </a:moveTo>
                <a:cubicBezTo>
                  <a:pt x="160" y="58"/>
                  <a:pt x="161" y="61"/>
                  <a:pt x="164" y="61"/>
                </a:cubicBezTo>
                <a:cubicBezTo>
                  <a:pt x="165" y="61"/>
                  <a:pt x="165" y="60"/>
                  <a:pt x="166" y="60"/>
                </a:cubicBezTo>
                <a:cubicBezTo>
                  <a:pt x="167" y="60"/>
                  <a:pt x="168" y="59"/>
                  <a:pt x="170" y="59"/>
                </a:cubicBezTo>
                <a:cubicBezTo>
                  <a:pt x="173" y="59"/>
                  <a:pt x="174" y="60"/>
                  <a:pt x="176" y="62"/>
                </a:cubicBezTo>
                <a:cubicBezTo>
                  <a:pt x="177" y="64"/>
                  <a:pt x="179" y="64"/>
                  <a:pt x="181" y="65"/>
                </a:cubicBezTo>
                <a:cubicBezTo>
                  <a:pt x="182" y="65"/>
                  <a:pt x="183" y="66"/>
                  <a:pt x="183" y="67"/>
                </a:cubicBezTo>
                <a:cubicBezTo>
                  <a:pt x="183" y="69"/>
                  <a:pt x="181" y="69"/>
                  <a:pt x="180" y="70"/>
                </a:cubicBezTo>
                <a:cubicBezTo>
                  <a:pt x="178" y="71"/>
                  <a:pt x="177" y="72"/>
                  <a:pt x="176" y="73"/>
                </a:cubicBezTo>
                <a:cubicBezTo>
                  <a:pt x="174" y="73"/>
                  <a:pt x="173" y="73"/>
                  <a:pt x="172" y="74"/>
                </a:cubicBezTo>
                <a:cubicBezTo>
                  <a:pt x="171" y="74"/>
                  <a:pt x="170" y="74"/>
                  <a:pt x="169" y="75"/>
                </a:cubicBezTo>
                <a:cubicBezTo>
                  <a:pt x="169" y="75"/>
                  <a:pt x="168" y="75"/>
                  <a:pt x="168" y="75"/>
                </a:cubicBezTo>
                <a:cubicBezTo>
                  <a:pt x="166" y="75"/>
                  <a:pt x="164" y="75"/>
                  <a:pt x="164" y="73"/>
                </a:cubicBezTo>
                <a:cubicBezTo>
                  <a:pt x="163" y="71"/>
                  <a:pt x="164" y="69"/>
                  <a:pt x="163" y="66"/>
                </a:cubicBezTo>
                <a:cubicBezTo>
                  <a:pt x="162" y="65"/>
                  <a:pt x="160" y="65"/>
                  <a:pt x="159" y="65"/>
                </a:cubicBezTo>
                <a:cubicBezTo>
                  <a:pt x="157" y="64"/>
                  <a:pt x="156" y="64"/>
                  <a:pt x="155" y="63"/>
                </a:cubicBezTo>
                <a:cubicBezTo>
                  <a:pt x="153" y="62"/>
                  <a:pt x="152" y="62"/>
                  <a:pt x="152" y="60"/>
                </a:cubicBezTo>
                <a:cubicBezTo>
                  <a:pt x="152" y="58"/>
                  <a:pt x="153" y="58"/>
                  <a:pt x="154" y="56"/>
                </a:cubicBezTo>
                <a:cubicBezTo>
                  <a:pt x="155" y="55"/>
                  <a:pt x="155" y="54"/>
                  <a:pt x="156" y="54"/>
                </a:cubicBezTo>
                <a:cubicBezTo>
                  <a:pt x="158" y="54"/>
                  <a:pt x="158" y="55"/>
                  <a:pt x="159" y="55"/>
                </a:cubicBezTo>
                <a:close/>
                <a:moveTo>
                  <a:pt x="138" y="59"/>
                </a:moveTo>
                <a:cubicBezTo>
                  <a:pt x="138" y="59"/>
                  <a:pt x="138" y="60"/>
                  <a:pt x="138" y="60"/>
                </a:cubicBezTo>
                <a:cubicBezTo>
                  <a:pt x="138" y="61"/>
                  <a:pt x="139" y="61"/>
                  <a:pt x="139" y="62"/>
                </a:cubicBezTo>
                <a:cubicBezTo>
                  <a:pt x="139" y="63"/>
                  <a:pt x="139" y="63"/>
                  <a:pt x="139" y="64"/>
                </a:cubicBezTo>
                <a:cubicBezTo>
                  <a:pt x="140" y="66"/>
                  <a:pt x="141" y="67"/>
                  <a:pt x="142" y="68"/>
                </a:cubicBezTo>
                <a:cubicBezTo>
                  <a:pt x="144" y="68"/>
                  <a:pt x="144" y="67"/>
                  <a:pt x="145" y="66"/>
                </a:cubicBezTo>
                <a:cubicBezTo>
                  <a:pt x="146" y="65"/>
                  <a:pt x="147" y="65"/>
                  <a:pt x="147" y="64"/>
                </a:cubicBezTo>
                <a:cubicBezTo>
                  <a:pt x="147" y="63"/>
                  <a:pt x="146" y="63"/>
                  <a:pt x="146" y="62"/>
                </a:cubicBezTo>
                <a:cubicBezTo>
                  <a:pt x="146" y="61"/>
                  <a:pt x="145" y="60"/>
                  <a:pt x="144" y="59"/>
                </a:cubicBezTo>
                <a:cubicBezTo>
                  <a:pt x="144" y="59"/>
                  <a:pt x="144" y="58"/>
                  <a:pt x="144" y="58"/>
                </a:cubicBezTo>
                <a:cubicBezTo>
                  <a:pt x="143" y="58"/>
                  <a:pt x="143" y="58"/>
                  <a:pt x="142" y="58"/>
                </a:cubicBezTo>
                <a:cubicBezTo>
                  <a:pt x="140" y="59"/>
                  <a:pt x="139" y="59"/>
                  <a:pt x="138" y="59"/>
                </a:cubicBezTo>
                <a:close/>
                <a:moveTo>
                  <a:pt x="132" y="44"/>
                </a:moveTo>
                <a:cubicBezTo>
                  <a:pt x="131" y="47"/>
                  <a:pt x="130" y="48"/>
                  <a:pt x="129" y="50"/>
                </a:cubicBezTo>
                <a:cubicBezTo>
                  <a:pt x="131" y="51"/>
                  <a:pt x="132" y="51"/>
                  <a:pt x="134" y="51"/>
                </a:cubicBezTo>
                <a:cubicBezTo>
                  <a:pt x="139" y="51"/>
                  <a:pt x="139" y="51"/>
                  <a:pt x="139" y="51"/>
                </a:cubicBezTo>
                <a:cubicBezTo>
                  <a:pt x="141" y="51"/>
                  <a:pt x="142" y="53"/>
                  <a:pt x="144" y="53"/>
                </a:cubicBezTo>
                <a:cubicBezTo>
                  <a:pt x="146" y="53"/>
                  <a:pt x="147" y="52"/>
                  <a:pt x="148" y="52"/>
                </a:cubicBezTo>
                <a:cubicBezTo>
                  <a:pt x="149" y="51"/>
                  <a:pt x="150" y="51"/>
                  <a:pt x="151" y="50"/>
                </a:cubicBezTo>
                <a:cubicBezTo>
                  <a:pt x="151" y="49"/>
                  <a:pt x="151" y="49"/>
                  <a:pt x="151" y="49"/>
                </a:cubicBezTo>
                <a:cubicBezTo>
                  <a:pt x="150" y="48"/>
                  <a:pt x="148" y="48"/>
                  <a:pt x="147" y="48"/>
                </a:cubicBezTo>
                <a:cubicBezTo>
                  <a:pt x="145" y="48"/>
                  <a:pt x="145" y="47"/>
                  <a:pt x="144" y="47"/>
                </a:cubicBezTo>
                <a:cubicBezTo>
                  <a:pt x="143" y="47"/>
                  <a:pt x="142" y="47"/>
                  <a:pt x="141" y="47"/>
                </a:cubicBezTo>
                <a:cubicBezTo>
                  <a:pt x="137" y="46"/>
                  <a:pt x="135" y="46"/>
                  <a:pt x="132" y="44"/>
                </a:cubicBezTo>
                <a:close/>
                <a:moveTo>
                  <a:pt x="87" y="30"/>
                </a:moveTo>
                <a:cubicBezTo>
                  <a:pt x="87" y="31"/>
                  <a:pt x="87" y="31"/>
                  <a:pt x="87" y="32"/>
                </a:cubicBezTo>
                <a:cubicBezTo>
                  <a:pt x="88" y="34"/>
                  <a:pt x="88" y="35"/>
                  <a:pt x="89" y="37"/>
                </a:cubicBezTo>
                <a:cubicBezTo>
                  <a:pt x="90" y="37"/>
                  <a:pt x="90" y="38"/>
                  <a:pt x="91" y="38"/>
                </a:cubicBezTo>
                <a:cubicBezTo>
                  <a:pt x="92" y="40"/>
                  <a:pt x="92" y="41"/>
                  <a:pt x="93" y="42"/>
                </a:cubicBezTo>
                <a:cubicBezTo>
                  <a:pt x="93" y="42"/>
                  <a:pt x="94" y="42"/>
                  <a:pt x="94" y="42"/>
                </a:cubicBezTo>
                <a:cubicBezTo>
                  <a:pt x="95" y="41"/>
                  <a:pt x="95" y="39"/>
                  <a:pt x="96" y="39"/>
                </a:cubicBezTo>
                <a:cubicBezTo>
                  <a:pt x="97" y="39"/>
                  <a:pt x="98" y="40"/>
                  <a:pt x="99" y="40"/>
                </a:cubicBezTo>
                <a:cubicBezTo>
                  <a:pt x="99" y="41"/>
                  <a:pt x="99" y="41"/>
                  <a:pt x="99" y="41"/>
                </a:cubicBezTo>
                <a:cubicBezTo>
                  <a:pt x="100" y="43"/>
                  <a:pt x="101" y="44"/>
                  <a:pt x="103" y="44"/>
                </a:cubicBezTo>
                <a:cubicBezTo>
                  <a:pt x="104" y="44"/>
                  <a:pt x="105" y="43"/>
                  <a:pt x="106" y="43"/>
                </a:cubicBezTo>
                <a:cubicBezTo>
                  <a:pt x="108" y="42"/>
                  <a:pt x="109" y="42"/>
                  <a:pt x="111" y="41"/>
                </a:cubicBezTo>
                <a:cubicBezTo>
                  <a:pt x="110" y="39"/>
                  <a:pt x="110" y="39"/>
                  <a:pt x="109" y="37"/>
                </a:cubicBezTo>
                <a:cubicBezTo>
                  <a:pt x="108" y="36"/>
                  <a:pt x="107" y="36"/>
                  <a:pt x="105" y="35"/>
                </a:cubicBezTo>
                <a:cubicBezTo>
                  <a:pt x="103" y="35"/>
                  <a:pt x="103" y="33"/>
                  <a:pt x="102" y="32"/>
                </a:cubicBezTo>
                <a:cubicBezTo>
                  <a:pt x="102" y="30"/>
                  <a:pt x="101" y="29"/>
                  <a:pt x="101" y="28"/>
                </a:cubicBezTo>
                <a:cubicBezTo>
                  <a:pt x="100" y="26"/>
                  <a:pt x="100" y="25"/>
                  <a:pt x="99" y="24"/>
                </a:cubicBezTo>
                <a:cubicBezTo>
                  <a:pt x="99" y="23"/>
                  <a:pt x="99" y="23"/>
                  <a:pt x="98" y="23"/>
                </a:cubicBezTo>
                <a:cubicBezTo>
                  <a:pt x="98" y="23"/>
                  <a:pt x="98" y="24"/>
                  <a:pt x="97" y="24"/>
                </a:cubicBezTo>
                <a:cubicBezTo>
                  <a:pt x="96" y="24"/>
                  <a:pt x="96" y="25"/>
                  <a:pt x="96" y="26"/>
                </a:cubicBezTo>
                <a:cubicBezTo>
                  <a:pt x="94" y="28"/>
                  <a:pt x="93" y="29"/>
                  <a:pt x="91" y="29"/>
                </a:cubicBezTo>
                <a:cubicBezTo>
                  <a:pt x="89" y="29"/>
                  <a:pt x="87" y="28"/>
                  <a:pt x="87" y="30"/>
                </a:cubicBezTo>
                <a:close/>
                <a:moveTo>
                  <a:pt x="19" y="9"/>
                </a:moveTo>
                <a:cubicBezTo>
                  <a:pt x="21" y="9"/>
                  <a:pt x="22" y="9"/>
                  <a:pt x="23" y="10"/>
                </a:cubicBezTo>
                <a:cubicBezTo>
                  <a:pt x="24" y="11"/>
                  <a:pt x="25" y="11"/>
                  <a:pt x="26" y="12"/>
                </a:cubicBezTo>
                <a:cubicBezTo>
                  <a:pt x="27" y="13"/>
                  <a:pt x="28" y="14"/>
                  <a:pt x="29" y="15"/>
                </a:cubicBezTo>
                <a:cubicBezTo>
                  <a:pt x="31" y="15"/>
                  <a:pt x="31" y="16"/>
                  <a:pt x="33" y="16"/>
                </a:cubicBezTo>
                <a:cubicBezTo>
                  <a:pt x="35" y="16"/>
                  <a:pt x="35" y="14"/>
                  <a:pt x="36" y="12"/>
                </a:cubicBezTo>
                <a:cubicBezTo>
                  <a:pt x="37" y="11"/>
                  <a:pt x="38" y="10"/>
                  <a:pt x="39" y="8"/>
                </a:cubicBezTo>
                <a:cubicBezTo>
                  <a:pt x="39" y="6"/>
                  <a:pt x="40" y="4"/>
                  <a:pt x="40" y="2"/>
                </a:cubicBezTo>
                <a:cubicBezTo>
                  <a:pt x="40" y="1"/>
                  <a:pt x="39" y="1"/>
                  <a:pt x="39" y="1"/>
                </a:cubicBezTo>
                <a:cubicBezTo>
                  <a:pt x="38" y="0"/>
                  <a:pt x="37" y="0"/>
                  <a:pt x="36" y="0"/>
                </a:cubicBezTo>
                <a:cubicBezTo>
                  <a:pt x="34" y="0"/>
                  <a:pt x="32" y="0"/>
                  <a:pt x="30" y="0"/>
                </a:cubicBezTo>
                <a:cubicBezTo>
                  <a:pt x="29" y="0"/>
                  <a:pt x="28" y="0"/>
                  <a:pt x="27" y="0"/>
                </a:cubicBezTo>
                <a:cubicBezTo>
                  <a:pt x="24" y="1"/>
                  <a:pt x="23" y="3"/>
                  <a:pt x="21" y="6"/>
                </a:cubicBezTo>
                <a:cubicBezTo>
                  <a:pt x="21" y="7"/>
                  <a:pt x="20" y="8"/>
                  <a:pt x="19" y="9"/>
                </a:cubicBezTo>
                <a:close/>
                <a:moveTo>
                  <a:pt x="0" y="16"/>
                </a:moveTo>
                <a:cubicBezTo>
                  <a:pt x="0" y="19"/>
                  <a:pt x="0" y="19"/>
                  <a:pt x="0" y="19"/>
                </a:cubicBezTo>
                <a:cubicBezTo>
                  <a:pt x="1" y="18"/>
                  <a:pt x="2" y="18"/>
                  <a:pt x="3" y="17"/>
                </a:cubicBezTo>
                <a:cubicBezTo>
                  <a:pt x="4" y="16"/>
                  <a:pt x="5" y="16"/>
                  <a:pt x="6" y="15"/>
                </a:cubicBezTo>
                <a:cubicBezTo>
                  <a:pt x="8" y="14"/>
                  <a:pt x="8" y="12"/>
                  <a:pt x="9" y="10"/>
                </a:cubicBezTo>
                <a:cubicBezTo>
                  <a:pt x="8" y="10"/>
                  <a:pt x="8" y="9"/>
                  <a:pt x="8" y="9"/>
                </a:cubicBezTo>
                <a:cubicBezTo>
                  <a:pt x="6" y="10"/>
                  <a:pt x="5" y="11"/>
                  <a:pt x="3" y="12"/>
                </a:cubicBezTo>
                <a:cubicBezTo>
                  <a:pt x="2" y="13"/>
                  <a:pt x="0" y="14"/>
                  <a:pt x="0" y="1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Oval 87">
            <a:extLst>
              <a:ext uri="{FF2B5EF4-FFF2-40B4-BE49-F238E27FC236}">
                <a16:creationId xmlns:a16="http://schemas.microsoft.com/office/drawing/2014/main" id="{842D2597-A4BF-423A-BE27-07EAA6960D06}"/>
              </a:ext>
            </a:extLst>
          </p:cNvPr>
          <p:cNvSpPr>
            <a:spLocks noChangeAspect="1"/>
          </p:cNvSpPr>
          <p:nvPr/>
        </p:nvSpPr>
        <p:spPr>
          <a:xfrm>
            <a:off x="934700" y="846074"/>
            <a:ext cx="914370" cy="9144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585858"/>
                </a:solidFill>
                <a:latin typeface="Candara" panose="020E0502030303020204" pitchFamily="34" charset="0"/>
              </a:rPr>
              <a:t>74%</a:t>
            </a:r>
            <a:br>
              <a:rPr lang="en-US" sz="1200" b="1" dirty="0">
                <a:solidFill>
                  <a:srgbClr val="585858"/>
                </a:solidFill>
                <a:latin typeface="Candara" panose="020E0502030303020204" pitchFamily="34" charset="0"/>
              </a:rPr>
            </a:br>
            <a:r>
              <a:rPr lang="en-US" sz="1200" dirty="0">
                <a:solidFill>
                  <a:srgbClr val="585858"/>
                </a:solidFill>
                <a:latin typeface="Candara" panose="020E0502030303020204" pitchFamily="34" charset="0"/>
              </a:rPr>
              <a:t>Lorem Ipsum</a:t>
            </a:r>
          </a:p>
        </p:txBody>
      </p:sp>
      <p:sp>
        <p:nvSpPr>
          <p:cNvPr id="89" name="Isosceles Triangle 88">
            <a:extLst>
              <a:ext uri="{FF2B5EF4-FFF2-40B4-BE49-F238E27FC236}">
                <a16:creationId xmlns:a16="http://schemas.microsoft.com/office/drawing/2014/main" id="{A01D9484-9934-495C-B260-DF971A5E3AE5}"/>
              </a:ext>
            </a:extLst>
          </p:cNvPr>
          <p:cNvSpPr/>
          <p:nvPr/>
        </p:nvSpPr>
        <p:spPr bwMode="auto">
          <a:xfrm flipV="1">
            <a:off x="1325133" y="1878132"/>
            <a:ext cx="203200" cy="203200"/>
          </a:xfrm>
          <a:prstGeom prst="triangl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0" name="Group 89">
            <a:extLst>
              <a:ext uri="{FF2B5EF4-FFF2-40B4-BE49-F238E27FC236}">
                <a16:creationId xmlns:a16="http://schemas.microsoft.com/office/drawing/2014/main" id="{668FE6BF-5E8F-46EE-BD07-F6BC07A54776}"/>
              </a:ext>
            </a:extLst>
          </p:cNvPr>
          <p:cNvGrpSpPr/>
          <p:nvPr/>
        </p:nvGrpSpPr>
        <p:grpSpPr>
          <a:xfrm>
            <a:off x="7625172" y="2566709"/>
            <a:ext cx="4545168" cy="1130396"/>
            <a:chOff x="2879034" y="5745835"/>
            <a:chExt cx="4627096" cy="1005840"/>
          </a:xfrm>
          <a:effectLst>
            <a:outerShdw blurRad="50800" dist="38100" dir="18900000" algn="bl" rotWithShape="0">
              <a:prstClr val="black">
                <a:alpha val="40000"/>
              </a:prstClr>
            </a:outerShdw>
          </a:effectLst>
        </p:grpSpPr>
        <p:grpSp>
          <p:nvGrpSpPr>
            <p:cNvPr id="91" name="Group 12">
              <a:extLst>
                <a:ext uri="{FF2B5EF4-FFF2-40B4-BE49-F238E27FC236}">
                  <a16:creationId xmlns:a16="http://schemas.microsoft.com/office/drawing/2014/main" id="{9E8D36CC-77D4-425B-82D2-5227C2051E8E}"/>
                </a:ext>
              </a:extLst>
            </p:cNvPr>
            <p:cNvGrpSpPr/>
            <p:nvPr/>
          </p:nvGrpSpPr>
          <p:grpSpPr>
            <a:xfrm>
              <a:off x="2879034" y="5745835"/>
              <a:ext cx="4461909" cy="1005840"/>
              <a:chOff x="323619" y="3562348"/>
              <a:chExt cx="2881714" cy="914400"/>
            </a:xfrm>
          </p:grpSpPr>
          <p:sp>
            <p:nvSpPr>
              <p:cNvPr id="94" name="Rectangle 93">
                <a:extLst>
                  <a:ext uri="{FF2B5EF4-FFF2-40B4-BE49-F238E27FC236}">
                    <a16:creationId xmlns:a16="http://schemas.microsoft.com/office/drawing/2014/main" id="{7462301B-CBB4-4ED2-A7D1-653D2EABB7F4}"/>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1" name="Rectangle 120">
                <a:extLst>
                  <a:ext uri="{FF2B5EF4-FFF2-40B4-BE49-F238E27FC236}">
                    <a16:creationId xmlns:a16="http://schemas.microsoft.com/office/drawing/2014/main" id="{A5019D68-03F0-490B-9215-AE7165C42D23}"/>
                  </a:ext>
                </a:extLst>
              </p:cNvPr>
              <p:cNvSpPr/>
              <p:nvPr/>
            </p:nvSpPr>
            <p:spPr>
              <a:xfrm>
                <a:off x="323619" y="3562348"/>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2" name="TextBox 91">
              <a:extLst>
                <a:ext uri="{FF2B5EF4-FFF2-40B4-BE49-F238E27FC236}">
                  <a16:creationId xmlns:a16="http://schemas.microsoft.com/office/drawing/2014/main" id="{A7A4B38C-69DC-499E-BD6C-BA1BFEE38AC0}"/>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93" name="TextBox 92">
              <a:extLst>
                <a:ext uri="{FF2B5EF4-FFF2-40B4-BE49-F238E27FC236}">
                  <a16:creationId xmlns:a16="http://schemas.microsoft.com/office/drawing/2014/main" id="{3A2AC62F-42B5-4B58-A66D-2518239D1EAE}"/>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3" name="Oval 122">
            <a:extLst>
              <a:ext uri="{FF2B5EF4-FFF2-40B4-BE49-F238E27FC236}">
                <a16:creationId xmlns:a16="http://schemas.microsoft.com/office/drawing/2014/main" id="{EED90D4D-9276-4F34-B709-E23DE6DD09FC}"/>
              </a:ext>
            </a:extLst>
          </p:cNvPr>
          <p:cNvSpPr>
            <a:spLocks noChangeAspect="1"/>
          </p:cNvSpPr>
          <p:nvPr/>
        </p:nvSpPr>
        <p:spPr>
          <a:xfrm>
            <a:off x="1550609" y="3364383"/>
            <a:ext cx="914370" cy="9144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585858"/>
                </a:solidFill>
                <a:latin typeface="Candara" panose="020E0502030303020204" pitchFamily="34" charset="0"/>
              </a:rPr>
              <a:t>87%</a:t>
            </a:r>
            <a:br>
              <a:rPr lang="en-US" sz="1200" b="1" dirty="0">
                <a:solidFill>
                  <a:srgbClr val="585858"/>
                </a:solidFill>
                <a:latin typeface="Candara" panose="020E0502030303020204" pitchFamily="34" charset="0"/>
              </a:rPr>
            </a:br>
            <a:r>
              <a:rPr lang="en-US" sz="1200" dirty="0">
                <a:solidFill>
                  <a:srgbClr val="585858"/>
                </a:solidFill>
                <a:latin typeface="Candara" panose="020E0502030303020204" pitchFamily="34" charset="0"/>
              </a:rPr>
              <a:t>Lorem Ipsum</a:t>
            </a:r>
          </a:p>
        </p:txBody>
      </p:sp>
      <p:sp>
        <p:nvSpPr>
          <p:cNvPr id="124" name="Isosceles Triangle 123">
            <a:extLst>
              <a:ext uri="{FF2B5EF4-FFF2-40B4-BE49-F238E27FC236}">
                <a16:creationId xmlns:a16="http://schemas.microsoft.com/office/drawing/2014/main" id="{D6536038-F09D-4F1B-8226-8824C19B4B42}"/>
              </a:ext>
            </a:extLst>
          </p:cNvPr>
          <p:cNvSpPr/>
          <p:nvPr/>
        </p:nvSpPr>
        <p:spPr bwMode="auto">
          <a:xfrm flipV="1">
            <a:off x="1941042" y="4396441"/>
            <a:ext cx="203200" cy="203200"/>
          </a:xfrm>
          <a:prstGeom prst="triangl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5" name="Group 124">
            <a:extLst>
              <a:ext uri="{FF2B5EF4-FFF2-40B4-BE49-F238E27FC236}">
                <a16:creationId xmlns:a16="http://schemas.microsoft.com/office/drawing/2014/main" id="{BAA48230-9751-4559-832C-D5CAA0E0917A}"/>
              </a:ext>
            </a:extLst>
          </p:cNvPr>
          <p:cNvGrpSpPr/>
          <p:nvPr/>
        </p:nvGrpSpPr>
        <p:grpSpPr>
          <a:xfrm>
            <a:off x="7590924" y="3959062"/>
            <a:ext cx="4545168" cy="1130396"/>
            <a:chOff x="2879034" y="5745836"/>
            <a:chExt cx="4627096" cy="1005840"/>
          </a:xfrm>
          <a:effectLst>
            <a:outerShdw blurRad="50800" dist="38100" dir="18900000" algn="bl" rotWithShape="0">
              <a:prstClr val="black">
                <a:alpha val="40000"/>
              </a:prstClr>
            </a:outerShdw>
          </a:effectLst>
        </p:grpSpPr>
        <p:grpSp>
          <p:nvGrpSpPr>
            <p:cNvPr id="126" name="Group 12">
              <a:extLst>
                <a:ext uri="{FF2B5EF4-FFF2-40B4-BE49-F238E27FC236}">
                  <a16:creationId xmlns:a16="http://schemas.microsoft.com/office/drawing/2014/main" id="{2558AAB3-2AFD-4015-AE86-4D44B82264F0}"/>
                </a:ext>
              </a:extLst>
            </p:cNvPr>
            <p:cNvGrpSpPr/>
            <p:nvPr/>
          </p:nvGrpSpPr>
          <p:grpSpPr>
            <a:xfrm>
              <a:off x="2879034" y="5745836"/>
              <a:ext cx="4461910" cy="1005840"/>
              <a:chOff x="323619" y="3562349"/>
              <a:chExt cx="2881714" cy="914400"/>
            </a:xfrm>
          </p:grpSpPr>
          <p:sp>
            <p:nvSpPr>
              <p:cNvPr id="129" name="Rectangle 128">
                <a:extLst>
                  <a:ext uri="{FF2B5EF4-FFF2-40B4-BE49-F238E27FC236}">
                    <a16:creationId xmlns:a16="http://schemas.microsoft.com/office/drawing/2014/main" id="{E383806C-7761-46B5-8355-1806F9F99A11}"/>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0" name="Rectangle 129">
                <a:extLst>
                  <a:ext uri="{FF2B5EF4-FFF2-40B4-BE49-F238E27FC236}">
                    <a16:creationId xmlns:a16="http://schemas.microsoft.com/office/drawing/2014/main" id="{4EEA935D-C1A7-476C-9AF4-2218E4D10D08}"/>
                  </a:ext>
                </a:extLst>
              </p:cNvPr>
              <p:cNvSpPr/>
              <p:nvPr/>
            </p:nvSpPr>
            <p:spPr>
              <a:xfrm>
                <a:off x="323619" y="3562349"/>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7" name="TextBox 126">
              <a:extLst>
                <a:ext uri="{FF2B5EF4-FFF2-40B4-BE49-F238E27FC236}">
                  <a16:creationId xmlns:a16="http://schemas.microsoft.com/office/drawing/2014/main" id="{B1CC174E-AF14-4B8E-AD1B-86634B0DA377}"/>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128" name="TextBox 127">
              <a:extLst>
                <a:ext uri="{FF2B5EF4-FFF2-40B4-BE49-F238E27FC236}">
                  <a16:creationId xmlns:a16="http://schemas.microsoft.com/office/drawing/2014/main" id="{08DE20F7-598D-4F39-BF86-9CD07FC1CAB9}"/>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31" name="Group 130">
            <a:extLst>
              <a:ext uri="{FF2B5EF4-FFF2-40B4-BE49-F238E27FC236}">
                <a16:creationId xmlns:a16="http://schemas.microsoft.com/office/drawing/2014/main" id="{9B11F2B6-77A9-478A-A047-87AB2C6C5243}"/>
              </a:ext>
            </a:extLst>
          </p:cNvPr>
          <p:cNvGrpSpPr/>
          <p:nvPr/>
        </p:nvGrpSpPr>
        <p:grpSpPr>
          <a:xfrm>
            <a:off x="7590041" y="5378050"/>
            <a:ext cx="4545168" cy="1130397"/>
            <a:chOff x="2879034" y="5745836"/>
            <a:chExt cx="4627096" cy="1005841"/>
          </a:xfrm>
          <a:effectLst>
            <a:outerShdw blurRad="50800" dist="38100" dir="18900000" algn="bl" rotWithShape="0">
              <a:prstClr val="black">
                <a:alpha val="40000"/>
              </a:prstClr>
            </a:outerShdw>
          </a:effectLst>
        </p:grpSpPr>
        <p:grpSp>
          <p:nvGrpSpPr>
            <p:cNvPr id="132" name="Group 12">
              <a:extLst>
                <a:ext uri="{FF2B5EF4-FFF2-40B4-BE49-F238E27FC236}">
                  <a16:creationId xmlns:a16="http://schemas.microsoft.com/office/drawing/2014/main" id="{3500141A-D797-4DF2-BBDB-824CFF39575A}"/>
                </a:ext>
              </a:extLst>
            </p:cNvPr>
            <p:cNvGrpSpPr/>
            <p:nvPr/>
          </p:nvGrpSpPr>
          <p:grpSpPr>
            <a:xfrm>
              <a:off x="2879034" y="5745836"/>
              <a:ext cx="4461909" cy="1005841"/>
              <a:chOff x="323619" y="3562349"/>
              <a:chExt cx="2881714" cy="914401"/>
            </a:xfrm>
          </p:grpSpPr>
          <p:sp>
            <p:nvSpPr>
              <p:cNvPr id="135" name="Rectangle 134">
                <a:extLst>
                  <a:ext uri="{FF2B5EF4-FFF2-40B4-BE49-F238E27FC236}">
                    <a16:creationId xmlns:a16="http://schemas.microsoft.com/office/drawing/2014/main" id="{756EB0C5-D942-4B15-9A59-EC26C6000C6F}"/>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6" name="Rectangle 135">
                <a:extLst>
                  <a:ext uri="{FF2B5EF4-FFF2-40B4-BE49-F238E27FC236}">
                    <a16:creationId xmlns:a16="http://schemas.microsoft.com/office/drawing/2014/main" id="{93A57211-0503-4962-B6E8-EB6A38C30F06}"/>
                  </a:ext>
                </a:extLst>
              </p:cNvPr>
              <p:cNvSpPr/>
              <p:nvPr/>
            </p:nvSpPr>
            <p:spPr>
              <a:xfrm>
                <a:off x="323619" y="3562350"/>
                <a:ext cx="541087" cy="914400"/>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a:extLst>
                <a:ext uri="{FF2B5EF4-FFF2-40B4-BE49-F238E27FC236}">
                  <a16:creationId xmlns:a16="http://schemas.microsoft.com/office/drawing/2014/main" id="{26DDC4AE-456E-4B8D-B524-FFE447EAC0FF}"/>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4C956"/>
                  </a:solidFill>
                  <a:latin typeface="Candara" panose="020E0502030303020204" pitchFamily="34" charset="0"/>
                </a:rPr>
                <a:t>LOREM IPSUM</a:t>
              </a:r>
            </a:p>
            <a:p>
              <a:r>
                <a:rPr lang="en-US" sz="12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134" name="TextBox 133">
              <a:extLst>
                <a:ext uri="{FF2B5EF4-FFF2-40B4-BE49-F238E27FC236}">
                  <a16:creationId xmlns:a16="http://schemas.microsoft.com/office/drawing/2014/main" id="{1239DC95-E7BA-437D-9F1C-B3FFFB32866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38" name="Oval 137">
            <a:extLst>
              <a:ext uri="{FF2B5EF4-FFF2-40B4-BE49-F238E27FC236}">
                <a16:creationId xmlns:a16="http://schemas.microsoft.com/office/drawing/2014/main" id="{C76B59E5-0D3F-457E-85C7-F7B539AB910E}"/>
              </a:ext>
            </a:extLst>
          </p:cNvPr>
          <p:cNvSpPr>
            <a:spLocks noChangeAspect="1"/>
          </p:cNvSpPr>
          <p:nvPr/>
        </p:nvSpPr>
        <p:spPr>
          <a:xfrm>
            <a:off x="4628965" y="2138182"/>
            <a:ext cx="914370" cy="9144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585858"/>
                </a:solidFill>
                <a:latin typeface="Candara" panose="020E0502030303020204" pitchFamily="34" charset="0"/>
              </a:rPr>
              <a:t>61%</a:t>
            </a:r>
            <a:br>
              <a:rPr lang="en-US" sz="1200" b="1" dirty="0">
                <a:solidFill>
                  <a:srgbClr val="585858"/>
                </a:solidFill>
                <a:latin typeface="Candara" panose="020E0502030303020204" pitchFamily="34" charset="0"/>
              </a:rPr>
            </a:br>
            <a:r>
              <a:rPr lang="en-US" sz="1200" dirty="0">
                <a:solidFill>
                  <a:srgbClr val="585858"/>
                </a:solidFill>
                <a:latin typeface="Candara" panose="020E0502030303020204" pitchFamily="34" charset="0"/>
              </a:rPr>
              <a:t>Lorem Ipsum</a:t>
            </a:r>
          </a:p>
        </p:txBody>
      </p:sp>
      <p:sp>
        <p:nvSpPr>
          <p:cNvPr id="139" name="Isosceles Triangle 138">
            <a:extLst>
              <a:ext uri="{FF2B5EF4-FFF2-40B4-BE49-F238E27FC236}">
                <a16:creationId xmlns:a16="http://schemas.microsoft.com/office/drawing/2014/main" id="{B495DB3E-47AF-4247-9867-41D4B90DFC3D}"/>
              </a:ext>
            </a:extLst>
          </p:cNvPr>
          <p:cNvSpPr/>
          <p:nvPr/>
        </p:nvSpPr>
        <p:spPr bwMode="auto">
          <a:xfrm flipV="1">
            <a:off x="5019398" y="3170240"/>
            <a:ext cx="203200" cy="203200"/>
          </a:xfrm>
          <a:prstGeom prst="triangl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40" name="TextBox 139">
            <a:extLst>
              <a:ext uri="{FF2B5EF4-FFF2-40B4-BE49-F238E27FC236}">
                <a16:creationId xmlns:a16="http://schemas.microsoft.com/office/drawing/2014/main" id="{97875B7C-C173-4429-81C2-E0E8A2C5404C}"/>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87" name="Block Arc 86">
            <a:extLst>
              <a:ext uri="{FF2B5EF4-FFF2-40B4-BE49-F238E27FC236}">
                <a16:creationId xmlns:a16="http://schemas.microsoft.com/office/drawing/2014/main" id="{DE211392-3B13-4FAF-BC5F-AEFE33D77EED}"/>
              </a:ext>
            </a:extLst>
          </p:cNvPr>
          <p:cNvSpPr>
            <a:spLocks noChangeAspect="1"/>
          </p:cNvSpPr>
          <p:nvPr/>
        </p:nvSpPr>
        <p:spPr>
          <a:xfrm rot="16200000" flipH="1">
            <a:off x="811380" y="720471"/>
            <a:ext cx="1188720" cy="1188682"/>
          </a:xfrm>
          <a:prstGeom prst="blockArc">
            <a:avLst>
              <a:gd name="adj1" fmla="val 16242892"/>
              <a:gd name="adj2" fmla="val 10822413"/>
              <a:gd name="adj3" fmla="val 14427"/>
            </a:avLst>
          </a:prstGeom>
          <a:solidFill>
            <a:srgbClr val="FF7467"/>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2" name="Block Arc 121">
            <a:extLst>
              <a:ext uri="{FF2B5EF4-FFF2-40B4-BE49-F238E27FC236}">
                <a16:creationId xmlns:a16="http://schemas.microsoft.com/office/drawing/2014/main" id="{652081D2-F46E-4746-AA58-69761002711C}"/>
              </a:ext>
            </a:extLst>
          </p:cNvPr>
          <p:cNvSpPr>
            <a:spLocks noChangeAspect="1"/>
          </p:cNvSpPr>
          <p:nvPr/>
        </p:nvSpPr>
        <p:spPr>
          <a:xfrm rot="16200000" flipH="1">
            <a:off x="1427289" y="3238780"/>
            <a:ext cx="1188720" cy="1188682"/>
          </a:xfrm>
          <a:prstGeom prst="blockArc">
            <a:avLst>
              <a:gd name="adj1" fmla="val 14423919"/>
              <a:gd name="adj2" fmla="val 10822413"/>
              <a:gd name="adj3" fmla="val 14427"/>
            </a:avLst>
          </a:prstGeom>
          <a:solidFill>
            <a:srgbClr val="4CC8EC"/>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Block Arc 136">
            <a:extLst>
              <a:ext uri="{FF2B5EF4-FFF2-40B4-BE49-F238E27FC236}">
                <a16:creationId xmlns:a16="http://schemas.microsoft.com/office/drawing/2014/main" id="{24E71638-AF53-4BC6-8CE8-DD8AB11AB0A5}"/>
              </a:ext>
            </a:extLst>
          </p:cNvPr>
          <p:cNvSpPr>
            <a:spLocks noChangeAspect="1"/>
          </p:cNvSpPr>
          <p:nvPr/>
        </p:nvSpPr>
        <p:spPr>
          <a:xfrm rot="16200000" flipH="1">
            <a:off x="4505645" y="2012579"/>
            <a:ext cx="1188720" cy="1188682"/>
          </a:xfrm>
          <a:prstGeom prst="blockArc">
            <a:avLst>
              <a:gd name="adj1" fmla="val 18001008"/>
              <a:gd name="adj2" fmla="val 10822413"/>
              <a:gd name="adj3" fmla="val 14427"/>
            </a:avLst>
          </a:prstGeom>
          <a:solidFill>
            <a:srgbClr val="F4C956"/>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80" name="Picture 79">
            <a:hlinkClick r:id="rId2"/>
            <a:extLst>
              <a:ext uri="{FF2B5EF4-FFF2-40B4-BE49-F238E27FC236}">
                <a16:creationId xmlns:a16="http://schemas.microsoft.com/office/drawing/2014/main" id="{C5FD98D8-5A29-452B-872D-B61313E1BE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0512326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0"/>
                                        </p:tgtEl>
                                        <p:attrNameLst>
                                          <p:attrName>style.visibility</p:attrName>
                                        </p:attrNameLst>
                                      </p:cBhvr>
                                      <p:to>
                                        <p:strVal val="visible"/>
                                      </p:to>
                                    </p:set>
                                    <p:animEffect transition="in" filter="wipe(left)">
                                      <p:cBhvr>
                                        <p:cTn id="7" dur="500"/>
                                        <p:tgtEl>
                                          <p:spTgt spid="14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1000" fill="hold"/>
                                        <p:tgtEl>
                                          <p:spTgt spid="10"/>
                                        </p:tgtEl>
                                        <p:attrNameLst>
                                          <p:attrName>ppt_x</p:attrName>
                                        </p:attrNameLst>
                                      </p:cBhvr>
                                      <p:tavLst>
                                        <p:tav tm="0">
                                          <p:val>
                                            <p:strVal val="#ppt_x"/>
                                          </p:val>
                                        </p:tav>
                                        <p:tav tm="100000">
                                          <p:val>
                                            <p:strVal val="#ppt_x"/>
                                          </p:val>
                                        </p:tav>
                                      </p:tavLst>
                                    </p:anim>
                                    <p:anim calcmode="lin" valueType="num">
                                      <p:cBhvr additive="base">
                                        <p:cTn id="12" dur="10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ppt_x"/>
                                          </p:val>
                                        </p:tav>
                                        <p:tav tm="100000">
                                          <p:val>
                                            <p:strVal val="#ppt_x"/>
                                          </p:val>
                                        </p:tav>
                                      </p:tavLst>
                                    </p:anim>
                                    <p:anim calcmode="lin" valueType="num">
                                      <p:cBhvr additive="base">
                                        <p:cTn id="16" dur="10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1000" fill="hold"/>
                                        <p:tgtEl>
                                          <p:spTgt spid="12"/>
                                        </p:tgtEl>
                                        <p:attrNameLst>
                                          <p:attrName>ppt_x</p:attrName>
                                        </p:attrNameLst>
                                      </p:cBhvr>
                                      <p:tavLst>
                                        <p:tav tm="0">
                                          <p:val>
                                            <p:strVal val="#ppt_x"/>
                                          </p:val>
                                        </p:tav>
                                        <p:tav tm="100000">
                                          <p:val>
                                            <p:strVal val="#ppt_x"/>
                                          </p:val>
                                        </p:tav>
                                      </p:tavLst>
                                    </p:anim>
                                    <p:anim calcmode="lin" valueType="num">
                                      <p:cBhvr additive="base">
                                        <p:cTn id="20" dur="1000" fill="hold"/>
                                        <p:tgtEl>
                                          <p:spTgt spid="1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1000" fill="hold"/>
                                        <p:tgtEl>
                                          <p:spTgt spid="13"/>
                                        </p:tgtEl>
                                        <p:attrNameLst>
                                          <p:attrName>ppt_x</p:attrName>
                                        </p:attrNameLst>
                                      </p:cBhvr>
                                      <p:tavLst>
                                        <p:tav tm="0">
                                          <p:val>
                                            <p:strVal val="#ppt_x"/>
                                          </p:val>
                                        </p:tav>
                                        <p:tav tm="100000">
                                          <p:val>
                                            <p:strVal val="#ppt_x"/>
                                          </p:val>
                                        </p:tav>
                                      </p:tavLst>
                                    </p:anim>
                                    <p:anim calcmode="lin" valueType="num">
                                      <p:cBhvr additive="base">
                                        <p:cTn id="24" dur="10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1000" fill="hold"/>
                                        <p:tgtEl>
                                          <p:spTgt spid="14"/>
                                        </p:tgtEl>
                                        <p:attrNameLst>
                                          <p:attrName>ppt_x</p:attrName>
                                        </p:attrNameLst>
                                      </p:cBhvr>
                                      <p:tavLst>
                                        <p:tav tm="0">
                                          <p:val>
                                            <p:strVal val="#ppt_x"/>
                                          </p:val>
                                        </p:tav>
                                        <p:tav tm="100000">
                                          <p:val>
                                            <p:strVal val="#ppt_x"/>
                                          </p:val>
                                        </p:tav>
                                      </p:tavLst>
                                    </p:anim>
                                    <p:anim calcmode="lin" valueType="num">
                                      <p:cBhvr additive="base">
                                        <p:cTn id="28" dur="10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1000" fill="hold"/>
                                        <p:tgtEl>
                                          <p:spTgt spid="15"/>
                                        </p:tgtEl>
                                        <p:attrNameLst>
                                          <p:attrName>ppt_x</p:attrName>
                                        </p:attrNameLst>
                                      </p:cBhvr>
                                      <p:tavLst>
                                        <p:tav tm="0">
                                          <p:val>
                                            <p:strVal val="#ppt_x"/>
                                          </p:val>
                                        </p:tav>
                                        <p:tav tm="100000">
                                          <p:val>
                                            <p:strVal val="#ppt_x"/>
                                          </p:val>
                                        </p:tav>
                                      </p:tavLst>
                                    </p:anim>
                                    <p:anim calcmode="lin" valueType="num">
                                      <p:cBhvr additive="base">
                                        <p:cTn id="32" dur="1000" fill="hold"/>
                                        <p:tgtEl>
                                          <p:spTgt spid="1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1000" fill="hold"/>
                                        <p:tgtEl>
                                          <p:spTgt spid="16"/>
                                        </p:tgtEl>
                                        <p:attrNameLst>
                                          <p:attrName>ppt_x</p:attrName>
                                        </p:attrNameLst>
                                      </p:cBhvr>
                                      <p:tavLst>
                                        <p:tav tm="0">
                                          <p:val>
                                            <p:strVal val="#ppt_x"/>
                                          </p:val>
                                        </p:tav>
                                        <p:tav tm="100000">
                                          <p:val>
                                            <p:strVal val="#ppt_x"/>
                                          </p:val>
                                        </p:tav>
                                      </p:tavLst>
                                    </p:anim>
                                    <p:anim calcmode="lin" valueType="num">
                                      <p:cBhvr additive="base">
                                        <p:cTn id="36" dur="1000" fill="hold"/>
                                        <p:tgtEl>
                                          <p:spTgt spid="1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1000" fill="hold"/>
                                        <p:tgtEl>
                                          <p:spTgt spid="17"/>
                                        </p:tgtEl>
                                        <p:attrNameLst>
                                          <p:attrName>ppt_x</p:attrName>
                                        </p:attrNameLst>
                                      </p:cBhvr>
                                      <p:tavLst>
                                        <p:tav tm="0">
                                          <p:val>
                                            <p:strVal val="#ppt_x"/>
                                          </p:val>
                                        </p:tav>
                                        <p:tav tm="100000">
                                          <p:val>
                                            <p:strVal val="#ppt_x"/>
                                          </p:val>
                                        </p:tav>
                                      </p:tavLst>
                                    </p:anim>
                                    <p:anim calcmode="lin" valueType="num">
                                      <p:cBhvr additive="base">
                                        <p:cTn id="40" dur="1000" fill="hold"/>
                                        <p:tgtEl>
                                          <p:spTgt spid="1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1000" fill="hold"/>
                                        <p:tgtEl>
                                          <p:spTgt spid="18"/>
                                        </p:tgtEl>
                                        <p:attrNameLst>
                                          <p:attrName>ppt_x</p:attrName>
                                        </p:attrNameLst>
                                      </p:cBhvr>
                                      <p:tavLst>
                                        <p:tav tm="0">
                                          <p:val>
                                            <p:strVal val="#ppt_x"/>
                                          </p:val>
                                        </p:tav>
                                        <p:tav tm="100000">
                                          <p:val>
                                            <p:strVal val="#ppt_x"/>
                                          </p:val>
                                        </p:tav>
                                      </p:tavLst>
                                    </p:anim>
                                    <p:anim calcmode="lin" valueType="num">
                                      <p:cBhvr additive="base">
                                        <p:cTn id="44" dur="1000" fill="hold"/>
                                        <p:tgtEl>
                                          <p:spTgt spid="18"/>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1000" fill="hold"/>
                                        <p:tgtEl>
                                          <p:spTgt spid="23"/>
                                        </p:tgtEl>
                                        <p:attrNameLst>
                                          <p:attrName>ppt_x</p:attrName>
                                        </p:attrNameLst>
                                      </p:cBhvr>
                                      <p:tavLst>
                                        <p:tav tm="0">
                                          <p:val>
                                            <p:strVal val="#ppt_x"/>
                                          </p:val>
                                        </p:tav>
                                        <p:tav tm="100000">
                                          <p:val>
                                            <p:strVal val="#ppt_x"/>
                                          </p:val>
                                        </p:tav>
                                      </p:tavLst>
                                    </p:anim>
                                    <p:anim calcmode="lin" valueType="num">
                                      <p:cBhvr additive="base">
                                        <p:cTn id="48" dur="1000" fill="hold"/>
                                        <p:tgtEl>
                                          <p:spTgt spid="23"/>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additive="base">
                                        <p:cTn id="51" dur="1000" fill="hold"/>
                                        <p:tgtEl>
                                          <p:spTgt spid="24"/>
                                        </p:tgtEl>
                                        <p:attrNameLst>
                                          <p:attrName>ppt_x</p:attrName>
                                        </p:attrNameLst>
                                      </p:cBhvr>
                                      <p:tavLst>
                                        <p:tav tm="0">
                                          <p:val>
                                            <p:strVal val="#ppt_x"/>
                                          </p:val>
                                        </p:tav>
                                        <p:tav tm="100000">
                                          <p:val>
                                            <p:strVal val="#ppt_x"/>
                                          </p:val>
                                        </p:tav>
                                      </p:tavLst>
                                    </p:anim>
                                    <p:anim calcmode="lin" valueType="num">
                                      <p:cBhvr additive="base">
                                        <p:cTn id="52" dur="1000" fill="hold"/>
                                        <p:tgtEl>
                                          <p:spTgt spid="2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additive="base">
                                        <p:cTn id="55" dur="1000" fill="hold"/>
                                        <p:tgtEl>
                                          <p:spTgt spid="25"/>
                                        </p:tgtEl>
                                        <p:attrNameLst>
                                          <p:attrName>ppt_x</p:attrName>
                                        </p:attrNameLst>
                                      </p:cBhvr>
                                      <p:tavLst>
                                        <p:tav tm="0">
                                          <p:val>
                                            <p:strVal val="#ppt_x"/>
                                          </p:val>
                                        </p:tav>
                                        <p:tav tm="100000">
                                          <p:val>
                                            <p:strVal val="#ppt_x"/>
                                          </p:val>
                                        </p:tav>
                                      </p:tavLst>
                                    </p:anim>
                                    <p:anim calcmode="lin" valueType="num">
                                      <p:cBhvr additive="base">
                                        <p:cTn id="56" dur="1000" fill="hold"/>
                                        <p:tgtEl>
                                          <p:spTgt spid="25"/>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1000" fill="hold"/>
                                        <p:tgtEl>
                                          <p:spTgt spid="26"/>
                                        </p:tgtEl>
                                        <p:attrNameLst>
                                          <p:attrName>ppt_x</p:attrName>
                                        </p:attrNameLst>
                                      </p:cBhvr>
                                      <p:tavLst>
                                        <p:tav tm="0">
                                          <p:val>
                                            <p:strVal val="#ppt_x"/>
                                          </p:val>
                                        </p:tav>
                                        <p:tav tm="100000">
                                          <p:val>
                                            <p:strVal val="#ppt_x"/>
                                          </p:val>
                                        </p:tav>
                                      </p:tavLst>
                                    </p:anim>
                                    <p:anim calcmode="lin" valueType="num">
                                      <p:cBhvr additive="base">
                                        <p:cTn id="60" dur="1000" fill="hold"/>
                                        <p:tgtEl>
                                          <p:spTgt spid="26"/>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additive="base">
                                        <p:cTn id="63" dur="1000" fill="hold"/>
                                        <p:tgtEl>
                                          <p:spTgt spid="27"/>
                                        </p:tgtEl>
                                        <p:attrNameLst>
                                          <p:attrName>ppt_x</p:attrName>
                                        </p:attrNameLst>
                                      </p:cBhvr>
                                      <p:tavLst>
                                        <p:tav tm="0">
                                          <p:val>
                                            <p:strVal val="#ppt_x"/>
                                          </p:val>
                                        </p:tav>
                                        <p:tav tm="100000">
                                          <p:val>
                                            <p:strVal val="#ppt_x"/>
                                          </p:val>
                                        </p:tav>
                                      </p:tavLst>
                                    </p:anim>
                                    <p:anim calcmode="lin" valueType="num">
                                      <p:cBhvr additive="base">
                                        <p:cTn id="64" dur="1000" fill="hold"/>
                                        <p:tgtEl>
                                          <p:spTgt spid="27"/>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anim calcmode="lin" valueType="num">
                                      <p:cBhvr additive="base">
                                        <p:cTn id="67" dur="1000" fill="hold"/>
                                        <p:tgtEl>
                                          <p:spTgt spid="28"/>
                                        </p:tgtEl>
                                        <p:attrNameLst>
                                          <p:attrName>ppt_x</p:attrName>
                                        </p:attrNameLst>
                                      </p:cBhvr>
                                      <p:tavLst>
                                        <p:tav tm="0">
                                          <p:val>
                                            <p:strVal val="#ppt_x"/>
                                          </p:val>
                                        </p:tav>
                                        <p:tav tm="100000">
                                          <p:val>
                                            <p:strVal val="#ppt_x"/>
                                          </p:val>
                                        </p:tav>
                                      </p:tavLst>
                                    </p:anim>
                                    <p:anim calcmode="lin" valueType="num">
                                      <p:cBhvr additive="base">
                                        <p:cTn id="68" dur="1000" fill="hold"/>
                                        <p:tgtEl>
                                          <p:spTgt spid="28"/>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9"/>
                                        </p:tgtEl>
                                        <p:attrNameLst>
                                          <p:attrName>style.visibility</p:attrName>
                                        </p:attrNameLst>
                                      </p:cBhvr>
                                      <p:to>
                                        <p:strVal val="visible"/>
                                      </p:to>
                                    </p:set>
                                    <p:anim calcmode="lin" valueType="num">
                                      <p:cBhvr additive="base">
                                        <p:cTn id="71" dur="1000" fill="hold"/>
                                        <p:tgtEl>
                                          <p:spTgt spid="29"/>
                                        </p:tgtEl>
                                        <p:attrNameLst>
                                          <p:attrName>ppt_x</p:attrName>
                                        </p:attrNameLst>
                                      </p:cBhvr>
                                      <p:tavLst>
                                        <p:tav tm="0">
                                          <p:val>
                                            <p:strVal val="#ppt_x"/>
                                          </p:val>
                                        </p:tav>
                                        <p:tav tm="100000">
                                          <p:val>
                                            <p:strVal val="#ppt_x"/>
                                          </p:val>
                                        </p:tav>
                                      </p:tavLst>
                                    </p:anim>
                                    <p:anim calcmode="lin" valueType="num">
                                      <p:cBhvr additive="base">
                                        <p:cTn id="72" dur="1000" fill="hold"/>
                                        <p:tgtEl>
                                          <p:spTgt spid="29"/>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additive="base">
                                        <p:cTn id="75" dur="1000" fill="hold"/>
                                        <p:tgtEl>
                                          <p:spTgt spid="30"/>
                                        </p:tgtEl>
                                        <p:attrNameLst>
                                          <p:attrName>ppt_x</p:attrName>
                                        </p:attrNameLst>
                                      </p:cBhvr>
                                      <p:tavLst>
                                        <p:tav tm="0">
                                          <p:val>
                                            <p:strVal val="#ppt_x"/>
                                          </p:val>
                                        </p:tav>
                                        <p:tav tm="100000">
                                          <p:val>
                                            <p:strVal val="#ppt_x"/>
                                          </p:val>
                                        </p:tav>
                                      </p:tavLst>
                                    </p:anim>
                                    <p:anim calcmode="lin" valueType="num">
                                      <p:cBhvr additive="base">
                                        <p:cTn id="76" dur="1000" fill="hold"/>
                                        <p:tgtEl>
                                          <p:spTgt spid="30"/>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1"/>
                                        </p:tgtEl>
                                        <p:attrNameLst>
                                          <p:attrName>style.visibility</p:attrName>
                                        </p:attrNameLst>
                                      </p:cBhvr>
                                      <p:to>
                                        <p:strVal val="visible"/>
                                      </p:to>
                                    </p:set>
                                    <p:anim calcmode="lin" valueType="num">
                                      <p:cBhvr additive="base">
                                        <p:cTn id="79" dur="1000" fill="hold"/>
                                        <p:tgtEl>
                                          <p:spTgt spid="31"/>
                                        </p:tgtEl>
                                        <p:attrNameLst>
                                          <p:attrName>ppt_x</p:attrName>
                                        </p:attrNameLst>
                                      </p:cBhvr>
                                      <p:tavLst>
                                        <p:tav tm="0">
                                          <p:val>
                                            <p:strVal val="#ppt_x"/>
                                          </p:val>
                                        </p:tav>
                                        <p:tav tm="100000">
                                          <p:val>
                                            <p:strVal val="#ppt_x"/>
                                          </p:val>
                                        </p:tav>
                                      </p:tavLst>
                                    </p:anim>
                                    <p:anim calcmode="lin" valueType="num">
                                      <p:cBhvr additive="base">
                                        <p:cTn id="80" dur="1000" fill="hold"/>
                                        <p:tgtEl>
                                          <p:spTgt spid="31"/>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3"/>
                                        </p:tgtEl>
                                        <p:attrNameLst>
                                          <p:attrName>style.visibility</p:attrName>
                                        </p:attrNameLst>
                                      </p:cBhvr>
                                      <p:to>
                                        <p:strVal val="visible"/>
                                      </p:to>
                                    </p:set>
                                    <p:anim calcmode="lin" valueType="num">
                                      <p:cBhvr additive="base">
                                        <p:cTn id="83" dur="1000" fill="hold"/>
                                        <p:tgtEl>
                                          <p:spTgt spid="33"/>
                                        </p:tgtEl>
                                        <p:attrNameLst>
                                          <p:attrName>ppt_x</p:attrName>
                                        </p:attrNameLst>
                                      </p:cBhvr>
                                      <p:tavLst>
                                        <p:tav tm="0">
                                          <p:val>
                                            <p:strVal val="#ppt_x"/>
                                          </p:val>
                                        </p:tav>
                                        <p:tav tm="100000">
                                          <p:val>
                                            <p:strVal val="#ppt_x"/>
                                          </p:val>
                                        </p:tav>
                                      </p:tavLst>
                                    </p:anim>
                                    <p:anim calcmode="lin" valueType="num">
                                      <p:cBhvr additive="base">
                                        <p:cTn id="84" dur="1000" fill="hold"/>
                                        <p:tgtEl>
                                          <p:spTgt spid="33"/>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4"/>
                                        </p:tgtEl>
                                        <p:attrNameLst>
                                          <p:attrName>style.visibility</p:attrName>
                                        </p:attrNameLst>
                                      </p:cBhvr>
                                      <p:to>
                                        <p:strVal val="visible"/>
                                      </p:to>
                                    </p:set>
                                    <p:anim calcmode="lin" valueType="num">
                                      <p:cBhvr additive="base">
                                        <p:cTn id="87" dur="1000" fill="hold"/>
                                        <p:tgtEl>
                                          <p:spTgt spid="34"/>
                                        </p:tgtEl>
                                        <p:attrNameLst>
                                          <p:attrName>ppt_x</p:attrName>
                                        </p:attrNameLst>
                                      </p:cBhvr>
                                      <p:tavLst>
                                        <p:tav tm="0">
                                          <p:val>
                                            <p:strVal val="#ppt_x"/>
                                          </p:val>
                                        </p:tav>
                                        <p:tav tm="100000">
                                          <p:val>
                                            <p:strVal val="#ppt_x"/>
                                          </p:val>
                                        </p:tav>
                                      </p:tavLst>
                                    </p:anim>
                                    <p:anim calcmode="lin" valueType="num">
                                      <p:cBhvr additive="base">
                                        <p:cTn id="88" dur="1000" fill="hold"/>
                                        <p:tgtEl>
                                          <p:spTgt spid="34"/>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35"/>
                                        </p:tgtEl>
                                        <p:attrNameLst>
                                          <p:attrName>style.visibility</p:attrName>
                                        </p:attrNameLst>
                                      </p:cBhvr>
                                      <p:to>
                                        <p:strVal val="visible"/>
                                      </p:to>
                                    </p:set>
                                    <p:anim calcmode="lin" valueType="num">
                                      <p:cBhvr additive="base">
                                        <p:cTn id="91" dur="1000" fill="hold"/>
                                        <p:tgtEl>
                                          <p:spTgt spid="35"/>
                                        </p:tgtEl>
                                        <p:attrNameLst>
                                          <p:attrName>ppt_x</p:attrName>
                                        </p:attrNameLst>
                                      </p:cBhvr>
                                      <p:tavLst>
                                        <p:tav tm="0">
                                          <p:val>
                                            <p:strVal val="#ppt_x"/>
                                          </p:val>
                                        </p:tav>
                                        <p:tav tm="100000">
                                          <p:val>
                                            <p:strVal val="#ppt_x"/>
                                          </p:val>
                                        </p:tav>
                                      </p:tavLst>
                                    </p:anim>
                                    <p:anim calcmode="lin" valueType="num">
                                      <p:cBhvr additive="base">
                                        <p:cTn id="92" dur="1000" fill="hold"/>
                                        <p:tgtEl>
                                          <p:spTgt spid="35"/>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36"/>
                                        </p:tgtEl>
                                        <p:attrNameLst>
                                          <p:attrName>style.visibility</p:attrName>
                                        </p:attrNameLst>
                                      </p:cBhvr>
                                      <p:to>
                                        <p:strVal val="visible"/>
                                      </p:to>
                                    </p:set>
                                    <p:anim calcmode="lin" valueType="num">
                                      <p:cBhvr additive="base">
                                        <p:cTn id="95" dur="1000" fill="hold"/>
                                        <p:tgtEl>
                                          <p:spTgt spid="36"/>
                                        </p:tgtEl>
                                        <p:attrNameLst>
                                          <p:attrName>ppt_x</p:attrName>
                                        </p:attrNameLst>
                                      </p:cBhvr>
                                      <p:tavLst>
                                        <p:tav tm="0">
                                          <p:val>
                                            <p:strVal val="#ppt_x"/>
                                          </p:val>
                                        </p:tav>
                                        <p:tav tm="100000">
                                          <p:val>
                                            <p:strVal val="#ppt_x"/>
                                          </p:val>
                                        </p:tav>
                                      </p:tavLst>
                                    </p:anim>
                                    <p:anim calcmode="lin" valueType="num">
                                      <p:cBhvr additive="base">
                                        <p:cTn id="96" dur="1000" fill="hold"/>
                                        <p:tgtEl>
                                          <p:spTgt spid="36"/>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7"/>
                                        </p:tgtEl>
                                        <p:attrNameLst>
                                          <p:attrName>style.visibility</p:attrName>
                                        </p:attrNameLst>
                                      </p:cBhvr>
                                      <p:to>
                                        <p:strVal val="visible"/>
                                      </p:to>
                                    </p:set>
                                    <p:anim calcmode="lin" valueType="num">
                                      <p:cBhvr additive="base">
                                        <p:cTn id="99" dur="1000" fill="hold"/>
                                        <p:tgtEl>
                                          <p:spTgt spid="37"/>
                                        </p:tgtEl>
                                        <p:attrNameLst>
                                          <p:attrName>ppt_x</p:attrName>
                                        </p:attrNameLst>
                                      </p:cBhvr>
                                      <p:tavLst>
                                        <p:tav tm="0">
                                          <p:val>
                                            <p:strVal val="#ppt_x"/>
                                          </p:val>
                                        </p:tav>
                                        <p:tav tm="100000">
                                          <p:val>
                                            <p:strVal val="#ppt_x"/>
                                          </p:val>
                                        </p:tav>
                                      </p:tavLst>
                                    </p:anim>
                                    <p:anim calcmode="lin" valueType="num">
                                      <p:cBhvr additive="base">
                                        <p:cTn id="100" dur="1000" fill="hold"/>
                                        <p:tgtEl>
                                          <p:spTgt spid="37"/>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8"/>
                                        </p:tgtEl>
                                        <p:attrNameLst>
                                          <p:attrName>style.visibility</p:attrName>
                                        </p:attrNameLst>
                                      </p:cBhvr>
                                      <p:to>
                                        <p:strVal val="visible"/>
                                      </p:to>
                                    </p:set>
                                    <p:anim calcmode="lin" valueType="num">
                                      <p:cBhvr additive="base">
                                        <p:cTn id="103" dur="1000" fill="hold"/>
                                        <p:tgtEl>
                                          <p:spTgt spid="38"/>
                                        </p:tgtEl>
                                        <p:attrNameLst>
                                          <p:attrName>ppt_x</p:attrName>
                                        </p:attrNameLst>
                                      </p:cBhvr>
                                      <p:tavLst>
                                        <p:tav tm="0">
                                          <p:val>
                                            <p:strVal val="#ppt_x"/>
                                          </p:val>
                                        </p:tav>
                                        <p:tav tm="100000">
                                          <p:val>
                                            <p:strVal val="#ppt_x"/>
                                          </p:val>
                                        </p:tav>
                                      </p:tavLst>
                                    </p:anim>
                                    <p:anim calcmode="lin" valueType="num">
                                      <p:cBhvr additive="base">
                                        <p:cTn id="104" dur="1000" fill="hold"/>
                                        <p:tgtEl>
                                          <p:spTgt spid="38"/>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39"/>
                                        </p:tgtEl>
                                        <p:attrNameLst>
                                          <p:attrName>style.visibility</p:attrName>
                                        </p:attrNameLst>
                                      </p:cBhvr>
                                      <p:to>
                                        <p:strVal val="visible"/>
                                      </p:to>
                                    </p:set>
                                    <p:anim calcmode="lin" valueType="num">
                                      <p:cBhvr additive="base">
                                        <p:cTn id="107" dur="1000" fill="hold"/>
                                        <p:tgtEl>
                                          <p:spTgt spid="39"/>
                                        </p:tgtEl>
                                        <p:attrNameLst>
                                          <p:attrName>ppt_x</p:attrName>
                                        </p:attrNameLst>
                                      </p:cBhvr>
                                      <p:tavLst>
                                        <p:tav tm="0">
                                          <p:val>
                                            <p:strVal val="#ppt_x"/>
                                          </p:val>
                                        </p:tav>
                                        <p:tav tm="100000">
                                          <p:val>
                                            <p:strVal val="#ppt_x"/>
                                          </p:val>
                                        </p:tav>
                                      </p:tavLst>
                                    </p:anim>
                                    <p:anim calcmode="lin" valueType="num">
                                      <p:cBhvr additive="base">
                                        <p:cTn id="108" dur="1000" fill="hold"/>
                                        <p:tgtEl>
                                          <p:spTgt spid="39"/>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40"/>
                                        </p:tgtEl>
                                        <p:attrNameLst>
                                          <p:attrName>style.visibility</p:attrName>
                                        </p:attrNameLst>
                                      </p:cBhvr>
                                      <p:to>
                                        <p:strVal val="visible"/>
                                      </p:to>
                                    </p:set>
                                    <p:anim calcmode="lin" valueType="num">
                                      <p:cBhvr additive="base">
                                        <p:cTn id="111" dur="1000" fill="hold"/>
                                        <p:tgtEl>
                                          <p:spTgt spid="40"/>
                                        </p:tgtEl>
                                        <p:attrNameLst>
                                          <p:attrName>ppt_x</p:attrName>
                                        </p:attrNameLst>
                                      </p:cBhvr>
                                      <p:tavLst>
                                        <p:tav tm="0">
                                          <p:val>
                                            <p:strVal val="#ppt_x"/>
                                          </p:val>
                                        </p:tav>
                                        <p:tav tm="100000">
                                          <p:val>
                                            <p:strVal val="#ppt_x"/>
                                          </p:val>
                                        </p:tav>
                                      </p:tavLst>
                                    </p:anim>
                                    <p:anim calcmode="lin" valueType="num">
                                      <p:cBhvr additive="base">
                                        <p:cTn id="112" dur="1000" fill="hold"/>
                                        <p:tgtEl>
                                          <p:spTgt spid="40"/>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41"/>
                                        </p:tgtEl>
                                        <p:attrNameLst>
                                          <p:attrName>style.visibility</p:attrName>
                                        </p:attrNameLst>
                                      </p:cBhvr>
                                      <p:to>
                                        <p:strVal val="visible"/>
                                      </p:to>
                                    </p:set>
                                    <p:anim calcmode="lin" valueType="num">
                                      <p:cBhvr additive="base">
                                        <p:cTn id="115" dur="1000" fill="hold"/>
                                        <p:tgtEl>
                                          <p:spTgt spid="41"/>
                                        </p:tgtEl>
                                        <p:attrNameLst>
                                          <p:attrName>ppt_x</p:attrName>
                                        </p:attrNameLst>
                                      </p:cBhvr>
                                      <p:tavLst>
                                        <p:tav tm="0">
                                          <p:val>
                                            <p:strVal val="#ppt_x"/>
                                          </p:val>
                                        </p:tav>
                                        <p:tav tm="100000">
                                          <p:val>
                                            <p:strVal val="#ppt_x"/>
                                          </p:val>
                                        </p:tav>
                                      </p:tavLst>
                                    </p:anim>
                                    <p:anim calcmode="lin" valueType="num">
                                      <p:cBhvr additive="base">
                                        <p:cTn id="116" dur="1000" fill="hold"/>
                                        <p:tgtEl>
                                          <p:spTgt spid="41"/>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42"/>
                                        </p:tgtEl>
                                        <p:attrNameLst>
                                          <p:attrName>style.visibility</p:attrName>
                                        </p:attrNameLst>
                                      </p:cBhvr>
                                      <p:to>
                                        <p:strVal val="visible"/>
                                      </p:to>
                                    </p:set>
                                    <p:anim calcmode="lin" valueType="num">
                                      <p:cBhvr additive="base">
                                        <p:cTn id="119" dur="1000" fill="hold"/>
                                        <p:tgtEl>
                                          <p:spTgt spid="42"/>
                                        </p:tgtEl>
                                        <p:attrNameLst>
                                          <p:attrName>ppt_x</p:attrName>
                                        </p:attrNameLst>
                                      </p:cBhvr>
                                      <p:tavLst>
                                        <p:tav tm="0">
                                          <p:val>
                                            <p:strVal val="#ppt_x"/>
                                          </p:val>
                                        </p:tav>
                                        <p:tav tm="100000">
                                          <p:val>
                                            <p:strVal val="#ppt_x"/>
                                          </p:val>
                                        </p:tav>
                                      </p:tavLst>
                                    </p:anim>
                                    <p:anim calcmode="lin" valueType="num">
                                      <p:cBhvr additive="base">
                                        <p:cTn id="120" dur="1000" fill="hold"/>
                                        <p:tgtEl>
                                          <p:spTgt spid="42"/>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3"/>
                                        </p:tgtEl>
                                        <p:attrNameLst>
                                          <p:attrName>style.visibility</p:attrName>
                                        </p:attrNameLst>
                                      </p:cBhvr>
                                      <p:to>
                                        <p:strVal val="visible"/>
                                      </p:to>
                                    </p:set>
                                    <p:anim calcmode="lin" valueType="num">
                                      <p:cBhvr additive="base">
                                        <p:cTn id="123" dur="1000" fill="hold"/>
                                        <p:tgtEl>
                                          <p:spTgt spid="43"/>
                                        </p:tgtEl>
                                        <p:attrNameLst>
                                          <p:attrName>ppt_x</p:attrName>
                                        </p:attrNameLst>
                                      </p:cBhvr>
                                      <p:tavLst>
                                        <p:tav tm="0">
                                          <p:val>
                                            <p:strVal val="#ppt_x"/>
                                          </p:val>
                                        </p:tav>
                                        <p:tav tm="100000">
                                          <p:val>
                                            <p:strVal val="#ppt_x"/>
                                          </p:val>
                                        </p:tav>
                                      </p:tavLst>
                                    </p:anim>
                                    <p:anim calcmode="lin" valueType="num">
                                      <p:cBhvr additive="base">
                                        <p:cTn id="124" dur="1000" fill="hold"/>
                                        <p:tgtEl>
                                          <p:spTgt spid="43"/>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4"/>
                                        </p:tgtEl>
                                        <p:attrNameLst>
                                          <p:attrName>style.visibility</p:attrName>
                                        </p:attrNameLst>
                                      </p:cBhvr>
                                      <p:to>
                                        <p:strVal val="visible"/>
                                      </p:to>
                                    </p:set>
                                    <p:anim calcmode="lin" valueType="num">
                                      <p:cBhvr additive="base">
                                        <p:cTn id="127" dur="1000" fill="hold"/>
                                        <p:tgtEl>
                                          <p:spTgt spid="44"/>
                                        </p:tgtEl>
                                        <p:attrNameLst>
                                          <p:attrName>ppt_x</p:attrName>
                                        </p:attrNameLst>
                                      </p:cBhvr>
                                      <p:tavLst>
                                        <p:tav tm="0">
                                          <p:val>
                                            <p:strVal val="#ppt_x"/>
                                          </p:val>
                                        </p:tav>
                                        <p:tav tm="100000">
                                          <p:val>
                                            <p:strVal val="#ppt_x"/>
                                          </p:val>
                                        </p:tav>
                                      </p:tavLst>
                                    </p:anim>
                                    <p:anim calcmode="lin" valueType="num">
                                      <p:cBhvr additive="base">
                                        <p:cTn id="128" dur="1000" fill="hold"/>
                                        <p:tgtEl>
                                          <p:spTgt spid="44"/>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5"/>
                                        </p:tgtEl>
                                        <p:attrNameLst>
                                          <p:attrName>style.visibility</p:attrName>
                                        </p:attrNameLst>
                                      </p:cBhvr>
                                      <p:to>
                                        <p:strVal val="visible"/>
                                      </p:to>
                                    </p:set>
                                    <p:anim calcmode="lin" valueType="num">
                                      <p:cBhvr additive="base">
                                        <p:cTn id="131" dur="1000" fill="hold"/>
                                        <p:tgtEl>
                                          <p:spTgt spid="45"/>
                                        </p:tgtEl>
                                        <p:attrNameLst>
                                          <p:attrName>ppt_x</p:attrName>
                                        </p:attrNameLst>
                                      </p:cBhvr>
                                      <p:tavLst>
                                        <p:tav tm="0">
                                          <p:val>
                                            <p:strVal val="#ppt_x"/>
                                          </p:val>
                                        </p:tav>
                                        <p:tav tm="100000">
                                          <p:val>
                                            <p:strVal val="#ppt_x"/>
                                          </p:val>
                                        </p:tav>
                                      </p:tavLst>
                                    </p:anim>
                                    <p:anim calcmode="lin" valueType="num">
                                      <p:cBhvr additive="base">
                                        <p:cTn id="132" dur="1000" fill="hold"/>
                                        <p:tgtEl>
                                          <p:spTgt spid="45"/>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6"/>
                                        </p:tgtEl>
                                        <p:attrNameLst>
                                          <p:attrName>style.visibility</p:attrName>
                                        </p:attrNameLst>
                                      </p:cBhvr>
                                      <p:to>
                                        <p:strVal val="visible"/>
                                      </p:to>
                                    </p:set>
                                    <p:anim calcmode="lin" valueType="num">
                                      <p:cBhvr additive="base">
                                        <p:cTn id="135" dur="1000" fill="hold"/>
                                        <p:tgtEl>
                                          <p:spTgt spid="46"/>
                                        </p:tgtEl>
                                        <p:attrNameLst>
                                          <p:attrName>ppt_x</p:attrName>
                                        </p:attrNameLst>
                                      </p:cBhvr>
                                      <p:tavLst>
                                        <p:tav tm="0">
                                          <p:val>
                                            <p:strVal val="#ppt_x"/>
                                          </p:val>
                                        </p:tav>
                                        <p:tav tm="100000">
                                          <p:val>
                                            <p:strVal val="#ppt_x"/>
                                          </p:val>
                                        </p:tav>
                                      </p:tavLst>
                                    </p:anim>
                                    <p:anim calcmode="lin" valueType="num">
                                      <p:cBhvr additive="base">
                                        <p:cTn id="136" dur="1000" fill="hold"/>
                                        <p:tgtEl>
                                          <p:spTgt spid="46"/>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7"/>
                                        </p:tgtEl>
                                        <p:attrNameLst>
                                          <p:attrName>style.visibility</p:attrName>
                                        </p:attrNameLst>
                                      </p:cBhvr>
                                      <p:to>
                                        <p:strVal val="visible"/>
                                      </p:to>
                                    </p:set>
                                    <p:anim calcmode="lin" valueType="num">
                                      <p:cBhvr additive="base">
                                        <p:cTn id="139" dur="1000" fill="hold"/>
                                        <p:tgtEl>
                                          <p:spTgt spid="47"/>
                                        </p:tgtEl>
                                        <p:attrNameLst>
                                          <p:attrName>ppt_x</p:attrName>
                                        </p:attrNameLst>
                                      </p:cBhvr>
                                      <p:tavLst>
                                        <p:tav tm="0">
                                          <p:val>
                                            <p:strVal val="#ppt_x"/>
                                          </p:val>
                                        </p:tav>
                                        <p:tav tm="100000">
                                          <p:val>
                                            <p:strVal val="#ppt_x"/>
                                          </p:val>
                                        </p:tav>
                                      </p:tavLst>
                                    </p:anim>
                                    <p:anim calcmode="lin" valueType="num">
                                      <p:cBhvr additive="base">
                                        <p:cTn id="140" dur="1000" fill="hold"/>
                                        <p:tgtEl>
                                          <p:spTgt spid="47"/>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8"/>
                                        </p:tgtEl>
                                        <p:attrNameLst>
                                          <p:attrName>style.visibility</p:attrName>
                                        </p:attrNameLst>
                                      </p:cBhvr>
                                      <p:to>
                                        <p:strVal val="visible"/>
                                      </p:to>
                                    </p:set>
                                    <p:anim calcmode="lin" valueType="num">
                                      <p:cBhvr additive="base">
                                        <p:cTn id="143" dur="1000" fill="hold"/>
                                        <p:tgtEl>
                                          <p:spTgt spid="48"/>
                                        </p:tgtEl>
                                        <p:attrNameLst>
                                          <p:attrName>ppt_x</p:attrName>
                                        </p:attrNameLst>
                                      </p:cBhvr>
                                      <p:tavLst>
                                        <p:tav tm="0">
                                          <p:val>
                                            <p:strVal val="#ppt_x"/>
                                          </p:val>
                                        </p:tav>
                                        <p:tav tm="100000">
                                          <p:val>
                                            <p:strVal val="#ppt_x"/>
                                          </p:val>
                                        </p:tav>
                                      </p:tavLst>
                                    </p:anim>
                                    <p:anim calcmode="lin" valueType="num">
                                      <p:cBhvr additive="base">
                                        <p:cTn id="144" dur="1000" fill="hold"/>
                                        <p:tgtEl>
                                          <p:spTgt spid="48"/>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9"/>
                                        </p:tgtEl>
                                        <p:attrNameLst>
                                          <p:attrName>style.visibility</p:attrName>
                                        </p:attrNameLst>
                                      </p:cBhvr>
                                      <p:to>
                                        <p:strVal val="visible"/>
                                      </p:to>
                                    </p:set>
                                    <p:anim calcmode="lin" valueType="num">
                                      <p:cBhvr additive="base">
                                        <p:cTn id="147" dur="1000" fill="hold"/>
                                        <p:tgtEl>
                                          <p:spTgt spid="49"/>
                                        </p:tgtEl>
                                        <p:attrNameLst>
                                          <p:attrName>ppt_x</p:attrName>
                                        </p:attrNameLst>
                                      </p:cBhvr>
                                      <p:tavLst>
                                        <p:tav tm="0">
                                          <p:val>
                                            <p:strVal val="#ppt_x"/>
                                          </p:val>
                                        </p:tav>
                                        <p:tav tm="100000">
                                          <p:val>
                                            <p:strVal val="#ppt_x"/>
                                          </p:val>
                                        </p:tav>
                                      </p:tavLst>
                                    </p:anim>
                                    <p:anim calcmode="lin" valueType="num">
                                      <p:cBhvr additive="base">
                                        <p:cTn id="148" dur="1000" fill="hold"/>
                                        <p:tgtEl>
                                          <p:spTgt spid="49"/>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50"/>
                                        </p:tgtEl>
                                        <p:attrNameLst>
                                          <p:attrName>style.visibility</p:attrName>
                                        </p:attrNameLst>
                                      </p:cBhvr>
                                      <p:to>
                                        <p:strVal val="visible"/>
                                      </p:to>
                                    </p:set>
                                    <p:anim calcmode="lin" valueType="num">
                                      <p:cBhvr additive="base">
                                        <p:cTn id="151" dur="1000" fill="hold"/>
                                        <p:tgtEl>
                                          <p:spTgt spid="50"/>
                                        </p:tgtEl>
                                        <p:attrNameLst>
                                          <p:attrName>ppt_x</p:attrName>
                                        </p:attrNameLst>
                                      </p:cBhvr>
                                      <p:tavLst>
                                        <p:tav tm="0">
                                          <p:val>
                                            <p:strVal val="#ppt_x"/>
                                          </p:val>
                                        </p:tav>
                                        <p:tav tm="100000">
                                          <p:val>
                                            <p:strVal val="#ppt_x"/>
                                          </p:val>
                                        </p:tav>
                                      </p:tavLst>
                                    </p:anim>
                                    <p:anim calcmode="lin" valueType="num">
                                      <p:cBhvr additive="base">
                                        <p:cTn id="152" dur="1000" fill="hold"/>
                                        <p:tgtEl>
                                          <p:spTgt spid="50"/>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51"/>
                                        </p:tgtEl>
                                        <p:attrNameLst>
                                          <p:attrName>style.visibility</p:attrName>
                                        </p:attrNameLst>
                                      </p:cBhvr>
                                      <p:to>
                                        <p:strVal val="visible"/>
                                      </p:to>
                                    </p:set>
                                    <p:anim calcmode="lin" valueType="num">
                                      <p:cBhvr additive="base">
                                        <p:cTn id="155" dur="1000" fill="hold"/>
                                        <p:tgtEl>
                                          <p:spTgt spid="51"/>
                                        </p:tgtEl>
                                        <p:attrNameLst>
                                          <p:attrName>ppt_x</p:attrName>
                                        </p:attrNameLst>
                                      </p:cBhvr>
                                      <p:tavLst>
                                        <p:tav tm="0">
                                          <p:val>
                                            <p:strVal val="#ppt_x"/>
                                          </p:val>
                                        </p:tav>
                                        <p:tav tm="100000">
                                          <p:val>
                                            <p:strVal val="#ppt_x"/>
                                          </p:val>
                                        </p:tav>
                                      </p:tavLst>
                                    </p:anim>
                                    <p:anim calcmode="lin" valueType="num">
                                      <p:cBhvr additive="base">
                                        <p:cTn id="156" dur="1000" fill="hold"/>
                                        <p:tgtEl>
                                          <p:spTgt spid="51"/>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52"/>
                                        </p:tgtEl>
                                        <p:attrNameLst>
                                          <p:attrName>style.visibility</p:attrName>
                                        </p:attrNameLst>
                                      </p:cBhvr>
                                      <p:to>
                                        <p:strVal val="visible"/>
                                      </p:to>
                                    </p:set>
                                    <p:anim calcmode="lin" valueType="num">
                                      <p:cBhvr additive="base">
                                        <p:cTn id="159" dur="1000" fill="hold"/>
                                        <p:tgtEl>
                                          <p:spTgt spid="52"/>
                                        </p:tgtEl>
                                        <p:attrNameLst>
                                          <p:attrName>ppt_x</p:attrName>
                                        </p:attrNameLst>
                                      </p:cBhvr>
                                      <p:tavLst>
                                        <p:tav tm="0">
                                          <p:val>
                                            <p:strVal val="#ppt_x"/>
                                          </p:val>
                                        </p:tav>
                                        <p:tav tm="100000">
                                          <p:val>
                                            <p:strVal val="#ppt_x"/>
                                          </p:val>
                                        </p:tav>
                                      </p:tavLst>
                                    </p:anim>
                                    <p:anim calcmode="lin" valueType="num">
                                      <p:cBhvr additive="base">
                                        <p:cTn id="160" dur="1000" fill="hold"/>
                                        <p:tgtEl>
                                          <p:spTgt spid="52"/>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53"/>
                                        </p:tgtEl>
                                        <p:attrNameLst>
                                          <p:attrName>style.visibility</p:attrName>
                                        </p:attrNameLst>
                                      </p:cBhvr>
                                      <p:to>
                                        <p:strVal val="visible"/>
                                      </p:to>
                                    </p:set>
                                    <p:anim calcmode="lin" valueType="num">
                                      <p:cBhvr additive="base">
                                        <p:cTn id="163" dur="1000" fill="hold"/>
                                        <p:tgtEl>
                                          <p:spTgt spid="53"/>
                                        </p:tgtEl>
                                        <p:attrNameLst>
                                          <p:attrName>ppt_x</p:attrName>
                                        </p:attrNameLst>
                                      </p:cBhvr>
                                      <p:tavLst>
                                        <p:tav tm="0">
                                          <p:val>
                                            <p:strVal val="#ppt_x"/>
                                          </p:val>
                                        </p:tav>
                                        <p:tav tm="100000">
                                          <p:val>
                                            <p:strVal val="#ppt_x"/>
                                          </p:val>
                                        </p:tav>
                                      </p:tavLst>
                                    </p:anim>
                                    <p:anim calcmode="lin" valueType="num">
                                      <p:cBhvr additive="base">
                                        <p:cTn id="164" dur="1000" fill="hold"/>
                                        <p:tgtEl>
                                          <p:spTgt spid="53"/>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54"/>
                                        </p:tgtEl>
                                        <p:attrNameLst>
                                          <p:attrName>style.visibility</p:attrName>
                                        </p:attrNameLst>
                                      </p:cBhvr>
                                      <p:to>
                                        <p:strVal val="visible"/>
                                      </p:to>
                                    </p:set>
                                    <p:anim calcmode="lin" valueType="num">
                                      <p:cBhvr additive="base">
                                        <p:cTn id="167" dur="1000" fill="hold"/>
                                        <p:tgtEl>
                                          <p:spTgt spid="54"/>
                                        </p:tgtEl>
                                        <p:attrNameLst>
                                          <p:attrName>ppt_x</p:attrName>
                                        </p:attrNameLst>
                                      </p:cBhvr>
                                      <p:tavLst>
                                        <p:tav tm="0">
                                          <p:val>
                                            <p:strVal val="#ppt_x"/>
                                          </p:val>
                                        </p:tav>
                                        <p:tav tm="100000">
                                          <p:val>
                                            <p:strVal val="#ppt_x"/>
                                          </p:val>
                                        </p:tav>
                                      </p:tavLst>
                                    </p:anim>
                                    <p:anim calcmode="lin" valueType="num">
                                      <p:cBhvr additive="base">
                                        <p:cTn id="168" dur="1000" fill="hold"/>
                                        <p:tgtEl>
                                          <p:spTgt spid="54"/>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55"/>
                                        </p:tgtEl>
                                        <p:attrNameLst>
                                          <p:attrName>style.visibility</p:attrName>
                                        </p:attrNameLst>
                                      </p:cBhvr>
                                      <p:to>
                                        <p:strVal val="visible"/>
                                      </p:to>
                                    </p:set>
                                    <p:anim calcmode="lin" valueType="num">
                                      <p:cBhvr additive="base">
                                        <p:cTn id="171" dur="1000" fill="hold"/>
                                        <p:tgtEl>
                                          <p:spTgt spid="55"/>
                                        </p:tgtEl>
                                        <p:attrNameLst>
                                          <p:attrName>ppt_x</p:attrName>
                                        </p:attrNameLst>
                                      </p:cBhvr>
                                      <p:tavLst>
                                        <p:tav tm="0">
                                          <p:val>
                                            <p:strVal val="#ppt_x"/>
                                          </p:val>
                                        </p:tav>
                                        <p:tav tm="100000">
                                          <p:val>
                                            <p:strVal val="#ppt_x"/>
                                          </p:val>
                                        </p:tav>
                                      </p:tavLst>
                                    </p:anim>
                                    <p:anim calcmode="lin" valueType="num">
                                      <p:cBhvr additive="base">
                                        <p:cTn id="172" dur="1000" fill="hold"/>
                                        <p:tgtEl>
                                          <p:spTgt spid="55"/>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56"/>
                                        </p:tgtEl>
                                        <p:attrNameLst>
                                          <p:attrName>style.visibility</p:attrName>
                                        </p:attrNameLst>
                                      </p:cBhvr>
                                      <p:to>
                                        <p:strVal val="visible"/>
                                      </p:to>
                                    </p:set>
                                    <p:anim calcmode="lin" valueType="num">
                                      <p:cBhvr additive="base">
                                        <p:cTn id="175" dur="1000" fill="hold"/>
                                        <p:tgtEl>
                                          <p:spTgt spid="56"/>
                                        </p:tgtEl>
                                        <p:attrNameLst>
                                          <p:attrName>ppt_x</p:attrName>
                                        </p:attrNameLst>
                                      </p:cBhvr>
                                      <p:tavLst>
                                        <p:tav tm="0">
                                          <p:val>
                                            <p:strVal val="#ppt_x"/>
                                          </p:val>
                                        </p:tav>
                                        <p:tav tm="100000">
                                          <p:val>
                                            <p:strVal val="#ppt_x"/>
                                          </p:val>
                                        </p:tav>
                                      </p:tavLst>
                                    </p:anim>
                                    <p:anim calcmode="lin" valueType="num">
                                      <p:cBhvr additive="base">
                                        <p:cTn id="176" dur="1000" fill="hold"/>
                                        <p:tgtEl>
                                          <p:spTgt spid="56"/>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57"/>
                                        </p:tgtEl>
                                        <p:attrNameLst>
                                          <p:attrName>style.visibility</p:attrName>
                                        </p:attrNameLst>
                                      </p:cBhvr>
                                      <p:to>
                                        <p:strVal val="visible"/>
                                      </p:to>
                                    </p:set>
                                    <p:anim calcmode="lin" valueType="num">
                                      <p:cBhvr additive="base">
                                        <p:cTn id="179" dur="1000" fill="hold"/>
                                        <p:tgtEl>
                                          <p:spTgt spid="57"/>
                                        </p:tgtEl>
                                        <p:attrNameLst>
                                          <p:attrName>ppt_x</p:attrName>
                                        </p:attrNameLst>
                                      </p:cBhvr>
                                      <p:tavLst>
                                        <p:tav tm="0">
                                          <p:val>
                                            <p:strVal val="#ppt_x"/>
                                          </p:val>
                                        </p:tav>
                                        <p:tav tm="100000">
                                          <p:val>
                                            <p:strVal val="#ppt_x"/>
                                          </p:val>
                                        </p:tav>
                                      </p:tavLst>
                                    </p:anim>
                                    <p:anim calcmode="lin" valueType="num">
                                      <p:cBhvr additive="base">
                                        <p:cTn id="180" dur="1000" fill="hold"/>
                                        <p:tgtEl>
                                          <p:spTgt spid="57"/>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58"/>
                                        </p:tgtEl>
                                        <p:attrNameLst>
                                          <p:attrName>style.visibility</p:attrName>
                                        </p:attrNameLst>
                                      </p:cBhvr>
                                      <p:to>
                                        <p:strVal val="visible"/>
                                      </p:to>
                                    </p:set>
                                    <p:anim calcmode="lin" valueType="num">
                                      <p:cBhvr additive="base">
                                        <p:cTn id="183" dur="1000" fill="hold"/>
                                        <p:tgtEl>
                                          <p:spTgt spid="58"/>
                                        </p:tgtEl>
                                        <p:attrNameLst>
                                          <p:attrName>ppt_x</p:attrName>
                                        </p:attrNameLst>
                                      </p:cBhvr>
                                      <p:tavLst>
                                        <p:tav tm="0">
                                          <p:val>
                                            <p:strVal val="#ppt_x"/>
                                          </p:val>
                                        </p:tav>
                                        <p:tav tm="100000">
                                          <p:val>
                                            <p:strVal val="#ppt_x"/>
                                          </p:val>
                                        </p:tav>
                                      </p:tavLst>
                                    </p:anim>
                                    <p:anim calcmode="lin" valueType="num">
                                      <p:cBhvr additive="base">
                                        <p:cTn id="184" dur="1000" fill="hold"/>
                                        <p:tgtEl>
                                          <p:spTgt spid="58"/>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9"/>
                                        </p:tgtEl>
                                        <p:attrNameLst>
                                          <p:attrName>style.visibility</p:attrName>
                                        </p:attrNameLst>
                                      </p:cBhvr>
                                      <p:to>
                                        <p:strVal val="visible"/>
                                      </p:to>
                                    </p:set>
                                    <p:anim calcmode="lin" valueType="num">
                                      <p:cBhvr additive="base">
                                        <p:cTn id="187" dur="1000" fill="hold"/>
                                        <p:tgtEl>
                                          <p:spTgt spid="59"/>
                                        </p:tgtEl>
                                        <p:attrNameLst>
                                          <p:attrName>ppt_x</p:attrName>
                                        </p:attrNameLst>
                                      </p:cBhvr>
                                      <p:tavLst>
                                        <p:tav tm="0">
                                          <p:val>
                                            <p:strVal val="#ppt_x"/>
                                          </p:val>
                                        </p:tav>
                                        <p:tav tm="100000">
                                          <p:val>
                                            <p:strVal val="#ppt_x"/>
                                          </p:val>
                                        </p:tav>
                                      </p:tavLst>
                                    </p:anim>
                                    <p:anim calcmode="lin" valueType="num">
                                      <p:cBhvr additive="base">
                                        <p:cTn id="188" dur="1000" fill="hold"/>
                                        <p:tgtEl>
                                          <p:spTgt spid="59"/>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60"/>
                                        </p:tgtEl>
                                        <p:attrNameLst>
                                          <p:attrName>style.visibility</p:attrName>
                                        </p:attrNameLst>
                                      </p:cBhvr>
                                      <p:to>
                                        <p:strVal val="visible"/>
                                      </p:to>
                                    </p:set>
                                    <p:anim calcmode="lin" valueType="num">
                                      <p:cBhvr additive="base">
                                        <p:cTn id="191" dur="1000" fill="hold"/>
                                        <p:tgtEl>
                                          <p:spTgt spid="60"/>
                                        </p:tgtEl>
                                        <p:attrNameLst>
                                          <p:attrName>ppt_x</p:attrName>
                                        </p:attrNameLst>
                                      </p:cBhvr>
                                      <p:tavLst>
                                        <p:tav tm="0">
                                          <p:val>
                                            <p:strVal val="#ppt_x"/>
                                          </p:val>
                                        </p:tav>
                                        <p:tav tm="100000">
                                          <p:val>
                                            <p:strVal val="#ppt_x"/>
                                          </p:val>
                                        </p:tav>
                                      </p:tavLst>
                                    </p:anim>
                                    <p:anim calcmode="lin" valueType="num">
                                      <p:cBhvr additive="base">
                                        <p:cTn id="192" dur="1000" fill="hold"/>
                                        <p:tgtEl>
                                          <p:spTgt spid="60"/>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61"/>
                                        </p:tgtEl>
                                        <p:attrNameLst>
                                          <p:attrName>style.visibility</p:attrName>
                                        </p:attrNameLst>
                                      </p:cBhvr>
                                      <p:to>
                                        <p:strVal val="visible"/>
                                      </p:to>
                                    </p:set>
                                    <p:anim calcmode="lin" valueType="num">
                                      <p:cBhvr additive="base">
                                        <p:cTn id="195" dur="1000" fill="hold"/>
                                        <p:tgtEl>
                                          <p:spTgt spid="61"/>
                                        </p:tgtEl>
                                        <p:attrNameLst>
                                          <p:attrName>ppt_x</p:attrName>
                                        </p:attrNameLst>
                                      </p:cBhvr>
                                      <p:tavLst>
                                        <p:tav tm="0">
                                          <p:val>
                                            <p:strVal val="#ppt_x"/>
                                          </p:val>
                                        </p:tav>
                                        <p:tav tm="100000">
                                          <p:val>
                                            <p:strVal val="#ppt_x"/>
                                          </p:val>
                                        </p:tav>
                                      </p:tavLst>
                                    </p:anim>
                                    <p:anim calcmode="lin" valueType="num">
                                      <p:cBhvr additive="base">
                                        <p:cTn id="196" dur="1000" fill="hold"/>
                                        <p:tgtEl>
                                          <p:spTgt spid="61"/>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62"/>
                                        </p:tgtEl>
                                        <p:attrNameLst>
                                          <p:attrName>style.visibility</p:attrName>
                                        </p:attrNameLst>
                                      </p:cBhvr>
                                      <p:to>
                                        <p:strVal val="visible"/>
                                      </p:to>
                                    </p:set>
                                    <p:anim calcmode="lin" valueType="num">
                                      <p:cBhvr additive="base">
                                        <p:cTn id="199" dur="1000" fill="hold"/>
                                        <p:tgtEl>
                                          <p:spTgt spid="62"/>
                                        </p:tgtEl>
                                        <p:attrNameLst>
                                          <p:attrName>ppt_x</p:attrName>
                                        </p:attrNameLst>
                                      </p:cBhvr>
                                      <p:tavLst>
                                        <p:tav tm="0">
                                          <p:val>
                                            <p:strVal val="#ppt_x"/>
                                          </p:val>
                                        </p:tav>
                                        <p:tav tm="100000">
                                          <p:val>
                                            <p:strVal val="#ppt_x"/>
                                          </p:val>
                                        </p:tav>
                                      </p:tavLst>
                                    </p:anim>
                                    <p:anim calcmode="lin" valueType="num">
                                      <p:cBhvr additive="base">
                                        <p:cTn id="200" dur="1000" fill="hold"/>
                                        <p:tgtEl>
                                          <p:spTgt spid="62"/>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63"/>
                                        </p:tgtEl>
                                        <p:attrNameLst>
                                          <p:attrName>style.visibility</p:attrName>
                                        </p:attrNameLst>
                                      </p:cBhvr>
                                      <p:to>
                                        <p:strVal val="visible"/>
                                      </p:to>
                                    </p:set>
                                    <p:anim calcmode="lin" valueType="num">
                                      <p:cBhvr additive="base">
                                        <p:cTn id="203" dur="1000" fill="hold"/>
                                        <p:tgtEl>
                                          <p:spTgt spid="63"/>
                                        </p:tgtEl>
                                        <p:attrNameLst>
                                          <p:attrName>ppt_x</p:attrName>
                                        </p:attrNameLst>
                                      </p:cBhvr>
                                      <p:tavLst>
                                        <p:tav tm="0">
                                          <p:val>
                                            <p:strVal val="#ppt_x"/>
                                          </p:val>
                                        </p:tav>
                                        <p:tav tm="100000">
                                          <p:val>
                                            <p:strVal val="#ppt_x"/>
                                          </p:val>
                                        </p:tav>
                                      </p:tavLst>
                                    </p:anim>
                                    <p:anim calcmode="lin" valueType="num">
                                      <p:cBhvr additive="base">
                                        <p:cTn id="204" dur="1000" fill="hold"/>
                                        <p:tgtEl>
                                          <p:spTgt spid="63"/>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64"/>
                                        </p:tgtEl>
                                        <p:attrNameLst>
                                          <p:attrName>style.visibility</p:attrName>
                                        </p:attrNameLst>
                                      </p:cBhvr>
                                      <p:to>
                                        <p:strVal val="visible"/>
                                      </p:to>
                                    </p:set>
                                    <p:anim calcmode="lin" valueType="num">
                                      <p:cBhvr additive="base">
                                        <p:cTn id="207" dur="1000" fill="hold"/>
                                        <p:tgtEl>
                                          <p:spTgt spid="64"/>
                                        </p:tgtEl>
                                        <p:attrNameLst>
                                          <p:attrName>ppt_x</p:attrName>
                                        </p:attrNameLst>
                                      </p:cBhvr>
                                      <p:tavLst>
                                        <p:tav tm="0">
                                          <p:val>
                                            <p:strVal val="#ppt_x"/>
                                          </p:val>
                                        </p:tav>
                                        <p:tav tm="100000">
                                          <p:val>
                                            <p:strVal val="#ppt_x"/>
                                          </p:val>
                                        </p:tav>
                                      </p:tavLst>
                                    </p:anim>
                                    <p:anim calcmode="lin" valueType="num">
                                      <p:cBhvr additive="base">
                                        <p:cTn id="208" dur="1000" fill="hold"/>
                                        <p:tgtEl>
                                          <p:spTgt spid="64"/>
                                        </p:tgtEl>
                                        <p:attrNameLst>
                                          <p:attrName>ppt_y</p:attrName>
                                        </p:attrNameLst>
                                      </p:cBhvr>
                                      <p:tavLst>
                                        <p:tav tm="0">
                                          <p:val>
                                            <p:strVal val="1+#ppt_h/2"/>
                                          </p:val>
                                        </p:tav>
                                        <p:tav tm="100000">
                                          <p:val>
                                            <p:strVal val="#ppt_y"/>
                                          </p:val>
                                        </p:tav>
                                      </p:tavLst>
                                    </p:anim>
                                  </p:childTnLst>
                                </p:cTn>
                              </p:par>
                            </p:childTnLst>
                          </p:cTn>
                        </p:par>
                        <p:par>
                          <p:cTn id="209" fill="hold">
                            <p:stCondLst>
                              <p:cond delay="1500"/>
                            </p:stCondLst>
                            <p:childTnLst>
                              <p:par>
                                <p:cTn id="210" presetID="45" presetClass="entr" presetSubtype="0" fill="hold" grpId="0" nodeType="afterEffect">
                                  <p:stCondLst>
                                    <p:cond delay="0"/>
                                  </p:stCondLst>
                                  <p:childTnLst>
                                    <p:set>
                                      <p:cBhvr>
                                        <p:cTn id="211" dur="1" fill="hold">
                                          <p:stCondLst>
                                            <p:cond delay="0"/>
                                          </p:stCondLst>
                                        </p:cTn>
                                        <p:tgtEl>
                                          <p:spTgt spid="89"/>
                                        </p:tgtEl>
                                        <p:attrNameLst>
                                          <p:attrName>style.visibility</p:attrName>
                                        </p:attrNameLst>
                                      </p:cBhvr>
                                      <p:to>
                                        <p:strVal val="visible"/>
                                      </p:to>
                                    </p:set>
                                    <p:animEffect transition="in" filter="fade">
                                      <p:cBhvr>
                                        <p:cTn id="212" dur="2000"/>
                                        <p:tgtEl>
                                          <p:spTgt spid="89"/>
                                        </p:tgtEl>
                                      </p:cBhvr>
                                    </p:animEffect>
                                    <p:anim calcmode="lin" valueType="num">
                                      <p:cBhvr>
                                        <p:cTn id="213" dur="2000" fill="hold"/>
                                        <p:tgtEl>
                                          <p:spTgt spid="89"/>
                                        </p:tgtEl>
                                        <p:attrNameLst>
                                          <p:attrName>ppt_w</p:attrName>
                                        </p:attrNameLst>
                                      </p:cBhvr>
                                      <p:tavLst>
                                        <p:tav tm="0" fmla="#ppt_w*sin(2.5*pi*$)">
                                          <p:val>
                                            <p:fltVal val="0"/>
                                          </p:val>
                                        </p:tav>
                                        <p:tav tm="100000">
                                          <p:val>
                                            <p:fltVal val="1"/>
                                          </p:val>
                                        </p:tav>
                                      </p:tavLst>
                                    </p:anim>
                                    <p:anim calcmode="lin" valueType="num">
                                      <p:cBhvr>
                                        <p:cTn id="214" dur="2000" fill="hold"/>
                                        <p:tgtEl>
                                          <p:spTgt spid="89"/>
                                        </p:tgtEl>
                                        <p:attrNameLst>
                                          <p:attrName>ppt_h</p:attrName>
                                        </p:attrNameLst>
                                      </p:cBhvr>
                                      <p:tavLst>
                                        <p:tav tm="0">
                                          <p:val>
                                            <p:strVal val="#ppt_h"/>
                                          </p:val>
                                        </p:tav>
                                        <p:tav tm="100000">
                                          <p:val>
                                            <p:strVal val="#ppt_h"/>
                                          </p:val>
                                        </p:tav>
                                      </p:tavLst>
                                    </p:anim>
                                  </p:childTnLst>
                                </p:cTn>
                              </p:par>
                              <p:par>
                                <p:cTn id="215" presetID="45" presetClass="entr" presetSubtype="0" fill="hold" grpId="0" nodeType="withEffect">
                                  <p:stCondLst>
                                    <p:cond delay="0"/>
                                  </p:stCondLst>
                                  <p:childTnLst>
                                    <p:set>
                                      <p:cBhvr>
                                        <p:cTn id="216" dur="1" fill="hold">
                                          <p:stCondLst>
                                            <p:cond delay="0"/>
                                          </p:stCondLst>
                                        </p:cTn>
                                        <p:tgtEl>
                                          <p:spTgt spid="88"/>
                                        </p:tgtEl>
                                        <p:attrNameLst>
                                          <p:attrName>style.visibility</p:attrName>
                                        </p:attrNameLst>
                                      </p:cBhvr>
                                      <p:to>
                                        <p:strVal val="visible"/>
                                      </p:to>
                                    </p:set>
                                    <p:animEffect transition="in" filter="fade">
                                      <p:cBhvr>
                                        <p:cTn id="217" dur="2000"/>
                                        <p:tgtEl>
                                          <p:spTgt spid="88"/>
                                        </p:tgtEl>
                                      </p:cBhvr>
                                    </p:animEffect>
                                    <p:anim calcmode="lin" valueType="num">
                                      <p:cBhvr>
                                        <p:cTn id="218" dur="2000" fill="hold"/>
                                        <p:tgtEl>
                                          <p:spTgt spid="88"/>
                                        </p:tgtEl>
                                        <p:attrNameLst>
                                          <p:attrName>ppt_w</p:attrName>
                                        </p:attrNameLst>
                                      </p:cBhvr>
                                      <p:tavLst>
                                        <p:tav tm="0" fmla="#ppt_w*sin(2.5*pi*$)">
                                          <p:val>
                                            <p:fltVal val="0"/>
                                          </p:val>
                                        </p:tav>
                                        <p:tav tm="100000">
                                          <p:val>
                                            <p:fltVal val="1"/>
                                          </p:val>
                                        </p:tav>
                                      </p:tavLst>
                                    </p:anim>
                                    <p:anim calcmode="lin" valueType="num">
                                      <p:cBhvr>
                                        <p:cTn id="219" dur="2000" fill="hold"/>
                                        <p:tgtEl>
                                          <p:spTgt spid="88"/>
                                        </p:tgtEl>
                                        <p:attrNameLst>
                                          <p:attrName>ppt_h</p:attrName>
                                        </p:attrNameLst>
                                      </p:cBhvr>
                                      <p:tavLst>
                                        <p:tav tm="0">
                                          <p:val>
                                            <p:strVal val="#ppt_h"/>
                                          </p:val>
                                        </p:tav>
                                        <p:tav tm="100000">
                                          <p:val>
                                            <p:strVal val="#ppt_h"/>
                                          </p:val>
                                        </p:tav>
                                      </p:tavLst>
                                    </p:anim>
                                  </p:childTnLst>
                                </p:cTn>
                              </p:par>
                            </p:childTnLst>
                          </p:cTn>
                        </p:par>
                        <p:par>
                          <p:cTn id="220" fill="hold">
                            <p:stCondLst>
                              <p:cond delay="3500"/>
                            </p:stCondLst>
                            <p:childTnLst>
                              <p:par>
                                <p:cTn id="221" presetID="21" presetClass="entr" presetSubtype="1" fill="hold" grpId="0" nodeType="afterEffect">
                                  <p:stCondLst>
                                    <p:cond delay="0"/>
                                  </p:stCondLst>
                                  <p:childTnLst>
                                    <p:set>
                                      <p:cBhvr>
                                        <p:cTn id="222" dur="1" fill="hold">
                                          <p:stCondLst>
                                            <p:cond delay="0"/>
                                          </p:stCondLst>
                                        </p:cTn>
                                        <p:tgtEl>
                                          <p:spTgt spid="87"/>
                                        </p:tgtEl>
                                        <p:attrNameLst>
                                          <p:attrName>style.visibility</p:attrName>
                                        </p:attrNameLst>
                                      </p:cBhvr>
                                      <p:to>
                                        <p:strVal val="visible"/>
                                      </p:to>
                                    </p:set>
                                    <p:animEffect transition="in" filter="wheel(1)">
                                      <p:cBhvr>
                                        <p:cTn id="223" dur="2000"/>
                                        <p:tgtEl>
                                          <p:spTgt spid="87"/>
                                        </p:tgtEl>
                                      </p:cBhvr>
                                    </p:animEffect>
                                  </p:childTnLst>
                                </p:cTn>
                              </p:par>
                              <p:par>
                                <p:cTn id="224" presetID="2" presetClass="entr" presetSubtype="4" fill="hold" nodeType="withEffect">
                                  <p:stCondLst>
                                    <p:cond delay="500"/>
                                  </p:stCondLst>
                                  <p:childTnLst>
                                    <p:set>
                                      <p:cBhvr>
                                        <p:cTn id="225" dur="1" fill="hold">
                                          <p:stCondLst>
                                            <p:cond delay="0"/>
                                          </p:stCondLst>
                                        </p:cTn>
                                        <p:tgtEl>
                                          <p:spTgt spid="90"/>
                                        </p:tgtEl>
                                        <p:attrNameLst>
                                          <p:attrName>style.visibility</p:attrName>
                                        </p:attrNameLst>
                                      </p:cBhvr>
                                      <p:to>
                                        <p:strVal val="visible"/>
                                      </p:to>
                                    </p:set>
                                    <p:anim calcmode="lin" valueType="num">
                                      <p:cBhvr additive="base">
                                        <p:cTn id="226" dur="500" fill="hold"/>
                                        <p:tgtEl>
                                          <p:spTgt spid="90"/>
                                        </p:tgtEl>
                                        <p:attrNameLst>
                                          <p:attrName>ppt_x</p:attrName>
                                        </p:attrNameLst>
                                      </p:cBhvr>
                                      <p:tavLst>
                                        <p:tav tm="0">
                                          <p:val>
                                            <p:strVal val="#ppt_x"/>
                                          </p:val>
                                        </p:tav>
                                        <p:tav tm="100000">
                                          <p:val>
                                            <p:strVal val="#ppt_x"/>
                                          </p:val>
                                        </p:tav>
                                      </p:tavLst>
                                    </p:anim>
                                    <p:anim calcmode="lin" valueType="num">
                                      <p:cBhvr additive="base">
                                        <p:cTn id="227" dur="500" fill="hold"/>
                                        <p:tgtEl>
                                          <p:spTgt spid="90"/>
                                        </p:tgtEl>
                                        <p:attrNameLst>
                                          <p:attrName>ppt_y</p:attrName>
                                        </p:attrNameLst>
                                      </p:cBhvr>
                                      <p:tavLst>
                                        <p:tav tm="0">
                                          <p:val>
                                            <p:strVal val="1+#ppt_h/2"/>
                                          </p:val>
                                        </p:tav>
                                        <p:tav tm="100000">
                                          <p:val>
                                            <p:strVal val="#ppt_y"/>
                                          </p:val>
                                        </p:tav>
                                      </p:tavLst>
                                    </p:anim>
                                  </p:childTnLst>
                                </p:cTn>
                              </p:par>
                            </p:childTnLst>
                          </p:cTn>
                        </p:par>
                        <p:par>
                          <p:cTn id="228" fill="hold">
                            <p:stCondLst>
                              <p:cond delay="5500"/>
                            </p:stCondLst>
                            <p:childTnLst>
                              <p:par>
                                <p:cTn id="229" presetID="45" presetClass="entr" presetSubtype="0" fill="hold" grpId="0" nodeType="afterEffect">
                                  <p:stCondLst>
                                    <p:cond delay="0"/>
                                  </p:stCondLst>
                                  <p:childTnLst>
                                    <p:set>
                                      <p:cBhvr>
                                        <p:cTn id="230" dur="1" fill="hold">
                                          <p:stCondLst>
                                            <p:cond delay="0"/>
                                          </p:stCondLst>
                                        </p:cTn>
                                        <p:tgtEl>
                                          <p:spTgt spid="124"/>
                                        </p:tgtEl>
                                        <p:attrNameLst>
                                          <p:attrName>style.visibility</p:attrName>
                                        </p:attrNameLst>
                                      </p:cBhvr>
                                      <p:to>
                                        <p:strVal val="visible"/>
                                      </p:to>
                                    </p:set>
                                    <p:animEffect transition="in" filter="fade">
                                      <p:cBhvr>
                                        <p:cTn id="231" dur="2000"/>
                                        <p:tgtEl>
                                          <p:spTgt spid="124"/>
                                        </p:tgtEl>
                                      </p:cBhvr>
                                    </p:animEffect>
                                    <p:anim calcmode="lin" valueType="num">
                                      <p:cBhvr>
                                        <p:cTn id="232" dur="2000" fill="hold"/>
                                        <p:tgtEl>
                                          <p:spTgt spid="124"/>
                                        </p:tgtEl>
                                        <p:attrNameLst>
                                          <p:attrName>ppt_w</p:attrName>
                                        </p:attrNameLst>
                                      </p:cBhvr>
                                      <p:tavLst>
                                        <p:tav tm="0" fmla="#ppt_w*sin(2.5*pi*$)">
                                          <p:val>
                                            <p:fltVal val="0"/>
                                          </p:val>
                                        </p:tav>
                                        <p:tav tm="100000">
                                          <p:val>
                                            <p:fltVal val="1"/>
                                          </p:val>
                                        </p:tav>
                                      </p:tavLst>
                                    </p:anim>
                                    <p:anim calcmode="lin" valueType="num">
                                      <p:cBhvr>
                                        <p:cTn id="233" dur="2000" fill="hold"/>
                                        <p:tgtEl>
                                          <p:spTgt spid="124"/>
                                        </p:tgtEl>
                                        <p:attrNameLst>
                                          <p:attrName>ppt_h</p:attrName>
                                        </p:attrNameLst>
                                      </p:cBhvr>
                                      <p:tavLst>
                                        <p:tav tm="0">
                                          <p:val>
                                            <p:strVal val="#ppt_h"/>
                                          </p:val>
                                        </p:tav>
                                        <p:tav tm="100000">
                                          <p:val>
                                            <p:strVal val="#ppt_h"/>
                                          </p:val>
                                        </p:tav>
                                      </p:tavLst>
                                    </p:anim>
                                  </p:childTnLst>
                                </p:cTn>
                              </p:par>
                              <p:par>
                                <p:cTn id="234" presetID="45" presetClass="entr" presetSubtype="0" fill="hold" grpId="0" nodeType="withEffect">
                                  <p:stCondLst>
                                    <p:cond delay="0"/>
                                  </p:stCondLst>
                                  <p:childTnLst>
                                    <p:set>
                                      <p:cBhvr>
                                        <p:cTn id="235" dur="1" fill="hold">
                                          <p:stCondLst>
                                            <p:cond delay="0"/>
                                          </p:stCondLst>
                                        </p:cTn>
                                        <p:tgtEl>
                                          <p:spTgt spid="123"/>
                                        </p:tgtEl>
                                        <p:attrNameLst>
                                          <p:attrName>style.visibility</p:attrName>
                                        </p:attrNameLst>
                                      </p:cBhvr>
                                      <p:to>
                                        <p:strVal val="visible"/>
                                      </p:to>
                                    </p:set>
                                    <p:animEffect transition="in" filter="fade">
                                      <p:cBhvr>
                                        <p:cTn id="236" dur="2000"/>
                                        <p:tgtEl>
                                          <p:spTgt spid="123"/>
                                        </p:tgtEl>
                                      </p:cBhvr>
                                    </p:animEffect>
                                    <p:anim calcmode="lin" valueType="num">
                                      <p:cBhvr>
                                        <p:cTn id="237" dur="2000" fill="hold"/>
                                        <p:tgtEl>
                                          <p:spTgt spid="123"/>
                                        </p:tgtEl>
                                        <p:attrNameLst>
                                          <p:attrName>ppt_w</p:attrName>
                                        </p:attrNameLst>
                                      </p:cBhvr>
                                      <p:tavLst>
                                        <p:tav tm="0" fmla="#ppt_w*sin(2.5*pi*$)">
                                          <p:val>
                                            <p:fltVal val="0"/>
                                          </p:val>
                                        </p:tav>
                                        <p:tav tm="100000">
                                          <p:val>
                                            <p:fltVal val="1"/>
                                          </p:val>
                                        </p:tav>
                                      </p:tavLst>
                                    </p:anim>
                                    <p:anim calcmode="lin" valueType="num">
                                      <p:cBhvr>
                                        <p:cTn id="238" dur="2000" fill="hold"/>
                                        <p:tgtEl>
                                          <p:spTgt spid="123"/>
                                        </p:tgtEl>
                                        <p:attrNameLst>
                                          <p:attrName>ppt_h</p:attrName>
                                        </p:attrNameLst>
                                      </p:cBhvr>
                                      <p:tavLst>
                                        <p:tav tm="0">
                                          <p:val>
                                            <p:strVal val="#ppt_h"/>
                                          </p:val>
                                        </p:tav>
                                        <p:tav tm="100000">
                                          <p:val>
                                            <p:strVal val="#ppt_h"/>
                                          </p:val>
                                        </p:tav>
                                      </p:tavLst>
                                    </p:anim>
                                  </p:childTnLst>
                                </p:cTn>
                              </p:par>
                            </p:childTnLst>
                          </p:cTn>
                        </p:par>
                        <p:par>
                          <p:cTn id="239" fill="hold">
                            <p:stCondLst>
                              <p:cond delay="7500"/>
                            </p:stCondLst>
                            <p:childTnLst>
                              <p:par>
                                <p:cTn id="240" presetID="21" presetClass="entr" presetSubtype="1" fill="hold" grpId="0" nodeType="afterEffect">
                                  <p:stCondLst>
                                    <p:cond delay="0"/>
                                  </p:stCondLst>
                                  <p:childTnLst>
                                    <p:set>
                                      <p:cBhvr>
                                        <p:cTn id="241" dur="1" fill="hold">
                                          <p:stCondLst>
                                            <p:cond delay="0"/>
                                          </p:stCondLst>
                                        </p:cTn>
                                        <p:tgtEl>
                                          <p:spTgt spid="122"/>
                                        </p:tgtEl>
                                        <p:attrNameLst>
                                          <p:attrName>style.visibility</p:attrName>
                                        </p:attrNameLst>
                                      </p:cBhvr>
                                      <p:to>
                                        <p:strVal val="visible"/>
                                      </p:to>
                                    </p:set>
                                    <p:animEffect transition="in" filter="wheel(1)">
                                      <p:cBhvr>
                                        <p:cTn id="242" dur="2000"/>
                                        <p:tgtEl>
                                          <p:spTgt spid="122"/>
                                        </p:tgtEl>
                                      </p:cBhvr>
                                    </p:animEffect>
                                  </p:childTnLst>
                                </p:cTn>
                              </p:par>
                              <p:par>
                                <p:cTn id="243" presetID="2" presetClass="entr" presetSubtype="4" fill="hold" nodeType="withEffect">
                                  <p:stCondLst>
                                    <p:cond delay="500"/>
                                  </p:stCondLst>
                                  <p:childTnLst>
                                    <p:set>
                                      <p:cBhvr>
                                        <p:cTn id="244" dur="1" fill="hold">
                                          <p:stCondLst>
                                            <p:cond delay="0"/>
                                          </p:stCondLst>
                                        </p:cTn>
                                        <p:tgtEl>
                                          <p:spTgt spid="125"/>
                                        </p:tgtEl>
                                        <p:attrNameLst>
                                          <p:attrName>style.visibility</p:attrName>
                                        </p:attrNameLst>
                                      </p:cBhvr>
                                      <p:to>
                                        <p:strVal val="visible"/>
                                      </p:to>
                                    </p:set>
                                    <p:anim calcmode="lin" valueType="num">
                                      <p:cBhvr additive="base">
                                        <p:cTn id="245" dur="500" fill="hold"/>
                                        <p:tgtEl>
                                          <p:spTgt spid="125"/>
                                        </p:tgtEl>
                                        <p:attrNameLst>
                                          <p:attrName>ppt_x</p:attrName>
                                        </p:attrNameLst>
                                      </p:cBhvr>
                                      <p:tavLst>
                                        <p:tav tm="0">
                                          <p:val>
                                            <p:strVal val="#ppt_x"/>
                                          </p:val>
                                        </p:tav>
                                        <p:tav tm="100000">
                                          <p:val>
                                            <p:strVal val="#ppt_x"/>
                                          </p:val>
                                        </p:tav>
                                      </p:tavLst>
                                    </p:anim>
                                    <p:anim calcmode="lin" valueType="num">
                                      <p:cBhvr additive="base">
                                        <p:cTn id="246" dur="500" fill="hold"/>
                                        <p:tgtEl>
                                          <p:spTgt spid="125"/>
                                        </p:tgtEl>
                                        <p:attrNameLst>
                                          <p:attrName>ppt_y</p:attrName>
                                        </p:attrNameLst>
                                      </p:cBhvr>
                                      <p:tavLst>
                                        <p:tav tm="0">
                                          <p:val>
                                            <p:strVal val="1+#ppt_h/2"/>
                                          </p:val>
                                        </p:tav>
                                        <p:tav tm="100000">
                                          <p:val>
                                            <p:strVal val="#ppt_y"/>
                                          </p:val>
                                        </p:tav>
                                      </p:tavLst>
                                    </p:anim>
                                  </p:childTnLst>
                                </p:cTn>
                              </p:par>
                            </p:childTnLst>
                          </p:cTn>
                        </p:par>
                        <p:par>
                          <p:cTn id="247" fill="hold">
                            <p:stCondLst>
                              <p:cond delay="9500"/>
                            </p:stCondLst>
                            <p:childTnLst>
                              <p:par>
                                <p:cTn id="248" presetID="45" presetClass="entr" presetSubtype="0" fill="hold" grpId="0" nodeType="afterEffect">
                                  <p:stCondLst>
                                    <p:cond delay="0"/>
                                  </p:stCondLst>
                                  <p:childTnLst>
                                    <p:set>
                                      <p:cBhvr>
                                        <p:cTn id="249" dur="1" fill="hold">
                                          <p:stCondLst>
                                            <p:cond delay="0"/>
                                          </p:stCondLst>
                                        </p:cTn>
                                        <p:tgtEl>
                                          <p:spTgt spid="139"/>
                                        </p:tgtEl>
                                        <p:attrNameLst>
                                          <p:attrName>style.visibility</p:attrName>
                                        </p:attrNameLst>
                                      </p:cBhvr>
                                      <p:to>
                                        <p:strVal val="visible"/>
                                      </p:to>
                                    </p:set>
                                    <p:animEffect transition="in" filter="fade">
                                      <p:cBhvr>
                                        <p:cTn id="250" dur="2000"/>
                                        <p:tgtEl>
                                          <p:spTgt spid="139"/>
                                        </p:tgtEl>
                                      </p:cBhvr>
                                    </p:animEffect>
                                    <p:anim calcmode="lin" valueType="num">
                                      <p:cBhvr>
                                        <p:cTn id="251" dur="2000" fill="hold"/>
                                        <p:tgtEl>
                                          <p:spTgt spid="139"/>
                                        </p:tgtEl>
                                        <p:attrNameLst>
                                          <p:attrName>ppt_w</p:attrName>
                                        </p:attrNameLst>
                                      </p:cBhvr>
                                      <p:tavLst>
                                        <p:tav tm="0" fmla="#ppt_w*sin(2.5*pi*$)">
                                          <p:val>
                                            <p:fltVal val="0"/>
                                          </p:val>
                                        </p:tav>
                                        <p:tav tm="100000">
                                          <p:val>
                                            <p:fltVal val="1"/>
                                          </p:val>
                                        </p:tav>
                                      </p:tavLst>
                                    </p:anim>
                                    <p:anim calcmode="lin" valueType="num">
                                      <p:cBhvr>
                                        <p:cTn id="252" dur="2000" fill="hold"/>
                                        <p:tgtEl>
                                          <p:spTgt spid="139"/>
                                        </p:tgtEl>
                                        <p:attrNameLst>
                                          <p:attrName>ppt_h</p:attrName>
                                        </p:attrNameLst>
                                      </p:cBhvr>
                                      <p:tavLst>
                                        <p:tav tm="0">
                                          <p:val>
                                            <p:strVal val="#ppt_h"/>
                                          </p:val>
                                        </p:tav>
                                        <p:tav tm="100000">
                                          <p:val>
                                            <p:strVal val="#ppt_h"/>
                                          </p:val>
                                        </p:tav>
                                      </p:tavLst>
                                    </p:anim>
                                  </p:childTnLst>
                                </p:cTn>
                              </p:par>
                              <p:par>
                                <p:cTn id="253" presetID="45" presetClass="entr" presetSubtype="0" fill="hold" grpId="0" nodeType="withEffect">
                                  <p:stCondLst>
                                    <p:cond delay="0"/>
                                  </p:stCondLst>
                                  <p:childTnLst>
                                    <p:set>
                                      <p:cBhvr>
                                        <p:cTn id="254" dur="1" fill="hold">
                                          <p:stCondLst>
                                            <p:cond delay="0"/>
                                          </p:stCondLst>
                                        </p:cTn>
                                        <p:tgtEl>
                                          <p:spTgt spid="138"/>
                                        </p:tgtEl>
                                        <p:attrNameLst>
                                          <p:attrName>style.visibility</p:attrName>
                                        </p:attrNameLst>
                                      </p:cBhvr>
                                      <p:to>
                                        <p:strVal val="visible"/>
                                      </p:to>
                                    </p:set>
                                    <p:animEffect transition="in" filter="fade">
                                      <p:cBhvr>
                                        <p:cTn id="255" dur="2000"/>
                                        <p:tgtEl>
                                          <p:spTgt spid="138"/>
                                        </p:tgtEl>
                                      </p:cBhvr>
                                    </p:animEffect>
                                    <p:anim calcmode="lin" valueType="num">
                                      <p:cBhvr>
                                        <p:cTn id="256" dur="2000" fill="hold"/>
                                        <p:tgtEl>
                                          <p:spTgt spid="138"/>
                                        </p:tgtEl>
                                        <p:attrNameLst>
                                          <p:attrName>ppt_w</p:attrName>
                                        </p:attrNameLst>
                                      </p:cBhvr>
                                      <p:tavLst>
                                        <p:tav tm="0" fmla="#ppt_w*sin(2.5*pi*$)">
                                          <p:val>
                                            <p:fltVal val="0"/>
                                          </p:val>
                                        </p:tav>
                                        <p:tav tm="100000">
                                          <p:val>
                                            <p:fltVal val="1"/>
                                          </p:val>
                                        </p:tav>
                                      </p:tavLst>
                                    </p:anim>
                                    <p:anim calcmode="lin" valueType="num">
                                      <p:cBhvr>
                                        <p:cTn id="257" dur="2000" fill="hold"/>
                                        <p:tgtEl>
                                          <p:spTgt spid="138"/>
                                        </p:tgtEl>
                                        <p:attrNameLst>
                                          <p:attrName>ppt_h</p:attrName>
                                        </p:attrNameLst>
                                      </p:cBhvr>
                                      <p:tavLst>
                                        <p:tav tm="0">
                                          <p:val>
                                            <p:strVal val="#ppt_h"/>
                                          </p:val>
                                        </p:tav>
                                        <p:tav tm="100000">
                                          <p:val>
                                            <p:strVal val="#ppt_h"/>
                                          </p:val>
                                        </p:tav>
                                      </p:tavLst>
                                    </p:anim>
                                  </p:childTnLst>
                                </p:cTn>
                              </p:par>
                            </p:childTnLst>
                          </p:cTn>
                        </p:par>
                        <p:par>
                          <p:cTn id="258" fill="hold">
                            <p:stCondLst>
                              <p:cond delay="11500"/>
                            </p:stCondLst>
                            <p:childTnLst>
                              <p:par>
                                <p:cTn id="259" presetID="21" presetClass="entr" presetSubtype="1" fill="hold" grpId="0" nodeType="afterEffect">
                                  <p:stCondLst>
                                    <p:cond delay="0"/>
                                  </p:stCondLst>
                                  <p:childTnLst>
                                    <p:set>
                                      <p:cBhvr>
                                        <p:cTn id="260" dur="1" fill="hold">
                                          <p:stCondLst>
                                            <p:cond delay="0"/>
                                          </p:stCondLst>
                                        </p:cTn>
                                        <p:tgtEl>
                                          <p:spTgt spid="137"/>
                                        </p:tgtEl>
                                        <p:attrNameLst>
                                          <p:attrName>style.visibility</p:attrName>
                                        </p:attrNameLst>
                                      </p:cBhvr>
                                      <p:to>
                                        <p:strVal val="visible"/>
                                      </p:to>
                                    </p:set>
                                    <p:animEffect transition="in" filter="wheel(1)">
                                      <p:cBhvr>
                                        <p:cTn id="261" dur="2000"/>
                                        <p:tgtEl>
                                          <p:spTgt spid="137"/>
                                        </p:tgtEl>
                                      </p:cBhvr>
                                    </p:animEffect>
                                  </p:childTnLst>
                                </p:cTn>
                              </p:par>
                              <p:par>
                                <p:cTn id="262" presetID="2" presetClass="entr" presetSubtype="4" fill="hold" nodeType="withEffect">
                                  <p:stCondLst>
                                    <p:cond delay="0"/>
                                  </p:stCondLst>
                                  <p:childTnLst>
                                    <p:set>
                                      <p:cBhvr>
                                        <p:cTn id="263" dur="1" fill="hold">
                                          <p:stCondLst>
                                            <p:cond delay="0"/>
                                          </p:stCondLst>
                                        </p:cTn>
                                        <p:tgtEl>
                                          <p:spTgt spid="131"/>
                                        </p:tgtEl>
                                        <p:attrNameLst>
                                          <p:attrName>style.visibility</p:attrName>
                                        </p:attrNameLst>
                                      </p:cBhvr>
                                      <p:to>
                                        <p:strVal val="visible"/>
                                      </p:to>
                                    </p:set>
                                    <p:anim calcmode="lin" valueType="num">
                                      <p:cBhvr additive="base">
                                        <p:cTn id="264" dur="500" fill="hold"/>
                                        <p:tgtEl>
                                          <p:spTgt spid="131"/>
                                        </p:tgtEl>
                                        <p:attrNameLst>
                                          <p:attrName>ppt_x</p:attrName>
                                        </p:attrNameLst>
                                      </p:cBhvr>
                                      <p:tavLst>
                                        <p:tav tm="0">
                                          <p:val>
                                            <p:strVal val="#ppt_x"/>
                                          </p:val>
                                        </p:tav>
                                        <p:tav tm="100000">
                                          <p:val>
                                            <p:strVal val="#ppt_x"/>
                                          </p:val>
                                        </p:tav>
                                      </p:tavLst>
                                    </p:anim>
                                    <p:anim calcmode="lin" valueType="num">
                                      <p:cBhvr additive="base">
                                        <p:cTn id="265" dur="500" fill="hold"/>
                                        <p:tgtEl>
                                          <p:spTgt spid="1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P spid="18" grpId="0" animBg="1"/>
      <p:bldP spid="23" grpId="0" animBg="1"/>
      <p:bldP spid="24" grpId="0" animBg="1"/>
      <p:bldP spid="25" grpId="0" animBg="1"/>
      <p:bldP spid="26" grpId="0" animBg="1"/>
      <p:bldP spid="27" grpId="0" animBg="1"/>
      <p:bldP spid="28" grpId="0" animBg="1"/>
      <p:bldP spid="29" grpId="0" animBg="1"/>
      <p:bldP spid="30" grpId="0" animBg="1"/>
      <p:bldP spid="31"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88" grpId="0" animBg="1"/>
      <p:bldP spid="89" grpId="0" animBg="1"/>
      <p:bldP spid="123" grpId="0" animBg="1"/>
      <p:bldP spid="124" grpId="0" animBg="1"/>
      <p:bldP spid="138" grpId="0" animBg="1"/>
      <p:bldP spid="139" grpId="0" animBg="1"/>
      <p:bldP spid="140" grpId="0"/>
      <p:bldP spid="87" grpId="0" animBg="1"/>
      <p:bldP spid="122" grpId="0" animBg="1"/>
      <p:bldP spid="1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1270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2018-11-21T17:07:26Z</dcterms:modified>
</cp:coreProperties>
</file>